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21"/>
    <p:restoredTop sz="94629"/>
  </p:normalViewPr>
  <p:slideViewPr>
    <p:cSldViewPr snapToGrid="0" snapToObjects="1">
      <p:cViewPr>
        <p:scale>
          <a:sx n="125" d="100"/>
          <a:sy n="125" d="100"/>
        </p:scale>
        <p:origin x="-20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Walking habits during the COVID-19 pandemic are associated with functional health among primary care patients with multiple chronic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588" y="3832950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Levi N. Bonnell, Jessica Clifton, Mariana Wingood, Nancy Gell, Benjamin Littenberg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8E3F11C-1137-3E4C-A8A5-836A9F711D1C}"/>
              </a:ext>
            </a:extLst>
          </p:cNvPr>
          <p:cNvSpPr txBox="1"/>
          <p:nvPr/>
        </p:nvSpPr>
        <p:spPr>
          <a:xfrm>
            <a:off x="2157984" y="4842735"/>
            <a:ext cx="8241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800" indent="0" algn="ctr">
              <a:buNone/>
            </a:pPr>
            <a:r>
              <a:rPr lang="en-US" alt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This work was funded through a Patient-Centered Outcomes Research Institute (PCORI) Award (PCS-1409-24372). The views, statements, and opinions presented are solely the responsibility of the authors and do not necessarily represent the views of PCORI, its Board of Governors or Methodology Committee.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 smtClean="0"/>
              <a:t>Did walking </a:t>
            </a:r>
            <a:r>
              <a:rPr lang="en-US" dirty="0"/>
              <a:t>habits </a:t>
            </a:r>
            <a:r>
              <a:rPr lang="en-US" dirty="0" smtClean="0"/>
              <a:t>change during </a:t>
            </a:r>
            <a:r>
              <a:rPr lang="en-US" dirty="0"/>
              <a:t>the COVID-19 </a:t>
            </a:r>
            <a:r>
              <a:rPr lang="en-US" dirty="0" smtClean="0"/>
              <a:t>pandemic?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Is there a relationship </a:t>
            </a:r>
            <a:r>
              <a:rPr lang="en-US" dirty="0"/>
              <a:t>between walking habits during COVID-19 and mental and physical </a:t>
            </a:r>
            <a:r>
              <a:rPr lang="en-US" dirty="0" smtClean="0"/>
              <a:t>health?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used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survey data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from Integrating Behavioral Health and Primary Care (IBH-PC).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IBH-PC is a multicenter clinical trial of a toolkit to support integration of Behavioral Health (BH) and Primary Care services.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Population: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2,825 adults seen in primary care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with both chronic medical AND behavioral concerns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Setting: 44 Family Practice and Internal Medicine</a:t>
            </a:r>
          </a:p>
          <a:p>
            <a:pPr marL="512763" indent="-461963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	clinics in 13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/>
              <a:t>Nearly one-third of individuals are walking less than before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COVID-19 pandemic.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Adults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walked less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since the COVID-19 pandemic began have worse mental and physical health than those who walked the same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/>
              <a:t>Those who </a:t>
            </a:r>
            <a:r>
              <a:rPr lang="en-US" u="sng" dirty="0"/>
              <a:t>walked more</a:t>
            </a:r>
            <a:r>
              <a:rPr lang="en-US" dirty="0"/>
              <a:t> saw a positive improvement in physical health.  </a:t>
            </a:r>
            <a:endParaRPr lang="en-US" i="1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Promotion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physical activity should be taken into consideration when mandating restrictions to slow the spread of disease.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Promoting walking in primary care may mitigate the reduction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walking and negative health consequences caused by COVID-19.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Optional: Add citation if work is published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3883</TotalTime>
  <Words>280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Walking habits during the COVID-19 pandemic are associated with functional health among primary care patients with multiple chronic conditions</vt:lpstr>
      <vt:lpstr>The Research Question</vt:lpstr>
      <vt:lpstr>Research Design and Method</vt:lpstr>
      <vt:lpstr>What the Research Found</vt:lpstr>
      <vt:lpstr>What this means for Clinical Practice</vt:lpstr>
      <vt:lpstr>Optional: Add citation if work is published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7</cp:revision>
  <dcterms:created xsi:type="dcterms:W3CDTF">2019-02-14T16:03:51Z</dcterms:created>
  <dcterms:modified xsi:type="dcterms:W3CDTF">2022-02-10T16:56:37Z</dcterms:modified>
</cp:coreProperties>
</file>