
<file path=[Content_Types].xml><?xml version="1.0" encoding="utf-8"?>
<Types xmlns="http://schemas.openxmlformats.org/package/2006/content-types">
  <Default Extension="png" ContentType="image/png"/>
  <Default Extension="jpeg" ContentType="image/jpeg"/>
  <Default Extension="wmf" ContentType="image/x-wmf"/>
  <Default Extension="emf" ContentType="image/x-emf"/>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709" r:id="rId1"/>
    <p:sldMasterId id="2147483775" r:id="rId2"/>
  </p:sldMasterIdLst>
  <p:notesMasterIdLst>
    <p:notesMasterId r:id="rId30"/>
  </p:notesMasterIdLst>
  <p:handoutMasterIdLst>
    <p:handoutMasterId r:id="rId31"/>
  </p:handoutMasterIdLst>
  <p:sldIdLst>
    <p:sldId id="256" r:id="rId3"/>
    <p:sldId id="275" r:id="rId4"/>
    <p:sldId id="257" r:id="rId5"/>
    <p:sldId id="315" r:id="rId6"/>
    <p:sldId id="305" r:id="rId7"/>
    <p:sldId id="317" r:id="rId8"/>
    <p:sldId id="313" r:id="rId9"/>
    <p:sldId id="308" r:id="rId10"/>
    <p:sldId id="309" r:id="rId11"/>
    <p:sldId id="310" r:id="rId12"/>
    <p:sldId id="311" r:id="rId13"/>
    <p:sldId id="314" r:id="rId14"/>
    <p:sldId id="281" r:id="rId15"/>
    <p:sldId id="307" r:id="rId16"/>
    <p:sldId id="297" r:id="rId17"/>
    <p:sldId id="298" r:id="rId18"/>
    <p:sldId id="299" r:id="rId19"/>
    <p:sldId id="300" r:id="rId20"/>
    <p:sldId id="301" r:id="rId21"/>
    <p:sldId id="302" r:id="rId22"/>
    <p:sldId id="303" r:id="rId23"/>
    <p:sldId id="304" r:id="rId24"/>
    <p:sldId id="270" r:id="rId25"/>
    <p:sldId id="273" r:id="rId26"/>
    <p:sldId id="296" r:id="rId27"/>
    <p:sldId id="292" r:id="rId28"/>
    <p:sldId id="316" r:id="rId29"/>
  </p:sldIdLst>
  <p:sldSz cx="12192000" cy="6858000"/>
  <p:notesSz cx="6954838" cy="93091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3840">
          <p15:clr>
            <a:srgbClr val="A4A3A4"/>
          </p15:clr>
        </p15:guide>
      </p15:sldGuideLst>
    </p:ext>
    <p:ext uri="{2D200454-40CA-4A62-9FC3-DE9A4176ACB9}">
      <p15:notesGuideLst xmlns:p15="http://schemas.microsoft.com/office/powerpoint/2012/main" xmlns=""/>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User" initials="U" lastIdx="9" clrIdx="0"/>
  <p:cmAuthor id="1" name="Onil Bhattacharyya" initials="" lastIdx="0"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CC63E"/>
    <a:srgbClr val="F7941D"/>
    <a:srgbClr val="4B7DB0"/>
    <a:srgbClr val="1CADE4"/>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981" autoAdjust="0"/>
    <p:restoredTop sz="73063" autoAdjust="0"/>
  </p:normalViewPr>
  <p:slideViewPr>
    <p:cSldViewPr snapToGrid="0">
      <p:cViewPr>
        <p:scale>
          <a:sx n="86" d="100"/>
          <a:sy n="86" d="100"/>
        </p:scale>
        <p:origin x="-1260" y="-72"/>
      </p:cViewPr>
      <p:guideLst>
        <p:guide orient="horz" pos="2160"/>
        <p:guide pos="3840"/>
      </p:guideLst>
    </p:cSldViewPr>
  </p:slideViewPr>
  <p:notesTextViewPr>
    <p:cViewPr>
      <p:scale>
        <a:sx n="1" d="1"/>
        <a:sy n="1" d="1"/>
      </p:scale>
      <p:origin x="0" y="0"/>
    </p:cViewPr>
  </p:notesTextViewPr>
  <p:sorterViewPr>
    <p:cViewPr>
      <p:scale>
        <a:sx n="100" d="100"/>
        <a:sy n="100" d="100"/>
      </p:scale>
      <p:origin x="0" y="0"/>
    </p:cViewPr>
  </p:sorterViewPr>
  <p:notesViewPr>
    <p:cSldViewPr snapToGrid="0">
      <p:cViewPr varScale="1">
        <p:scale>
          <a:sx n="83" d="100"/>
          <a:sy n="83" d="100"/>
        </p:scale>
        <p:origin x="3132" y="84"/>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commentAuthors" Target="commentAuthor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handoutMaster" Target="handoutMasters/handout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notesMaster" Target="notesMasters/notesMaster1.xml"/><Relationship Id="rId35"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A23345D-C90E-714C-93F3-9883FFE07408}" type="doc">
      <dgm:prSet loTypeId="urn:microsoft.com/office/officeart/2005/8/layout/hProcess9" loCatId="" qsTypeId="urn:microsoft.com/office/officeart/2005/8/quickstyle/simple4" qsCatId="simple" csTypeId="urn:microsoft.com/office/officeart/2005/8/colors/accent1_2" csCatId="accent1" phldr="1"/>
      <dgm:spPr/>
    </dgm:pt>
    <dgm:pt modelId="{3B0BCD64-797D-294F-8E50-067D1BB2D067}">
      <dgm:prSet phldrT="[Text]"/>
      <dgm:spPr/>
      <dgm:t>
        <a:bodyPr/>
        <a:lstStyle/>
        <a:p>
          <a:r>
            <a:rPr lang="en-US" dirty="0" smtClean="0"/>
            <a:t>Solicit</a:t>
          </a:r>
          <a:endParaRPr lang="en-US" dirty="0"/>
        </a:p>
      </dgm:t>
    </dgm:pt>
    <dgm:pt modelId="{60ACED5C-551B-9045-A6DA-8448CE54196E}" type="parTrans" cxnId="{73AD7ADB-8ACA-B342-A431-E9D5EF4480EE}">
      <dgm:prSet/>
      <dgm:spPr/>
      <dgm:t>
        <a:bodyPr/>
        <a:lstStyle/>
        <a:p>
          <a:endParaRPr lang="en-US"/>
        </a:p>
      </dgm:t>
    </dgm:pt>
    <dgm:pt modelId="{6B53413A-EAB4-F044-A7B2-710F5BA58E44}" type="sibTrans" cxnId="{73AD7ADB-8ACA-B342-A431-E9D5EF4480EE}">
      <dgm:prSet/>
      <dgm:spPr/>
      <dgm:t>
        <a:bodyPr/>
        <a:lstStyle/>
        <a:p>
          <a:endParaRPr lang="en-US"/>
        </a:p>
      </dgm:t>
    </dgm:pt>
    <dgm:pt modelId="{B73452A1-4BE0-A447-9A2E-20A97D81D7A6}">
      <dgm:prSet phldrT="[Text]"/>
      <dgm:spPr/>
      <dgm:t>
        <a:bodyPr/>
        <a:lstStyle/>
        <a:p>
          <a:r>
            <a:rPr lang="en-US" dirty="0" smtClean="0"/>
            <a:t>Select</a:t>
          </a:r>
          <a:endParaRPr lang="en-US" dirty="0"/>
        </a:p>
      </dgm:t>
    </dgm:pt>
    <dgm:pt modelId="{C7B34C5F-27DB-D749-8250-85B1D7171182}" type="parTrans" cxnId="{8A1F2919-252E-FE4C-B1FE-1455EAE3B9E7}">
      <dgm:prSet/>
      <dgm:spPr/>
      <dgm:t>
        <a:bodyPr/>
        <a:lstStyle/>
        <a:p>
          <a:endParaRPr lang="en-US"/>
        </a:p>
      </dgm:t>
    </dgm:pt>
    <dgm:pt modelId="{DF29C292-4094-3E44-B6D8-2F30B3CCB605}" type="sibTrans" cxnId="{8A1F2919-252E-FE4C-B1FE-1455EAE3B9E7}">
      <dgm:prSet/>
      <dgm:spPr/>
      <dgm:t>
        <a:bodyPr/>
        <a:lstStyle/>
        <a:p>
          <a:endParaRPr lang="en-US"/>
        </a:p>
      </dgm:t>
    </dgm:pt>
    <dgm:pt modelId="{7928A894-4A18-D045-837D-4B1ED3B815C1}">
      <dgm:prSet phldrT="[Text]"/>
      <dgm:spPr/>
      <dgm:t>
        <a:bodyPr/>
        <a:lstStyle/>
        <a:p>
          <a:r>
            <a:rPr lang="en-US" dirty="0" smtClean="0"/>
            <a:t>Support</a:t>
          </a:r>
          <a:endParaRPr lang="en-US" dirty="0"/>
        </a:p>
      </dgm:t>
    </dgm:pt>
    <dgm:pt modelId="{37A30C27-174E-4643-BC33-4389B65FD5CB}" type="parTrans" cxnId="{308C7F49-3BF4-104E-96CA-2F17127999E8}">
      <dgm:prSet/>
      <dgm:spPr/>
      <dgm:t>
        <a:bodyPr/>
        <a:lstStyle/>
        <a:p>
          <a:endParaRPr lang="en-US"/>
        </a:p>
      </dgm:t>
    </dgm:pt>
    <dgm:pt modelId="{41D39095-4452-D443-932D-FD582F819B0C}" type="sibTrans" cxnId="{308C7F49-3BF4-104E-96CA-2F17127999E8}">
      <dgm:prSet/>
      <dgm:spPr/>
      <dgm:t>
        <a:bodyPr/>
        <a:lstStyle/>
        <a:p>
          <a:endParaRPr lang="en-US"/>
        </a:p>
      </dgm:t>
    </dgm:pt>
    <dgm:pt modelId="{460BD4A4-8AA1-DC46-891F-78EEB2ACC06D}">
      <dgm:prSet phldrT="[Text]"/>
      <dgm:spPr/>
      <dgm:t>
        <a:bodyPr/>
        <a:lstStyle/>
        <a:p>
          <a:r>
            <a:rPr lang="en-US" dirty="0" smtClean="0"/>
            <a:t>Scale</a:t>
          </a:r>
          <a:endParaRPr lang="en-US" dirty="0"/>
        </a:p>
      </dgm:t>
    </dgm:pt>
    <dgm:pt modelId="{5E2219E8-76E9-154A-B939-894DF570ABF2}" type="parTrans" cxnId="{F3AE0B5B-2922-064A-B25B-D108218D19E8}">
      <dgm:prSet/>
      <dgm:spPr/>
      <dgm:t>
        <a:bodyPr/>
        <a:lstStyle/>
        <a:p>
          <a:endParaRPr lang="en-US"/>
        </a:p>
      </dgm:t>
    </dgm:pt>
    <dgm:pt modelId="{148F5B29-7422-7642-948D-AF3C56303378}" type="sibTrans" cxnId="{F3AE0B5B-2922-064A-B25B-D108218D19E8}">
      <dgm:prSet/>
      <dgm:spPr/>
      <dgm:t>
        <a:bodyPr/>
        <a:lstStyle/>
        <a:p>
          <a:endParaRPr lang="en-US"/>
        </a:p>
      </dgm:t>
    </dgm:pt>
    <dgm:pt modelId="{DD9F4AD6-12C1-9A4E-A0C0-23E40A34956C}" type="pres">
      <dgm:prSet presAssocID="{9A23345D-C90E-714C-93F3-9883FFE07408}" presName="CompostProcess" presStyleCnt="0">
        <dgm:presLayoutVars>
          <dgm:dir/>
          <dgm:resizeHandles val="exact"/>
        </dgm:presLayoutVars>
      </dgm:prSet>
      <dgm:spPr/>
    </dgm:pt>
    <dgm:pt modelId="{5588A839-16D8-ED46-B5D0-D3DF3C1C3753}" type="pres">
      <dgm:prSet presAssocID="{9A23345D-C90E-714C-93F3-9883FFE07408}" presName="arrow" presStyleLbl="bgShp" presStyleIdx="0" presStyleCnt="1"/>
      <dgm:spPr/>
      <dgm:t>
        <a:bodyPr/>
        <a:lstStyle/>
        <a:p>
          <a:endParaRPr lang="en-US"/>
        </a:p>
      </dgm:t>
    </dgm:pt>
    <dgm:pt modelId="{81C107B6-6C0A-4843-BE43-E409B012E863}" type="pres">
      <dgm:prSet presAssocID="{9A23345D-C90E-714C-93F3-9883FFE07408}" presName="linearProcess" presStyleCnt="0"/>
      <dgm:spPr/>
    </dgm:pt>
    <dgm:pt modelId="{F652B720-AE4A-584E-9F25-709377D62118}" type="pres">
      <dgm:prSet presAssocID="{3B0BCD64-797D-294F-8E50-067D1BB2D067}" presName="textNode" presStyleLbl="node1" presStyleIdx="0" presStyleCnt="4">
        <dgm:presLayoutVars>
          <dgm:bulletEnabled val="1"/>
        </dgm:presLayoutVars>
      </dgm:prSet>
      <dgm:spPr/>
      <dgm:t>
        <a:bodyPr/>
        <a:lstStyle/>
        <a:p>
          <a:endParaRPr lang="en-US"/>
        </a:p>
      </dgm:t>
    </dgm:pt>
    <dgm:pt modelId="{A4B42CF1-B14A-B743-850A-2396407E1D63}" type="pres">
      <dgm:prSet presAssocID="{6B53413A-EAB4-F044-A7B2-710F5BA58E44}" presName="sibTrans" presStyleCnt="0"/>
      <dgm:spPr/>
    </dgm:pt>
    <dgm:pt modelId="{4D9698C0-7044-714C-BB54-DE339F47FF78}" type="pres">
      <dgm:prSet presAssocID="{B73452A1-4BE0-A447-9A2E-20A97D81D7A6}" presName="textNode" presStyleLbl="node1" presStyleIdx="1" presStyleCnt="4">
        <dgm:presLayoutVars>
          <dgm:bulletEnabled val="1"/>
        </dgm:presLayoutVars>
      </dgm:prSet>
      <dgm:spPr/>
      <dgm:t>
        <a:bodyPr/>
        <a:lstStyle/>
        <a:p>
          <a:endParaRPr lang="en-US"/>
        </a:p>
      </dgm:t>
    </dgm:pt>
    <dgm:pt modelId="{C8B2FB0D-437B-1140-BB50-C88669577013}" type="pres">
      <dgm:prSet presAssocID="{DF29C292-4094-3E44-B6D8-2F30B3CCB605}" presName="sibTrans" presStyleCnt="0"/>
      <dgm:spPr/>
    </dgm:pt>
    <dgm:pt modelId="{670EA0B5-3C1B-5944-AE35-BD4246E518F2}" type="pres">
      <dgm:prSet presAssocID="{7928A894-4A18-D045-837D-4B1ED3B815C1}" presName="textNode" presStyleLbl="node1" presStyleIdx="2" presStyleCnt="4">
        <dgm:presLayoutVars>
          <dgm:bulletEnabled val="1"/>
        </dgm:presLayoutVars>
      </dgm:prSet>
      <dgm:spPr/>
      <dgm:t>
        <a:bodyPr/>
        <a:lstStyle/>
        <a:p>
          <a:endParaRPr lang="en-US"/>
        </a:p>
      </dgm:t>
    </dgm:pt>
    <dgm:pt modelId="{F7ED0B04-D7EC-194A-9B7C-5148184165D5}" type="pres">
      <dgm:prSet presAssocID="{41D39095-4452-D443-932D-FD582F819B0C}" presName="sibTrans" presStyleCnt="0"/>
      <dgm:spPr/>
    </dgm:pt>
    <dgm:pt modelId="{2AAD6D9B-BC9D-324C-B60E-ABEA119F6AE3}" type="pres">
      <dgm:prSet presAssocID="{460BD4A4-8AA1-DC46-891F-78EEB2ACC06D}" presName="textNode" presStyleLbl="node1" presStyleIdx="3" presStyleCnt="4">
        <dgm:presLayoutVars>
          <dgm:bulletEnabled val="1"/>
        </dgm:presLayoutVars>
      </dgm:prSet>
      <dgm:spPr/>
      <dgm:t>
        <a:bodyPr/>
        <a:lstStyle/>
        <a:p>
          <a:endParaRPr lang="en-US"/>
        </a:p>
      </dgm:t>
    </dgm:pt>
  </dgm:ptLst>
  <dgm:cxnLst>
    <dgm:cxn modelId="{2FBF3DD9-DA54-4A77-A3CB-BD93FC33CA24}" type="presOf" srcId="{3B0BCD64-797D-294F-8E50-067D1BB2D067}" destId="{F652B720-AE4A-584E-9F25-709377D62118}" srcOrd="0" destOrd="0" presId="urn:microsoft.com/office/officeart/2005/8/layout/hProcess9"/>
    <dgm:cxn modelId="{F783A7BF-AAA5-4A5A-A09C-2B4898553710}" type="presOf" srcId="{B73452A1-4BE0-A447-9A2E-20A97D81D7A6}" destId="{4D9698C0-7044-714C-BB54-DE339F47FF78}" srcOrd="0" destOrd="0" presId="urn:microsoft.com/office/officeart/2005/8/layout/hProcess9"/>
    <dgm:cxn modelId="{06B3FF18-3A0C-40E3-ACAA-C49012DDE3EC}" type="presOf" srcId="{9A23345D-C90E-714C-93F3-9883FFE07408}" destId="{DD9F4AD6-12C1-9A4E-A0C0-23E40A34956C}" srcOrd="0" destOrd="0" presId="urn:microsoft.com/office/officeart/2005/8/layout/hProcess9"/>
    <dgm:cxn modelId="{308C7F49-3BF4-104E-96CA-2F17127999E8}" srcId="{9A23345D-C90E-714C-93F3-9883FFE07408}" destId="{7928A894-4A18-D045-837D-4B1ED3B815C1}" srcOrd="2" destOrd="0" parTransId="{37A30C27-174E-4643-BC33-4389B65FD5CB}" sibTransId="{41D39095-4452-D443-932D-FD582F819B0C}"/>
    <dgm:cxn modelId="{AB57E20E-AD2A-4639-BCC7-75427E189E9F}" type="presOf" srcId="{7928A894-4A18-D045-837D-4B1ED3B815C1}" destId="{670EA0B5-3C1B-5944-AE35-BD4246E518F2}" srcOrd="0" destOrd="0" presId="urn:microsoft.com/office/officeart/2005/8/layout/hProcess9"/>
    <dgm:cxn modelId="{8A1F2919-252E-FE4C-B1FE-1455EAE3B9E7}" srcId="{9A23345D-C90E-714C-93F3-9883FFE07408}" destId="{B73452A1-4BE0-A447-9A2E-20A97D81D7A6}" srcOrd="1" destOrd="0" parTransId="{C7B34C5F-27DB-D749-8250-85B1D7171182}" sibTransId="{DF29C292-4094-3E44-B6D8-2F30B3CCB605}"/>
    <dgm:cxn modelId="{F3AE0B5B-2922-064A-B25B-D108218D19E8}" srcId="{9A23345D-C90E-714C-93F3-9883FFE07408}" destId="{460BD4A4-8AA1-DC46-891F-78EEB2ACC06D}" srcOrd="3" destOrd="0" parTransId="{5E2219E8-76E9-154A-B939-894DF570ABF2}" sibTransId="{148F5B29-7422-7642-948D-AF3C56303378}"/>
    <dgm:cxn modelId="{116B7097-11E1-43C4-A35E-AA708DB68014}" type="presOf" srcId="{460BD4A4-8AA1-DC46-891F-78EEB2ACC06D}" destId="{2AAD6D9B-BC9D-324C-B60E-ABEA119F6AE3}" srcOrd="0" destOrd="0" presId="urn:microsoft.com/office/officeart/2005/8/layout/hProcess9"/>
    <dgm:cxn modelId="{73AD7ADB-8ACA-B342-A431-E9D5EF4480EE}" srcId="{9A23345D-C90E-714C-93F3-9883FFE07408}" destId="{3B0BCD64-797D-294F-8E50-067D1BB2D067}" srcOrd="0" destOrd="0" parTransId="{60ACED5C-551B-9045-A6DA-8448CE54196E}" sibTransId="{6B53413A-EAB4-F044-A7B2-710F5BA58E44}"/>
    <dgm:cxn modelId="{3412BC60-D8D0-443B-BEF9-7AA8597DE198}" type="presParOf" srcId="{DD9F4AD6-12C1-9A4E-A0C0-23E40A34956C}" destId="{5588A839-16D8-ED46-B5D0-D3DF3C1C3753}" srcOrd="0" destOrd="0" presId="urn:microsoft.com/office/officeart/2005/8/layout/hProcess9"/>
    <dgm:cxn modelId="{7D530DAE-392E-472F-849B-56208842752D}" type="presParOf" srcId="{DD9F4AD6-12C1-9A4E-A0C0-23E40A34956C}" destId="{81C107B6-6C0A-4843-BE43-E409B012E863}" srcOrd="1" destOrd="0" presId="urn:microsoft.com/office/officeart/2005/8/layout/hProcess9"/>
    <dgm:cxn modelId="{BC326667-CD0C-4D59-82B5-629E66B9C6E6}" type="presParOf" srcId="{81C107B6-6C0A-4843-BE43-E409B012E863}" destId="{F652B720-AE4A-584E-9F25-709377D62118}" srcOrd="0" destOrd="0" presId="urn:microsoft.com/office/officeart/2005/8/layout/hProcess9"/>
    <dgm:cxn modelId="{CFD90050-A0CF-4C49-A4D5-45C1C761EF65}" type="presParOf" srcId="{81C107B6-6C0A-4843-BE43-E409B012E863}" destId="{A4B42CF1-B14A-B743-850A-2396407E1D63}" srcOrd="1" destOrd="0" presId="urn:microsoft.com/office/officeart/2005/8/layout/hProcess9"/>
    <dgm:cxn modelId="{20E241BF-1B1D-41D3-B3B6-1C73299056B8}" type="presParOf" srcId="{81C107B6-6C0A-4843-BE43-E409B012E863}" destId="{4D9698C0-7044-714C-BB54-DE339F47FF78}" srcOrd="2" destOrd="0" presId="urn:microsoft.com/office/officeart/2005/8/layout/hProcess9"/>
    <dgm:cxn modelId="{0418A23E-E972-4895-A524-FA96F7654943}" type="presParOf" srcId="{81C107B6-6C0A-4843-BE43-E409B012E863}" destId="{C8B2FB0D-437B-1140-BB50-C88669577013}" srcOrd="3" destOrd="0" presId="urn:microsoft.com/office/officeart/2005/8/layout/hProcess9"/>
    <dgm:cxn modelId="{59918F37-AA91-442E-975F-408CCDA4D4D5}" type="presParOf" srcId="{81C107B6-6C0A-4843-BE43-E409B012E863}" destId="{670EA0B5-3C1B-5944-AE35-BD4246E518F2}" srcOrd="4" destOrd="0" presId="urn:microsoft.com/office/officeart/2005/8/layout/hProcess9"/>
    <dgm:cxn modelId="{23BB2A30-684A-41D2-833D-C97470102DE3}" type="presParOf" srcId="{81C107B6-6C0A-4843-BE43-E409B012E863}" destId="{F7ED0B04-D7EC-194A-9B7C-5148184165D5}" srcOrd="5" destOrd="0" presId="urn:microsoft.com/office/officeart/2005/8/layout/hProcess9"/>
    <dgm:cxn modelId="{EE772F3B-65BC-4A3F-BAF8-DE7A60A6DEE9}" type="presParOf" srcId="{81C107B6-6C0A-4843-BE43-E409B012E863}" destId="{2AAD6D9B-BC9D-324C-B60E-ABEA119F6AE3}" srcOrd="6" destOrd="0" presId="urn:microsoft.com/office/officeart/2005/8/layout/hProcess9"/>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588A839-16D8-ED46-B5D0-D3DF3C1C3753}">
      <dsp:nvSpPr>
        <dsp:cNvPr id="0" name=""/>
        <dsp:cNvSpPr/>
      </dsp:nvSpPr>
      <dsp:spPr>
        <a:xfrm>
          <a:off x="617219" y="0"/>
          <a:ext cx="6995160" cy="4064000"/>
        </a:xfrm>
        <a:prstGeom prst="rightArrow">
          <a:avLst/>
        </a:prstGeom>
        <a:solidFill>
          <a:schemeClr val="accent1">
            <a:tint val="40000"/>
            <a:hueOff val="0"/>
            <a:satOff val="0"/>
            <a:lumOff val="0"/>
            <a:alphaOff val="0"/>
          </a:schemeClr>
        </a:solidFill>
        <a:ln>
          <a:noFill/>
        </a:ln>
        <a:effectLst>
          <a:outerShdw blurRad="38100" dist="25400" dir="2700000" algn="br" rotWithShape="0">
            <a:srgbClr val="000000">
              <a:alpha val="60000"/>
            </a:srgbClr>
          </a:outerShdw>
        </a:effectLst>
      </dsp:spPr>
      <dsp:style>
        <a:lnRef idx="0">
          <a:scrgbClr r="0" g="0" b="0"/>
        </a:lnRef>
        <a:fillRef idx="1">
          <a:scrgbClr r="0" g="0" b="0"/>
        </a:fillRef>
        <a:effectRef idx="2">
          <a:scrgbClr r="0" g="0" b="0"/>
        </a:effectRef>
        <a:fontRef idx="minor"/>
      </dsp:style>
    </dsp:sp>
    <dsp:sp modelId="{F652B720-AE4A-584E-9F25-709377D62118}">
      <dsp:nvSpPr>
        <dsp:cNvPr id="0" name=""/>
        <dsp:cNvSpPr/>
      </dsp:nvSpPr>
      <dsp:spPr>
        <a:xfrm>
          <a:off x="1236" y="1219199"/>
          <a:ext cx="1882585" cy="1625600"/>
        </a:xfrm>
        <a:prstGeom prst="roundRect">
          <a:avLst/>
        </a:prstGeom>
        <a:gradFill rotWithShape="0">
          <a:gsLst>
            <a:gs pos="0">
              <a:schemeClr val="accent1">
                <a:hueOff val="0"/>
                <a:satOff val="0"/>
                <a:lumOff val="0"/>
                <a:alphaOff val="0"/>
                <a:shade val="85000"/>
                <a:satMod val="130000"/>
              </a:schemeClr>
            </a:gs>
            <a:gs pos="34000">
              <a:schemeClr val="accent1">
                <a:hueOff val="0"/>
                <a:satOff val="0"/>
                <a:lumOff val="0"/>
                <a:alphaOff val="0"/>
                <a:shade val="87000"/>
                <a:satMod val="125000"/>
              </a:schemeClr>
            </a:gs>
            <a:gs pos="70000">
              <a:schemeClr val="accent1">
                <a:hueOff val="0"/>
                <a:satOff val="0"/>
                <a:lumOff val="0"/>
                <a:alphaOff val="0"/>
                <a:tint val="100000"/>
                <a:shade val="90000"/>
                <a:satMod val="130000"/>
              </a:schemeClr>
            </a:gs>
            <a:gs pos="100000">
              <a:schemeClr val="accent1">
                <a:hueOff val="0"/>
                <a:satOff val="0"/>
                <a:lumOff val="0"/>
                <a:alphaOff val="0"/>
                <a:tint val="100000"/>
                <a:shade val="100000"/>
                <a:satMod val="110000"/>
              </a:schemeClr>
            </a:gs>
          </a:gsLst>
          <a:path path="circle">
            <a:fillToRect l="100000" t="100000" r="100000" b="100000"/>
          </a:path>
        </a:gradFill>
        <a:ln>
          <a:noFill/>
        </a:ln>
        <a:effectLst>
          <a:outerShdw blurRad="38100" dist="25400" dir="2700000" algn="br"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33350" tIns="133350" rIns="133350" bIns="133350" numCol="1" spcCol="1270" anchor="ctr" anchorCtr="0">
          <a:noAutofit/>
        </a:bodyPr>
        <a:lstStyle/>
        <a:p>
          <a:pPr lvl="0" algn="ctr" defTabSz="1555750">
            <a:lnSpc>
              <a:spcPct val="90000"/>
            </a:lnSpc>
            <a:spcBef>
              <a:spcPct val="0"/>
            </a:spcBef>
            <a:spcAft>
              <a:spcPct val="35000"/>
            </a:spcAft>
          </a:pPr>
          <a:r>
            <a:rPr lang="en-US" sz="3500" kern="1200" dirty="0" smtClean="0"/>
            <a:t>Solicit</a:t>
          </a:r>
          <a:endParaRPr lang="en-US" sz="3500" kern="1200" dirty="0"/>
        </a:p>
      </dsp:txBody>
      <dsp:txXfrm>
        <a:off x="80591" y="1298554"/>
        <a:ext cx="1723875" cy="1466890"/>
      </dsp:txXfrm>
    </dsp:sp>
    <dsp:sp modelId="{4D9698C0-7044-714C-BB54-DE339F47FF78}">
      <dsp:nvSpPr>
        <dsp:cNvPr id="0" name=""/>
        <dsp:cNvSpPr/>
      </dsp:nvSpPr>
      <dsp:spPr>
        <a:xfrm>
          <a:off x="2116083" y="1219199"/>
          <a:ext cx="1882585" cy="1625600"/>
        </a:xfrm>
        <a:prstGeom prst="roundRect">
          <a:avLst/>
        </a:prstGeom>
        <a:gradFill rotWithShape="0">
          <a:gsLst>
            <a:gs pos="0">
              <a:schemeClr val="accent1">
                <a:hueOff val="0"/>
                <a:satOff val="0"/>
                <a:lumOff val="0"/>
                <a:alphaOff val="0"/>
                <a:shade val="85000"/>
                <a:satMod val="130000"/>
              </a:schemeClr>
            </a:gs>
            <a:gs pos="34000">
              <a:schemeClr val="accent1">
                <a:hueOff val="0"/>
                <a:satOff val="0"/>
                <a:lumOff val="0"/>
                <a:alphaOff val="0"/>
                <a:shade val="87000"/>
                <a:satMod val="125000"/>
              </a:schemeClr>
            </a:gs>
            <a:gs pos="70000">
              <a:schemeClr val="accent1">
                <a:hueOff val="0"/>
                <a:satOff val="0"/>
                <a:lumOff val="0"/>
                <a:alphaOff val="0"/>
                <a:tint val="100000"/>
                <a:shade val="90000"/>
                <a:satMod val="130000"/>
              </a:schemeClr>
            </a:gs>
            <a:gs pos="100000">
              <a:schemeClr val="accent1">
                <a:hueOff val="0"/>
                <a:satOff val="0"/>
                <a:lumOff val="0"/>
                <a:alphaOff val="0"/>
                <a:tint val="100000"/>
                <a:shade val="100000"/>
                <a:satMod val="110000"/>
              </a:schemeClr>
            </a:gs>
          </a:gsLst>
          <a:path path="circle">
            <a:fillToRect l="100000" t="100000" r="100000" b="100000"/>
          </a:path>
        </a:gradFill>
        <a:ln>
          <a:noFill/>
        </a:ln>
        <a:effectLst>
          <a:outerShdw blurRad="38100" dist="25400" dir="2700000" algn="br"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33350" tIns="133350" rIns="133350" bIns="133350" numCol="1" spcCol="1270" anchor="ctr" anchorCtr="0">
          <a:noAutofit/>
        </a:bodyPr>
        <a:lstStyle/>
        <a:p>
          <a:pPr lvl="0" algn="ctr" defTabSz="1555750">
            <a:lnSpc>
              <a:spcPct val="90000"/>
            </a:lnSpc>
            <a:spcBef>
              <a:spcPct val="0"/>
            </a:spcBef>
            <a:spcAft>
              <a:spcPct val="35000"/>
            </a:spcAft>
          </a:pPr>
          <a:r>
            <a:rPr lang="en-US" sz="3500" kern="1200" dirty="0" smtClean="0"/>
            <a:t>Select</a:t>
          </a:r>
          <a:endParaRPr lang="en-US" sz="3500" kern="1200" dirty="0"/>
        </a:p>
      </dsp:txBody>
      <dsp:txXfrm>
        <a:off x="2195438" y="1298554"/>
        <a:ext cx="1723875" cy="1466890"/>
      </dsp:txXfrm>
    </dsp:sp>
    <dsp:sp modelId="{670EA0B5-3C1B-5944-AE35-BD4246E518F2}">
      <dsp:nvSpPr>
        <dsp:cNvPr id="0" name=""/>
        <dsp:cNvSpPr/>
      </dsp:nvSpPr>
      <dsp:spPr>
        <a:xfrm>
          <a:off x="4230930" y="1219199"/>
          <a:ext cx="1882585" cy="1625600"/>
        </a:xfrm>
        <a:prstGeom prst="roundRect">
          <a:avLst/>
        </a:prstGeom>
        <a:gradFill rotWithShape="0">
          <a:gsLst>
            <a:gs pos="0">
              <a:schemeClr val="accent1">
                <a:hueOff val="0"/>
                <a:satOff val="0"/>
                <a:lumOff val="0"/>
                <a:alphaOff val="0"/>
                <a:shade val="85000"/>
                <a:satMod val="130000"/>
              </a:schemeClr>
            </a:gs>
            <a:gs pos="34000">
              <a:schemeClr val="accent1">
                <a:hueOff val="0"/>
                <a:satOff val="0"/>
                <a:lumOff val="0"/>
                <a:alphaOff val="0"/>
                <a:shade val="87000"/>
                <a:satMod val="125000"/>
              </a:schemeClr>
            </a:gs>
            <a:gs pos="70000">
              <a:schemeClr val="accent1">
                <a:hueOff val="0"/>
                <a:satOff val="0"/>
                <a:lumOff val="0"/>
                <a:alphaOff val="0"/>
                <a:tint val="100000"/>
                <a:shade val="90000"/>
                <a:satMod val="130000"/>
              </a:schemeClr>
            </a:gs>
            <a:gs pos="100000">
              <a:schemeClr val="accent1">
                <a:hueOff val="0"/>
                <a:satOff val="0"/>
                <a:lumOff val="0"/>
                <a:alphaOff val="0"/>
                <a:tint val="100000"/>
                <a:shade val="100000"/>
                <a:satMod val="110000"/>
              </a:schemeClr>
            </a:gs>
          </a:gsLst>
          <a:path path="circle">
            <a:fillToRect l="100000" t="100000" r="100000" b="100000"/>
          </a:path>
        </a:gradFill>
        <a:ln>
          <a:noFill/>
        </a:ln>
        <a:effectLst>
          <a:outerShdw blurRad="38100" dist="25400" dir="2700000" algn="br"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33350" tIns="133350" rIns="133350" bIns="133350" numCol="1" spcCol="1270" anchor="ctr" anchorCtr="0">
          <a:noAutofit/>
        </a:bodyPr>
        <a:lstStyle/>
        <a:p>
          <a:pPr lvl="0" algn="ctr" defTabSz="1555750">
            <a:lnSpc>
              <a:spcPct val="90000"/>
            </a:lnSpc>
            <a:spcBef>
              <a:spcPct val="0"/>
            </a:spcBef>
            <a:spcAft>
              <a:spcPct val="35000"/>
            </a:spcAft>
          </a:pPr>
          <a:r>
            <a:rPr lang="en-US" sz="3500" kern="1200" dirty="0" smtClean="0"/>
            <a:t>Support</a:t>
          </a:r>
          <a:endParaRPr lang="en-US" sz="3500" kern="1200" dirty="0"/>
        </a:p>
      </dsp:txBody>
      <dsp:txXfrm>
        <a:off x="4310285" y="1298554"/>
        <a:ext cx="1723875" cy="1466890"/>
      </dsp:txXfrm>
    </dsp:sp>
    <dsp:sp modelId="{2AAD6D9B-BC9D-324C-B60E-ABEA119F6AE3}">
      <dsp:nvSpPr>
        <dsp:cNvPr id="0" name=""/>
        <dsp:cNvSpPr/>
      </dsp:nvSpPr>
      <dsp:spPr>
        <a:xfrm>
          <a:off x="6345777" y="1219199"/>
          <a:ext cx="1882585" cy="1625600"/>
        </a:xfrm>
        <a:prstGeom prst="roundRect">
          <a:avLst/>
        </a:prstGeom>
        <a:gradFill rotWithShape="0">
          <a:gsLst>
            <a:gs pos="0">
              <a:schemeClr val="accent1">
                <a:hueOff val="0"/>
                <a:satOff val="0"/>
                <a:lumOff val="0"/>
                <a:alphaOff val="0"/>
                <a:shade val="85000"/>
                <a:satMod val="130000"/>
              </a:schemeClr>
            </a:gs>
            <a:gs pos="34000">
              <a:schemeClr val="accent1">
                <a:hueOff val="0"/>
                <a:satOff val="0"/>
                <a:lumOff val="0"/>
                <a:alphaOff val="0"/>
                <a:shade val="87000"/>
                <a:satMod val="125000"/>
              </a:schemeClr>
            </a:gs>
            <a:gs pos="70000">
              <a:schemeClr val="accent1">
                <a:hueOff val="0"/>
                <a:satOff val="0"/>
                <a:lumOff val="0"/>
                <a:alphaOff val="0"/>
                <a:tint val="100000"/>
                <a:shade val="90000"/>
                <a:satMod val="130000"/>
              </a:schemeClr>
            </a:gs>
            <a:gs pos="100000">
              <a:schemeClr val="accent1">
                <a:hueOff val="0"/>
                <a:satOff val="0"/>
                <a:lumOff val="0"/>
                <a:alphaOff val="0"/>
                <a:tint val="100000"/>
                <a:shade val="100000"/>
                <a:satMod val="110000"/>
              </a:schemeClr>
            </a:gs>
          </a:gsLst>
          <a:path path="circle">
            <a:fillToRect l="100000" t="100000" r="100000" b="100000"/>
          </a:path>
        </a:gradFill>
        <a:ln>
          <a:noFill/>
        </a:ln>
        <a:effectLst>
          <a:outerShdw blurRad="38100" dist="25400" dir="2700000" algn="br"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33350" tIns="133350" rIns="133350" bIns="133350" numCol="1" spcCol="1270" anchor="ctr" anchorCtr="0">
          <a:noAutofit/>
        </a:bodyPr>
        <a:lstStyle/>
        <a:p>
          <a:pPr lvl="0" algn="ctr" defTabSz="1555750">
            <a:lnSpc>
              <a:spcPct val="90000"/>
            </a:lnSpc>
            <a:spcBef>
              <a:spcPct val="0"/>
            </a:spcBef>
            <a:spcAft>
              <a:spcPct val="35000"/>
            </a:spcAft>
          </a:pPr>
          <a:r>
            <a:rPr lang="en-US" sz="3500" kern="1200" dirty="0" smtClean="0"/>
            <a:t>Scale</a:t>
          </a:r>
          <a:endParaRPr lang="en-US" sz="3500" kern="1200" dirty="0"/>
        </a:p>
      </dsp:txBody>
      <dsp:txXfrm>
        <a:off x="6425132" y="1298554"/>
        <a:ext cx="1723875" cy="1466890"/>
      </dsp:txXfrm>
    </dsp:sp>
  </dsp:spTree>
</dsp:drawing>
</file>

<file path=ppt/diagrams/layout1.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14393" cy="467363"/>
          </a:xfrm>
          <a:prstGeom prst="rect">
            <a:avLst/>
          </a:prstGeom>
        </p:spPr>
        <p:txBody>
          <a:bodyPr vert="horz" lIns="91440" tIns="45720" rIns="91440" bIns="45720" rtlCol="0"/>
          <a:lstStyle>
            <a:lvl1pPr algn="l">
              <a:defRPr sz="1200"/>
            </a:lvl1pPr>
          </a:lstStyle>
          <a:p>
            <a:endParaRPr lang="en-CA"/>
          </a:p>
        </p:txBody>
      </p:sp>
      <p:sp>
        <p:nvSpPr>
          <p:cNvPr id="3" name="Date Placeholder 2"/>
          <p:cNvSpPr>
            <a:spLocks noGrp="1"/>
          </p:cNvSpPr>
          <p:nvPr>
            <p:ph type="dt" sz="quarter" idx="1"/>
          </p:nvPr>
        </p:nvSpPr>
        <p:spPr>
          <a:xfrm>
            <a:off x="3938871" y="0"/>
            <a:ext cx="3014393" cy="467363"/>
          </a:xfrm>
          <a:prstGeom prst="rect">
            <a:avLst/>
          </a:prstGeom>
        </p:spPr>
        <p:txBody>
          <a:bodyPr vert="horz" lIns="91440" tIns="45720" rIns="91440" bIns="45720" rtlCol="0"/>
          <a:lstStyle>
            <a:lvl1pPr algn="r">
              <a:defRPr sz="1200"/>
            </a:lvl1pPr>
          </a:lstStyle>
          <a:p>
            <a:fld id="{5A270957-2E90-4B21-BB13-FCC78C54B9DB}" type="datetimeFigureOut">
              <a:rPr lang="en-CA" smtClean="0"/>
              <a:t>2017-02-24</a:t>
            </a:fld>
            <a:endParaRPr lang="en-CA"/>
          </a:p>
        </p:txBody>
      </p:sp>
      <p:sp>
        <p:nvSpPr>
          <p:cNvPr id="4" name="Footer Placeholder 3"/>
          <p:cNvSpPr>
            <a:spLocks noGrp="1"/>
          </p:cNvSpPr>
          <p:nvPr>
            <p:ph type="ftr" sz="quarter" idx="2"/>
          </p:nvPr>
        </p:nvSpPr>
        <p:spPr>
          <a:xfrm>
            <a:off x="1" y="8841738"/>
            <a:ext cx="3014393" cy="467363"/>
          </a:xfrm>
          <a:prstGeom prst="rect">
            <a:avLst/>
          </a:prstGeom>
        </p:spPr>
        <p:txBody>
          <a:bodyPr vert="horz" lIns="91440" tIns="45720" rIns="91440" bIns="45720" rtlCol="0" anchor="b"/>
          <a:lstStyle>
            <a:lvl1pPr algn="l">
              <a:defRPr sz="1200"/>
            </a:lvl1pPr>
          </a:lstStyle>
          <a:p>
            <a:endParaRPr lang="en-CA"/>
          </a:p>
        </p:txBody>
      </p:sp>
      <p:sp>
        <p:nvSpPr>
          <p:cNvPr id="5" name="Slide Number Placeholder 4"/>
          <p:cNvSpPr>
            <a:spLocks noGrp="1"/>
          </p:cNvSpPr>
          <p:nvPr>
            <p:ph type="sldNum" sz="quarter" idx="3"/>
          </p:nvPr>
        </p:nvSpPr>
        <p:spPr>
          <a:xfrm>
            <a:off x="3938871" y="8841738"/>
            <a:ext cx="3014393" cy="467363"/>
          </a:xfrm>
          <a:prstGeom prst="rect">
            <a:avLst/>
          </a:prstGeom>
        </p:spPr>
        <p:txBody>
          <a:bodyPr vert="horz" lIns="91440" tIns="45720" rIns="91440" bIns="45720" rtlCol="0" anchor="b"/>
          <a:lstStyle>
            <a:lvl1pPr algn="r">
              <a:defRPr sz="1200"/>
            </a:lvl1pPr>
          </a:lstStyle>
          <a:p>
            <a:fld id="{E9E8FDC9-CD3A-49E5-8D25-2283AC5528A4}" type="slidenum">
              <a:rPr lang="en-CA" smtClean="0"/>
              <a:t>‹#›</a:t>
            </a:fld>
            <a:endParaRPr lang="en-CA"/>
          </a:p>
        </p:txBody>
      </p:sp>
    </p:spTree>
    <p:extLst>
      <p:ext uri="{BB962C8B-B14F-4D97-AF65-F5344CB8AC3E}">
        <p14:creationId xmlns:p14="http://schemas.microsoft.com/office/powerpoint/2010/main" val="33682556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3763" cy="467071"/>
          </a:xfrm>
          <a:prstGeom prst="rect">
            <a:avLst/>
          </a:prstGeom>
        </p:spPr>
        <p:txBody>
          <a:bodyPr vert="horz" lIns="91440" tIns="45720" rIns="91440" bIns="45720" rtlCol="0"/>
          <a:lstStyle>
            <a:lvl1pPr algn="l">
              <a:defRPr sz="1200"/>
            </a:lvl1pPr>
          </a:lstStyle>
          <a:p>
            <a:endParaRPr lang="en-CA"/>
          </a:p>
        </p:txBody>
      </p:sp>
      <p:sp>
        <p:nvSpPr>
          <p:cNvPr id="3" name="Date Placeholder 2"/>
          <p:cNvSpPr>
            <a:spLocks noGrp="1"/>
          </p:cNvSpPr>
          <p:nvPr>
            <p:ph type="dt" idx="1"/>
          </p:nvPr>
        </p:nvSpPr>
        <p:spPr>
          <a:xfrm>
            <a:off x="3939466" y="0"/>
            <a:ext cx="3013763" cy="467071"/>
          </a:xfrm>
          <a:prstGeom prst="rect">
            <a:avLst/>
          </a:prstGeom>
        </p:spPr>
        <p:txBody>
          <a:bodyPr vert="horz" lIns="91440" tIns="45720" rIns="91440" bIns="45720" rtlCol="0"/>
          <a:lstStyle>
            <a:lvl1pPr algn="r">
              <a:defRPr sz="1200"/>
            </a:lvl1pPr>
          </a:lstStyle>
          <a:p>
            <a:fld id="{A244C8AF-E26F-41E2-B84A-5D2A9BD2E0E9}" type="datetimeFigureOut">
              <a:rPr lang="en-CA" smtClean="0"/>
              <a:t>2017-02-24</a:t>
            </a:fld>
            <a:endParaRPr lang="en-CA"/>
          </a:p>
        </p:txBody>
      </p:sp>
      <p:sp>
        <p:nvSpPr>
          <p:cNvPr id="4" name="Slide Image Placeholder 3"/>
          <p:cNvSpPr>
            <a:spLocks noGrp="1" noRot="1" noChangeAspect="1"/>
          </p:cNvSpPr>
          <p:nvPr>
            <p:ph type="sldImg" idx="2"/>
          </p:nvPr>
        </p:nvSpPr>
        <p:spPr>
          <a:xfrm>
            <a:off x="685800" y="1163638"/>
            <a:ext cx="5583238" cy="3141662"/>
          </a:xfrm>
          <a:prstGeom prst="rect">
            <a:avLst/>
          </a:prstGeom>
          <a:noFill/>
          <a:ln w="12700">
            <a:solidFill>
              <a:prstClr val="black"/>
            </a:solidFill>
          </a:ln>
        </p:spPr>
        <p:txBody>
          <a:bodyPr vert="horz" lIns="91440" tIns="45720" rIns="91440" bIns="45720" rtlCol="0" anchor="ctr"/>
          <a:lstStyle/>
          <a:p>
            <a:endParaRPr lang="en-CA"/>
          </a:p>
        </p:txBody>
      </p:sp>
      <p:sp>
        <p:nvSpPr>
          <p:cNvPr id="5" name="Notes Placeholder 4"/>
          <p:cNvSpPr>
            <a:spLocks noGrp="1"/>
          </p:cNvSpPr>
          <p:nvPr>
            <p:ph type="body" sz="quarter" idx="3"/>
          </p:nvPr>
        </p:nvSpPr>
        <p:spPr>
          <a:xfrm>
            <a:off x="695485" y="4480005"/>
            <a:ext cx="5563870" cy="3665459"/>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6" name="Footer Placeholder 5"/>
          <p:cNvSpPr>
            <a:spLocks noGrp="1"/>
          </p:cNvSpPr>
          <p:nvPr>
            <p:ph type="ftr" sz="quarter" idx="4"/>
          </p:nvPr>
        </p:nvSpPr>
        <p:spPr>
          <a:xfrm>
            <a:off x="0" y="8842030"/>
            <a:ext cx="3013763" cy="467070"/>
          </a:xfrm>
          <a:prstGeom prst="rect">
            <a:avLst/>
          </a:prstGeom>
        </p:spPr>
        <p:txBody>
          <a:bodyPr vert="horz" lIns="91440" tIns="45720" rIns="91440" bIns="45720" rtlCol="0" anchor="b"/>
          <a:lstStyle>
            <a:lvl1pPr algn="l">
              <a:defRPr sz="1200"/>
            </a:lvl1pPr>
          </a:lstStyle>
          <a:p>
            <a:endParaRPr lang="en-CA"/>
          </a:p>
        </p:txBody>
      </p:sp>
      <p:sp>
        <p:nvSpPr>
          <p:cNvPr id="7" name="Slide Number Placeholder 6"/>
          <p:cNvSpPr>
            <a:spLocks noGrp="1"/>
          </p:cNvSpPr>
          <p:nvPr>
            <p:ph type="sldNum" sz="quarter" idx="5"/>
          </p:nvPr>
        </p:nvSpPr>
        <p:spPr>
          <a:xfrm>
            <a:off x="3939466" y="8842030"/>
            <a:ext cx="3013763" cy="467070"/>
          </a:xfrm>
          <a:prstGeom prst="rect">
            <a:avLst/>
          </a:prstGeom>
        </p:spPr>
        <p:txBody>
          <a:bodyPr vert="horz" lIns="91440" tIns="45720" rIns="91440" bIns="45720" rtlCol="0" anchor="b"/>
          <a:lstStyle>
            <a:lvl1pPr algn="r">
              <a:defRPr sz="1200"/>
            </a:lvl1pPr>
          </a:lstStyle>
          <a:p>
            <a:fld id="{E8291409-4B67-47F9-8971-84E78BD68C07}" type="slidenum">
              <a:rPr lang="en-CA" smtClean="0"/>
              <a:t>‹#›</a:t>
            </a:fld>
            <a:endParaRPr lang="en-CA"/>
          </a:p>
        </p:txBody>
      </p:sp>
    </p:spTree>
    <p:extLst>
      <p:ext uri="{BB962C8B-B14F-4D97-AF65-F5344CB8AC3E}">
        <p14:creationId xmlns:p14="http://schemas.microsoft.com/office/powerpoint/2010/main" val="96692478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BRIDGES is an Ontario Ministry of Health and Long-term Care funded initiative, jointly led by the Departments of Medicine, Psychiatry and Family &amp; Community Medicine at the University of Toronto, to develop and test nine new models of care which link hospitals, primary care clinics and community services to provide comprehensive care to people with complex chronic disease. These models aim to: (</a:t>
            </a:r>
            <a:r>
              <a:rPr lang="en-GB" dirty="0" err="1"/>
              <a:t>i</a:t>
            </a:r>
            <a:r>
              <a:rPr lang="en-GB" dirty="0"/>
              <a:t>) engage multiple institutions and health care providers to deliver more integrated care, (ii) optimize health outcomes and the use of health care resources, and (iii) have the potential to be replicated across the province.  BRIDGES will inform provincial efforts to improve health care transitions by highlighting successful models, providing local evidence of their application, and creating an impetus for health system change.</a:t>
            </a:r>
            <a:endParaRPr lang="en-CA" dirty="0"/>
          </a:p>
        </p:txBody>
      </p:sp>
      <p:sp>
        <p:nvSpPr>
          <p:cNvPr id="4" name="Slide Number Placeholder 3"/>
          <p:cNvSpPr>
            <a:spLocks noGrp="1"/>
          </p:cNvSpPr>
          <p:nvPr>
            <p:ph type="sldNum" sz="quarter" idx="10"/>
          </p:nvPr>
        </p:nvSpPr>
        <p:spPr/>
        <p:txBody>
          <a:bodyPr/>
          <a:lstStyle/>
          <a:p>
            <a:fld id="{E8291409-4B67-47F9-8971-84E78BD68C07}" type="slidenum">
              <a:rPr lang="en-CA" smtClean="0"/>
              <a:t>2</a:t>
            </a:fld>
            <a:endParaRPr lang="en-CA"/>
          </a:p>
        </p:txBody>
      </p:sp>
    </p:spTree>
    <p:extLst>
      <p:ext uri="{BB962C8B-B14F-4D97-AF65-F5344CB8AC3E}">
        <p14:creationId xmlns:p14="http://schemas.microsoft.com/office/powerpoint/2010/main" val="392673594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E8291409-4B67-47F9-8971-84E78BD68C07}" type="slidenum">
              <a:rPr lang="en-CA" smtClean="0"/>
              <a:t>23</a:t>
            </a:fld>
            <a:endParaRPr lang="en-CA"/>
          </a:p>
        </p:txBody>
      </p:sp>
    </p:spTree>
    <p:extLst>
      <p:ext uri="{BB962C8B-B14F-4D97-AF65-F5344CB8AC3E}">
        <p14:creationId xmlns:p14="http://schemas.microsoft.com/office/powerpoint/2010/main" val="64135980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E8291409-4B67-47F9-8971-84E78BD68C07}" type="slidenum">
              <a:rPr lang="en-CA" smtClean="0"/>
              <a:t>25</a:t>
            </a:fld>
            <a:endParaRPr lang="en-CA"/>
          </a:p>
        </p:txBody>
      </p:sp>
    </p:spTree>
    <p:extLst>
      <p:ext uri="{BB962C8B-B14F-4D97-AF65-F5344CB8AC3E}">
        <p14:creationId xmlns:p14="http://schemas.microsoft.com/office/powerpoint/2010/main" val="427924200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DED75D5-DB57-4948-A6F4-AACEA8C8C532}" type="slidenum">
              <a:rPr lang="en-US" smtClean="0"/>
              <a:pPr/>
              <a:t>26</a:t>
            </a:fld>
            <a:endParaRPr lang="en-US"/>
          </a:p>
        </p:txBody>
      </p:sp>
    </p:spTree>
    <p:extLst>
      <p:ext uri="{BB962C8B-B14F-4D97-AF65-F5344CB8AC3E}">
        <p14:creationId xmlns:p14="http://schemas.microsoft.com/office/powerpoint/2010/main" val="54521808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Handout</a:t>
            </a:r>
          </a:p>
          <a:p>
            <a:endParaRPr lang="en-CA" dirty="0"/>
          </a:p>
        </p:txBody>
      </p:sp>
      <p:sp>
        <p:nvSpPr>
          <p:cNvPr id="4" name="Slide Number Placeholder 3"/>
          <p:cNvSpPr>
            <a:spLocks noGrp="1"/>
          </p:cNvSpPr>
          <p:nvPr>
            <p:ph type="sldNum" sz="quarter" idx="10"/>
          </p:nvPr>
        </p:nvSpPr>
        <p:spPr/>
        <p:txBody>
          <a:bodyPr/>
          <a:lstStyle/>
          <a:p>
            <a:fld id="{E8291409-4B67-47F9-8971-84E78BD68C07}" type="slidenum">
              <a:rPr lang="en-CA" smtClean="0"/>
              <a:t>27</a:t>
            </a:fld>
            <a:endParaRPr lang="en-CA"/>
          </a:p>
        </p:txBody>
      </p:sp>
    </p:spTree>
    <p:extLst>
      <p:ext uri="{BB962C8B-B14F-4D97-AF65-F5344CB8AC3E}">
        <p14:creationId xmlns:p14="http://schemas.microsoft.com/office/powerpoint/2010/main" val="397126875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4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smtClean="0"/>
              <a:t>Add content from other slide</a:t>
            </a:r>
          </a:p>
        </p:txBody>
      </p:sp>
      <p:sp>
        <p:nvSpPr>
          <p:cNvPr id="1946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pPr>
            <a:fld id="{CB244163-FBA9-4987-B46D-CF2BF2DB87B5}" type="slidenum">
              <a:rPr lang="en-US" altLang="en-US"/>
              <a:pPr eaLnBrk="1" hangingPunct="1">
                <a:spcBef>
                  <a:spcPct val="0"/>
                </a:spcBef>
              </a:pPr>
              <a:t>6</a:t>
            </a:fld>
            <a:endParaRPr lang="en-US" altLang="en-US"/>
          </a:p>
        </p:txBody>
      </p:sp>
    </p:spTree>
    <p:extLst>
      <p:ext uri="{BB962C8B-B14F-4D97-AF65-F5344CB8AC3E}">
        <p14:creationId xmlns:p14="http://schemas.microsoft.com/office/powerpoint/2010/main" val="59848687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smtClean="0"/>
              <a:t>Update content here</a:t>
            </a:r>
            <a:endParaRPr lang="en-CA" dirty="0"/>
          </a:p>
        </p:txBody>
      </p:sp>
      <p:sp>
        <p:nvSpPr>
          <p:cNvPr id="4" name="Slide Number Placeholder 3"/>
          <p:cNvSpPr>
            <a:spLocks noGrp="1"/>
          </p:cNvSpPr>
          <p:nvPr>
            <p:ph type="sldNum" sz="quarter" idx="10"/>
          </p:nvPr>
        </p:nvSpPr>
        <p:spPr/>
        <p:txBody>
          <a:bodyPr/>
          <a:lstStyle/>
          <a:p>
            <a:fld id="{832E6FB4-5A46-4555-8433-1F9CF4924447}" type="slidenum">
              <a:rPr lang="en-CA" smtClean="0"/>
              <a:t>7</a:t>
            </a:fld>
            <a:endParaRPr lang="en-CA"/>
          </a:p>
        </p:txBody>
      </p:sp>
    </p:spTree>
    <p:extLst>
      <p:ext uri="{BB962C8B-B14F-4D97-AF65-F5344CB8AC3E}">
        <p14:creationId xmlns:p14="http://schemas.microsoft.com/office/powerpoint/2010/main" val="302682769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E8291409-4B67-47F9-8971-84E78BD68C07}" type="slidenum">
              <a:rPr lang="en-CA" smtClean="0"/>
              <a:t>13</a:t>
            </a:fld>
            <a:endParaRPr lang="en-CA"/>
          </a:p>
        </p:txBody>
      </p:sp>
    </p:spTree>
    <p:extLst>
      <p:ext uri="{BB962C8B-B14F-4D97-AF65-F5344CB8AC3E}">
        <p14:creationId xmlns:p14="http://schemas.microsoft.com/office/powerpoint/2010/main" val="298893762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eriod"/>
            </a:pPr>
            <a:r>
              <a:rPr lang="en-CA" dirty="0" smtClean="0"/>
              <a:t>You need equipoise to do a trial</a:t>
            </a:r>
          </a:p>
          <a:p>
            <a:pPr marL="228600" indent="-228600">
              <a:buAutoNum type="arabicPeriod"/>
            </a:pPr>
            <a:r>
              <a:rPr lang="en-CA" dirty="0" smtClean="0"/>
              <a:t>Easy to figure out it’s not working, hard to figure out if it is</a:t>
            </a:r>
          </a:p>
          <a:p>
            <a:pPr marL="228600" indent="-228600">
              <a:buAutoNum type="arabicPeriod"/>
            </a:pPr>
            <a:r>
              <a:rPr lang="en-CA" dirty="0" smtClean="0"/>
              <a:t>Your model may be</a:t>
            </a:r>
            <a:r>
              <a:rPr lang="en-CA" baseline="0" dirty="0" smtClean="0"/>
              <a:t> restricted by system barriers, but some of these can be modified</a:t>
            </a:r>
            <a:endParaRPr lang="en-CA" dirty="0"/>
          </a:p>
        </p:txBody>
      </p:sp>
      <p:sp>
        <p:nvSpPr>
          <p:cNvPr id="4" name="Slide Number Placeholder 3"/>
          <p:cNvSpPr>
            <a:spLocks noGrp="1"/>
          </p:cNvSpPr>
          <p:nvPr>
            <p:ph type="sldNum" sz="quarter" idx="10"/>
          </p:nvPr>
        </p:nvSpPr>
        <p:spPr/>
        <p:txBody>
          <a:bodyPr/>
          <a:lstStyle/>
          <a:p>
            <a:fld id="{E8291409-4B67-47F9-8971-84E78BD68C07}" type="slidenum">
              <a:rPr lang="en-CA" smtClean="0"/>
              <a:t>14</a:t>
            </a:fld>
            <a:endParaRPr lang="en-CA"/>
          </a:p>
        </p:txBody>
      </p:sp>
    </p:spTree>
    <p:extLst>
      <p:ext uri="{BB962C8B-B14F-4D97-AF65-F5344CB8AC3E}">
        <p14:creationId xmlns:p14="http://schemas.microsoft.com/office/powerpoint/2010/main" val="236062685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0" hangingPunct="0">
              <a:spcBef>
                <a:spcPct val="20000"/>
              </a:spcBef>
              <a:defRPr/>
            </a:pPr>
            <a:endParaRPr lang="en-US" dirty="0">
              <a:latin typeface="Arial" pitchFamily="34" charset="0"/>
              <a:cs typeface="Arial" pitchFamily="34" charset="0"/>
            </a:endParaRPr>
          </a:p>
        </p:txBody>
      </p:sp>
      <p:sp>
        <p:nvSpPr>
          <p:cNvPr id="4" name="Slide Number Placeholder 3"/>
          <p:cNvSpPr>
            <a:spLocks noGrp="1"/>
          </p:cNvSpPr>
          <p:nvPr>
            <p:ph type="sldNum" sz="quarter" idx="10"/>
          </p:nvPr>
        </p:nvSpPr>
        <p:spPr/>
        <p:txBody>
          <a:bodyPr/>
          <a:lstStyle/>
          <a:p>
            <a:pPr>
              <a:defRPr/>
            </a:pPr>
            <a:fld id="{BAE724AE-35CD-4AE6-B87F-30E5F3A78E4A}" type="slidenum">
              <a:rPr lang="en-US" smtClean="0">
                <a:solidFill>
                  <a:srgbClr val="000000"/>
                </a:solidFill>
              </a:rPr>
              <a:pPr>
                <a:defRPr/>
              </a:pPr>
              <a:t>15</a:t>
            </a:fld>
            <a:endParaRPr lang="en-US">
              <a:solidFill>
                <a:srgbClr val="000000"/>
              </a:solidFill>
            </a:endParaRPr>
          </a:p>
        </p:txBody>
      </p:sp>
    </p:spTree>
    <p:extLst>
      <p:ext uri="{BB962C8B-B14F-4D97-AF65-F5344CB8AC3E}">
        <p14:creationId xmlns:p14="http://schemas.microsoft.com/office/powerpoint/2010/main" val="249032816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29411D9-A814-4DE9-84AE-D81A074205F7}" type="slidenum">
              <a:rPr lang="en-CA" smtClean="0">
                <a:solidFill>
                  <a:prstClr val="black"/>
                </a:solidFill>
              </a:rPr>
              <a:pPr/>
              <a:t>17</a:t>
            </a:fld>
            <a:endParaRPr lang="en-CA">
              <a:solidFill>
                <a:prstClr val="black"/>
              </a:solidFill>
            </a:endParaRPr>
          </a:p>
        </p:txBody>
      </p:sp>
    </p:spTree>
    <p:extLst>
      <p:ext uri="{BB962C8B-B14F-4D97-AF65-F5344CB8AC3E}">
        <p14:creationId xmlns:p14="http://schemas.microsoft.com/office/powerpoint/2010/main" val="426067250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baseline="0" dirty="0" smtClean="0"/>
          </a:p>
        </p:txBody>
      </p:sp>
      <p:sp>
        <p:nvSpPr>
          <p:cNvPr id="4" name="Slide Number Placeholder 3"/>
          <p:cNvSpPr>
            <a:spLocks noGrp="1"/>
          </p:cNvSpPr>
          <p:nvPr>
            <p:ph type="sldNum" sz="quarter" idx="10"/>
          </p:nvPr>
        </p:nvSpPr>
        <p:spPr/>
        <p:txBody>
          <a:bodyPr/>
          <a:lstStyle/>
          <a:p>
            <a:fld id="{829411D9-A814-4DE9-84AE-D81A074205F7}" type="slidenum">
              <a:rPr lang="en-CA" smtClean="0">
                <a:solidFill>
                  <a:prstClr val="black"/>
                </a:solidFill>
              </a:rPr>
              <a:pPr/>
              <a:t>19</a:t>
            </a:fld>
            <a:endParaRPr lang="en-CA">
              <a:solidFill>
                <a:prstClr val="black"/>
              </a:solidFill>
            </a:endParaRPr>
          </a:p>
        </p:txBody>
      </p:sp>
    </p:spTree>
    <p:extLst>
      <p:ext uri="{BB962C8B-B14F-4D97-AF65-F5344CB8AC3E}">
        <p14:creationId xmlns:p14="http://schemas.microsoft.com/office/powerpoint/2010/main" val="223963724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pPr eaLnBrk="0" hangingPunct="0">
              <a:spcBef>
                <a:spcPct val="20000"/>
              </a:spcBef>
              <a:defRPr/>
            </a:pPr>
            <a:r>
              <a:rPr lang="en-US" dirty="0" smtClean="0">
                <a:latin typeface="Arial" pitchFamily="34" charset="0"/>
                <a:cs typeface="Arial" pitchFamily="34" charset="0"/>
              </a:rPr>
              <a:t>In health services, we look for fit</a:t>
            </a:r>
            <a:r>
              <a:rPr lang="en-US" baseline="0" dirty="0" smtClean="0">
                <a:latin typeface="Arial" pitchFamily="34" charset="0"/>
                <a:cs typeface="Arial" pitchFamily="34" charset="0"/>
              </a:rPr>
              <a:t> between a program and a public need, which is analogous to the product/market fit that startups are looking for.</a:t>
            </a:r>
            <a:endParaRPr lang="en-US" dirty="0">
              <a:latin typeface="Arial" pitchFamily="34" charset="0"/>
              <a:cs typeface="Arial" pitchFamily="34" charset="0"/>
            </a:endParaRPr>
          </a:p>
        </p:txBody>
      </p:sp>
      <p:sp>
        <p:nvSpPr>
          <p:cNvPr id="4" name="Slide Number Placeholder 3"/>
          <p:cNvSpPr>
            <a:spLocks noGrp="1"/>
          </p:cNvSpPr>
          <p:nvPr>
            <p:ph type="sldNum" sz="quarter" idx="10"/>
          </p:nvPr>
        </p:nvSpPr>
        <p:spPr/>
        <p:txBody>
          <a:bodyPr/>
          <a:lstStyle/>
          <a:p>
            <a:pPr>
              <a:defRPr/>
            </a:pPr>
            <a:fld id="{BAE724AE-35CD-4AE6-B87F-30E5F3A78E4A}" type="slidenum">
              <a:rPr lang="en-US" smtClean="0">
                <a:solidFill>
                  <a:srgbClr val="000000"/>
                </a:solidFill>
              </a:rPr>
              <a:pPr>
                <a:defRPr/>
              </a:pPr>
              <a:t>20</a:t>
            </a:fld>
            <a:endParaRPr lang="en-US">
              <a:solidFill>
                <a:srgbClr val="000000"/>
              </a:solidFill>
            </a:endParaRPr>
          </a:p>
        </p:txBody>
      </p:sp>
    </p:spTree>
    <p:extLst>
      <p:ext uri="{BB962C8B-B14F-4D97-AF65-F5344CB8AC3E}">
        <p14:creationId xmlns:p14="http://schemas.microsoft.com/office/powerpoint/2010/main" val="56610367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2.xml"/></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2.xml"/></Relationships>
</file>

<file path=ppt/slideLayouts/_rels/slideLayout5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2.xml"/></Relationships>
</file>

<file path=ppt/slideLayouts/_rels/slideLayout5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2.xml"/></Relationships>
</file>

<file path=ppt/slideLayouts/_rels/slideLayout5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2.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rgbClr val="4B7DB0"/>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 y="6334316"/>
            <a:ext cx="12192000" cy="66484"/>
          </a:xfrm>
          <a:prstGeom prst="rect">
            <a:avLst/>
          </a:prstGeom>
          <a:solidFill>
            <a:srgbClr val="F7941D"/>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1100051" y="4455621"/>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dirty="0" smtClean="0"/>
              <a:t>Click to edit Master subtitle style</a:t>
            </a:r>
            <a:endParaRPr lang="en-US" dirty="0"/>
          </a:p>
        </p:txBody>
      </p:sp>
      <p:sp>
        <p:nvSpPr>
          <p:cNvPr id="4" name="Date Placeholder 3"/>
          <p:cNvSpPr>
            <a:spLocks noGrp="1"/>
          </p:cNvSpPr>
          <p:nvPr>
            <p:ph type="dt" sz="half" idx="10"/>
          </p:nvPr>
        </p:nvSpPr>
        <p:spPr/>
        <p:txBody>
          <a:bodyPr/>
          <a:lstStyle/>
          <a:p>
            <a:fld id="{4BDF68E2-58F2-4D09-BE8B-E3BD06533059}" type="datetimeFigureOut">
              <a:rPr lang="en-US" smtClean="0"/>
              <a:t>2/24/2017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dirty="0"/>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pic>
        <p:nvPicPr>
          <p:cNvPr id="13" name="Picture 1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3165" y="44942"/>
            <a:ext cx="1069303" cy="1058835"/>
          </a:xfrm>
          <a:prstGeom prst="rect">
            <a:avLst/>
          </a:prstGeom>
        </p:spPr>
      </p:pic>
    </p:spTree>
    <p:extLst>
      <p:ext uri="{BB962C8B-B14F-4D97-AF65-F5344CB8AC3E}">
        <p14:creationId xmlns:p14="http://schemas.microsoft.com/office/powerpoint/2010/main" val="385302927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2E2D6473-DF6D-4702-B328-E0DD40540A4E}" type="datetimeFigureOut">
              <a:rPr lang="en-US" smtClean="0"/>
              <a:t>2/24/2017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196312746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2302"/>
            <a:ext cx="2628900" cy="575989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38200" y="412302"/>
            <a:ext cx="7734300" cy="5759898"/>
          </a:xfrm>
        </p:spPr>
        <p:txBody>
          <a:bodyPr vert="eaVert" lIns="45720" tIns="0" rIns="45720" bIns="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E26F7E3A-B166-407D-9866-32884E7D5B37}" type="datetimeFigureOut">
              <a:rPr lang="en-US" smtClean="0"/>
              <a:t>2/24/2017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141091887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7" name="Rectangle 6"/>
          <p:cNvSpPr/>
          <p:nvPr userDrawn="1"/>
        </p:nvSpPr>
        <p:spPr>
          <a:xfrm>
            <a:off x="0" y="0"/>
            <a:ext cx="12192000" cy="6858000"/>
          </a:xfrm>
          <a:prstGeom prst="rect">
            <a:avLst/>
          </a:prstGeom>
          <a:solidFill>
            <a:srgbClr val="00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914400" fontAlgn="base">
              <a:spcBef>
                <a:spcPct val="0"/>
              </a:spcBef>
              <a:spcAft>
                <a:spcPct val="0"/>
              </a:spcAft>
            </a:pPr>
            <a:endParaRPr lang="en-US" sz="1800" dirty="0">
              <a:solidFill>
                <a:prstClr val="white"/>
              </a:solidFill>
            </a:endParaRPr>
          </a:p>
        </p:txBody>
      </p:sp>
      <p:sp>
        <p:nvSpPr>
          <p:cNvPr id="3" name="Text Placeholder 2"/>
          <p:cNvSpPr>
            <a:spLocks noGrp="1"/>
          </p:cNvSpPr>
          <p:nvPr>
            <p:ph type="body" sz="quarter" idx="12" hasCustomPrompt="1"/>
          </p:nvPr>
        </p:nvSpPr>
        <p:spPr>
          <a:xfrm>
            <a:off x="816248" y="2458203"/>
            <a:ext cx="9264651" cy="998537"/>
          </a:xfrm>
        </p:spPr>
        <p:txBody>
          <a:bodyPr>
            <a:noAutofit/>
          </a:bodyPr>
          <a:lstStyle>
            <a:lvl1pPr marL="0" indent="0">
              <a:buFontTx/>
              <a:buNone/>
              <a:defRPr sz="5800">
                <a:solidFill>
                  <a:schemeClr val="bg1"/>
                </a:solidFill>
              </a:defRPr>
            </a:lvl1pPr>
            <a:lvl2pPr marL="457200" indent="0">
              <a:buFontTx/>
              <a:buNone/>
              <a:defRPr sz="5800">
                <a:solidFill>
                  <a:schemeClr val="bg1"/>
                </a:solidFill>
              </a:defRPr>
            </a:lvl2pPr>
            <a:lvl3pPr marL="914400" indent="0">
              <a:buFontTx/>
              <a:buNone/>
              <a:defRPr sz="5800">
                <a:solidFill>
                  <a:schemeClr val="bg1"/>
                </a:solidFill>
              </a:defRPr>
            </a:lvl3pPr>
            <a:lvl4pPr marL="1371600" indent="0">
              <a:buFontTx/>
              <a:buNone/>
              <a:defRPr sz="5800">
                <a:solidFill>
                  <a:schemeClr val="bg1"/>
                </a:solidFill>
              </a:defRPr>
            </a:lvl4pPr>
            <a:lvl5pPr marL="1828800" indent="0">
              <a:buFontTx/>
              <a:buNone/>
              <a:defRPr sz="5800">
                <a:solidFill>
                  <a:schemeClr val="bg1"/>
                </a:solidFill>
              </a:defRPr>
            </a:lvl5pPr>
          </a:lstStyle>
          <a:p>
            <a:pPr lvl="0"/>
            <a:r>
              <a:rPr lang="en-US" sz="5800" dirty="0" smtClean="0">
                <a:solidFill>
                  <a:schemeClr val="bg1">
                    <a:lumMod val="95000"/>
                  </a:schemeClr>
                </a:solidFill>
                <a:latin typeface="+mn-lt"/>
                <a:cs typeface="Arial"/>
              </a:rPr>
              <a:t>Slide template</a:t>
            </a:r>
            <a:endParaRPr lang="en-US" dirty="0"/>
          </a:p>
        </p:txBody>
      </p:sp>
      <p:sp>
        <p:nvSpPr>
          <p:cNvPr id="5" name="Text Placeholder 4"/>
          <p:cNvSpPr>
            <a:spLocks noGrp="1"/>
          </p:cNvSpPr>
          <p:nvPr>
            <p:ph type="body" sz="quarter" idx="13" hasCustomPrompt="1"/>
          </p:nvPr>
        </p:nvSpPr>
        <p:spPr>
          <a:xfrm>
            <a:off x="815283" y="3480553"/>
            <a:ext cx="9266869" cy="306387"/>
          </a:xfrm>
        </p:spPr>
        <p:txBody>
          <a:bodyPr/>
          <a:lstStyle>
            <a:lvl1pPr marL="0" marR="0" indent="0" algn="l" defTabSz="914400" rtl="0" eaLnBrk="1" fontAlgn="auto" latinLnBrk="0" hangingPunct="1">
              <a:lnSpc>
                <a:spcPct val="100000"/>
              </a:lnSpc>
              <a:spcBef>
                <a:spcPct val="20000"/>
              </a:spcBef>
              <a:spcAft>
                <a:spcPts val="0"/>
              </a:spcAft>
              <a:buClrTx/>
              <a:buSzTx/>
              <a:buFontTx/>
              <a:buNone/>
              <a:tabLst/>
              <a:defRPr sz="1800">
                <a:solidFill>
                  <a:schemeClr val="bg1">
                    <a:lumMod val="65000"/>
                  </a:schemeClr>
                </a:solidFill>
              </a:defRPr>
            </a:lvl1pPr>
          </a:lstStyle>
          <a:p>
            <a:pPr algn="l"/>
            <a:r>
              <a:rPr lang="en-US" sz="1800" dirty="0" smtClean="0">
                <a:solidFill>
                  <a:schemeClr val="bg1">
                    <a:lumMod val="65000"/>
                  </a:schemeClr>
                </a:solidFill>
                <a:latin typeface="+mn-lt"/>
                <a:cs typeface="Arial"/>
              </a:rPr>
              <a:t>Presentation Template</a:t>
            </a:r>
          </a:p>
        </p:txBody>
      </p:sp>
      <p:sp>
        <p:nvSpPr>
          <p:cNvPr id="10" name="Text Placeholder 9"/>
          <p:cNvSpPr>
            <a:spLocks noGrp="1"/>
          </p:cNvSpPr>
          <p:nvPr>
            <p:ph type="body" sz="quarter" idx="14" hasCustomPrompt="1"/>
          </p:nvPr>
        </p:nvSpPr>
        <p:spPr>
          <a:xfrm>
            <a:off x="846667" y="4210051"/>
            <a:ext cx="9188451" cy="657225"/>
          </a:xfrm>
        </p:spPr>
        <p:txBody>
          <a:bodyPr>
            <a:noAutofit/>
          </a:bodyPr>
          <a:lstStyle>
            <a:lvl1pPr marL="0" indent="0" algn="l">
              <a:buFontTx/>
              <a:buNone/>
              <a:defRPr sz="1400">
                <a:solidFill>
                  <a:schemeClr val="accent5"/>
                </a:solidFill>
              </a:defRPr>
            </a:lvl1pPr>
            <a:lvl2pPr marL="457200" indent="0">
              <a:buFontTx/>
              <a:buNone/>
              <a:defRPr sz="1400">
                <a:solidFill>
                  <a:schemeClr val="accent5"/>
                </a:solidFill>
              </a:defRPr>
            </a:lvl2pPr>
            <a:lvl3pPr marL="914400" indent="0">
              <a:buFontTx/>
              <a:buNone/>
              <a:defRPr sz="1400">
                <a:solidFill>
                  <a:schemeClr val="accent5"/>
                </a:solidFill>
              </a:defRPr>
            </a:lvl3pPr>
            <a:lvl4pPr marL="1371600" indent="0">
              <a:buFontTx/>
              <a:buNone/>
              <a:defRPr sz="1400">
                <a:solidFill>
                  <a:schemeClr val="accent5"/>
                </a:solidFill>
              </a:defRPr>
            </a:lvl4pPr>
            <a:lvl5pPr marL="1828800" indent="0">
              <a:buFontTx/>
              <a:buNone/>
              <a:defRPr sz="1400">
                <a:solidFill>
                  <a:schemeClr val="accent5"/>
                </a:solidFill>
              </a:defRPr>
            </a:lvl5pPr>
          </a:lstStyle>
          <a:p>
            <a:pPr lvl="0"/>
            <a:r>
              <a:rPr lang="en-US" dirty="0" smtClean="0"/>
              <a:t>April, 2014</a:t>
            </a:r>
          </a:p>
        </p:txBody>
      </p:sp>
    </p:spTree>
    <p:extLst>
      <p:ext uri="{BB962C8B-B14F-4D97-AF65-F5344CB8AC3E}">
        <p14:creationId xmlns:p14="http://schemas.microsoft.com/office/powerpoint/2010/main" val="1463273000"/>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Black separator">
    <p:spTree>
      <p:nvGrpSpPr>
        <p:cNvPr id="1" name=""/>
        <p:cNvGrpSpPr/>
        <p:nvPr/>
      </p:nvGrpSpPr>
      <p:grpSpPr>
        <a:xfrm>
          <a:off x="0" y="0"/>
          <a:ext cx="0" cy="0"/>
          <a:chOff x="0" y="0"/>
          <a:chExt cx="0" cy="0"/>
        </a:xfrm>
      </p:grpSpPr>
      <p:sp>
        <p:nvSpPr>
          <p:cNvPr id="2" name="Rectangle 1"/>
          <p:cNvSpPr/>
          <p:nvPr userDrawn="1"/>
        </p:nvSpPr>
        <p:spPr>
          <a:xfrm>
            <a:off x="0" y="0"/>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fontAlgn="base">
              <a:spcBef>
                <a:spcPct val="0"/>
              </a:spcBef>
              <a:spcAft>
                <a:spcPct val="0"/>
              </a:spcAft>
            </a:pPr>
            <a:endParaRPr lang="en-US" sz="1800">
              <a:solidFill>
                <a:prstClr val="white"/>
              </a:solidFill>
            </a:endParaRPr>
          </a:p>
        </p:txBody>
      </p:sp>
      <p:sp>
        <p:nvSpPr>
          <p:cNvPr id="7" name="Title 1"/>
          <p:cNvSpPr>
            <a:spLocks noGrp="1"/>
          </p:cNvSpPr>
          <p:nvPr>
            <p:ph type="title" hasCustomPrompt="1"/>
          </p:nvPr>
        </p:nvSpPr>
        <p:spPr>
          <a:xfrm>
            <a:off x="609600" y="1556343"/>
            <a:ext cx="10829365" cy="2000250"/>
          </a:xfrm>
        </p:spPr>
        <p:txBody>
          <a:bodyPr>
            <a:normAutofit/>
          </a:bodyPr>
          <a:lstStyle>
            <a:lvl1pPr marL="0" marR="0" indent="0" algn="l" defTabSz="914400" rtl="0" eaLnBrk="1" fontAlgn="auto" latinLnBrk="0" hangingPunct="1">
              <a:lnSpc>
                <a:spcPct val="100000"/>
              </a:lnSpc>
              <a:spcBef>
                <a:spcPct val="0"/>
              </a:spcBef>
              <a:spcAft>
                <a:spcPts val="0"/>
              </a:spcAft>
              <a:buClrTx/>
              <a:buSzTx/>
              <a:buFontTx/>
              <a:buNone/>
              <a:tabLst/>
              <a:defRPr sz="4000" b="0">
                <a:solidFill>
                  <a:srgbClr val="D9D9D9"/>
                </a:solidFill>
              </a:defRPr>
            </a:lvl1pPr>
          </a:lstStyle>
          <a:p>
            <a:r>
              <a:rPr lang="en-US" sz="4200" dirty="0" smtClean="0">
                <a:solidFill>
                  <a:schemeClr val="bg1">
                    <a:lumMod val="85000"/>
                  </a:schemeClr>
                </a:solidFill>
                <a:latin typeface="+mj-lt"/>
                <a:cs typeface="Arial"/>
              </a:rPr>
              <a:t>Sometimes full-page call outs or subsections look best on a high contrast page.</a:t>
            </a:r>
            <a:endParaRPr lang="en-US" dirty="0" smtClean="0"/>
          </a:p>
        </p:txBody>
      </p:sp>
      <p:sp>
        <p:nvSpPr>
          <p:cNvPr id="8" name="Text Placeholder 9"/>
          <p:cNvSpPr>
            <a:spLocks noGrp="1"/>
          </p:cNvSpPr>
          <p:nvPr>
            <p:ph type="body" sz="quarter" idx="11" hasCustomPrompt="1"/>
          </p:nvPr>
        </p:nvSpPr>
        <p:spPr>
          <a:xfrm>
            <a:off x="558800" y="4037134"/>
            <a:ext cx="10922000" cy="1524000"/>
          </a:xfrm>
        </p:spPr>
        <p:txBody>
          <a:bodyPr>
            <a:normAutofit/>
          </a:bodyPr>
          <a:lstStyle>
            <a:lvl1pPr marL="0" indent="0">
              <a:buNone/>
              <a:defRPr sz="4000" b="1">
                <a:solidFill>
                  <a:schemeClr val="bg1"/>
                </a:solidFill>
              </a:defRPr>
            </a:lvl1pPr>
          </a:lstStyle>
          <a:p>
            <a:pPr lvl="0"/>
            <a:r>
              <a:rPr lang="en-US" dirty="0" smtClean="0"/>
              <a:t>Bold important text.</a:t>
            </a:r>
            <a:endParaRPr lang="en-US" dirty="0"/>
          </a:p>
        </p:txBody>
      </p:sp>
    </p:spTree>
    <p:extLst>
      <p:ext uri="{BB962C8B-B14F-4D97-AF65-F5344CB8AC3E}">
        <p14:creationId xmlns:p14="http://schemas.microsoft.com/office/powerpoint/2010/main" val="1353644820"/>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Black Separator_quote">
    <p:spTree>
      <p:nvGrpSpPr>
        <p:cNvPr id="1" name=""/>
        <p:cNvGrpSpPr/>
        <p:nvPr/>
      </p:nvGrpSpPr>
      <p:grpSpPr>
        <a:xfrm>
          <a:off x="0" y="0"/>
          <a:ext cx="0" cy="0"/>
          <a:chOff x="0" y="0"/>
          <a:chExt cx="0" cy="0"/>
        </a:xfrm>
      </p:grpSpPr>
      <p:sp>
        <p:nvSpPr>
          <p:cNvPr id="2" name="Rectangle 1"/>
          <p:cNvSpPr/>
          <p:nvPr userDrawn="1"/>
        </p:nvSpPr>
        <p:spPr>
          <a:xfrm>
            <a:off x="0" y="0"/>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defTabSz="914400" fontAlgn="base">
              <a:spcBef>
                <a:spcPct val="0"/>
              </a:spcBef>
              <a:spcAft>
                <a:spcPct val="0"/>
              </a:spcAft>
            </a:pPr>
            <a:endParaRPr lang="en-US" sz="3600">
              <a:solidFill>
                <a:prstClr val="white"/>
              </a:solidFill>
            </a:endParaRPr>
          </a:p>
        </p:txBody>
      </p:sp>
      <p:sp>
        <p:nvSpPr>
          <p:cNvPr id="8" name="Text Placeholder 9"/>
          <p:cNvSpPr>
            <a:spLocks noGrp="1"/>
          </p:cNvSpPr>
          <p:nvPr>
            <p:ph type="body" sz="quarter" idx="11" hasCustomPrompt="1"/>
          </p:nvPr>
        </p:nvSpPr>
        <p:spPr>
          <a:xfrm>
            <a:off x="632907" y="2626090"/>
            <a:ext cx="10926131" cy="1524000"/>
          </a:xfrm>
        </p:spPr>
        <p:txBody>
          <a:bodyPr>
            <a:normAutofit/>
          </a:bodyPr>
          <a:lstStyle>
            <a:lvl1pPr marL="0" indent="0" algn="ctr">
              <a:buNone/>
              <a:defRPr sz="3600" b="1">
                <a:solidFill>
                  <a:schemeClr val="bg1"/>
                </a:solidFill>
              </a:defRPr>
            </a:lvl1pPr>
          </a:lstStyle>
          <a:p>
            <a:pPr lvl="0"/>
            <a:r>
              <a:rPr lang="en-US" dirty="0" smtClean="0"/>
              <a:t>“We are currently not planning on conquering the world.”</a:t>
            </a:r>
            <a:endParaRPr lang="en-US" dirty="0"/>
          </a:p>
        </p:txBody>
      </p:sp>
      <p:sp>
        <p:nvSpPr>
          <p:cNvPr id="4" name="Text Placeholder 3"/>
          <p:cNvSpPr>
            <a:spLocks noGrp="1"/>
          </p:cNvSpPr>
          <p:nvPr>
            <p:ph type="body" sz="quarter" idx="12" hasCustomPrompt="1"/>
          </p:nvPr>
        </p:nvSpPr>
        <p:spPr>
          <a:xfrm>
            <a:off x="616231" y="4582555"/>
            <a:ext cx="10964245" cy="636232"/>
          </a:xfrm>
        </p:spPr>
        <p:txBody>
          <a:bodyPr>
            <a:noAutofit/>
          </a:bodyPr>
          <a:lstStyle>
            <a:lvl1pPr marL="0" indent="0" algn="r">
              <a:lnSpc>
                <a:spcPct val="130000"/>
              </a:lnSpc>
              <a:buFontTx/>
              <a:buNone/>
              <a:defRPr sz="2800"/>
            </a:lvl1pPr>
            <a:lvl2pPr marL="457200" indent="0" algn="r">
              <a:buFontTx/>
              <a:buNone/>
              <a:defRPr sz="2800"/>
            </a:lvl2pPr>
            <a:lvl3pPr marL="914400" indent="0" algn="r">
              <a:buFontTx/>
              <a:buNone/>
              <a:defRPr sz="2800"/>
            </a:lvl3pPr>
            <a:lvl4pPr marL="1371600" indent="0" algn="r">
              <a:buFontTx/>
              <a:buNone/>
              <a:defRPr sz="2800"/>
            </a:lvl4pPr>
            <a:lvl5pPr marL="1828800" indent="0" algn="r">
              <a:buFontTx/>
              <a:buNone/>
              <a:defRPr sz="2800"/>
            </a:lvl5pPr>
          </a:lstStyle>
          <a:p>
            <a:pPr lvl="0"/>
            <a:r>
              <a:rPr lang="en-US" dirty="0" smtClean="0"/>
              <a:t>–Sergey </a:t>
            </a:r>
            <a:r>
              <a:rPr lang="en-US" dirty="0" err="1" smtClean="0"/>
              <a:t>Brin</a:t>
            </a:r>
            <a:endParaRPr lang="en-US" dirty="0" smtClean="0"/>
          </a:p>
        </p:txBody>
      </p:sp>
    </p:spTree>
    <p:extLst>
      <p:ext uri="{BB962C8B-B14F-4D97-AF65-F5344CB8AC3E}">
        <p14:creationId xmlns:p14="http://schemas.microsoft.com/office/powerpoint/2010/main" val="1217115059"/>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Basic slide">
    <p:spTree>
      <p:nvGrpSpPr>
        <p:cNvPr id="1" name=""/>
        <p:cNvGrpSpPr/>
        <p:nvPr/>
      </p:nvGrpSpPr>
      <p:grpSpPr>
        <a:xfrm>
          <a:off x="0" y="0"/>
          <a:ext cx="0" cy="0"/>
          <a:chOff x="0" y="0"/>
          <a:chExt cx="0" cy="0"/>
        </a:xfrm>
      </p:grpSpPr>
      <p:sp>
        <p:nvSpPr>
          <p:cNvPr id="43" name="Title 1"/>
          <p:cNvSpPr>
            <a:spLocks noGrp="1"/>
          </p:cNvSpPr>
          <p:nvPr>
            <p:ph type="title" hasCustomPrompt="1"/>
          </p:nvPr>
        </p:nvSpPr>
        <p:spPr>
          <a:xfrm>
            <a:off x="609600" y="274639"/>
            <a:ext cx="10972800" cy="1143000"/>
          </a:xfrm>
        </p:spPr>
        <p:txBody>
          <a:bodyPr/>
          <a:lstStyle>
            <a:lvl1pPr marL="0" marR="0" indent="0" algn="l" defTabSz="914400" rtl="0" eaLnBrk="1" fontAlgn="auto" latinLnBrk="0" hangingPunct="1">
              <a:lnSpc>
                <a:spcPct val="100000"/>
              </a:lnSpc>
              <a:spcBef>
                <a:spcPct val="0"/>
              </a:spcBef>
              <a:spcAft>
                <a:spcPts val="0"/>
              </a:spcAft>
              <a:buClrTx/>
              <a:buSzTx/>
              <a:buFontTx/>
              <a:buNone/>
              <a:tabLst/>
              <a:defRPr sz="3200" baseline="0">
                <a:solidFill>
                  <a:srgbClr val="5C5C5C"/>
                </a:solidFill>
              </a:defRPr>
            </a:lvl1pPr>
          </a:lstStyle>
          <a:p>
            <a:r>
              <a:rPr lang="en-US" dirty="0" smtClean="0"/>
              <a:t>Basic slide format (title only)</a:t>
            </a:r>
            <a:endParaRPr lang="en-US" dirty="0"/>
          </a:p>
        </p:txBody>
      </p:sp>
    </p:spTree>
    <p:extLst>
      <p:ext uri="{BB962C8B-B14F-4D97-AF65-F5344CB8AC3E}">
        <p14:creationId xmlns:p14="http://schemas.microsoft.com/office/powerpoint/2010/main" val="4279515091"/>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Bio Slide 01">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09600" y="462897"/>
            <a:ext cx="10972800" cy="1143000"/>
          </a:xfrm>
        </p:spPr>
        <p:txBody>
          <a:bodyPr>
            <a:normAutofit/>
          </a:bodyPr>
          <a:lstStyle>
            <a:lvl1pPr>
              <a:defRPr sz="4000">
                <a:solidFill>
                  <a:srgbClr val="5C5C5C"/>
                </a:solidFill>
              </a:defRPr>
            </a:lvl1pPr>
          </a:lstStyle>
          <a:p>
            <a:r>
              <a:rPr lang="en-US" dirty="0" smtClean="0"/>
              <a:t>Sample bios 01</a:t>
            </a:r>
            <a:endParaRPr lang="en-US" dirty="0"/>
          </a:p>
        </p:txBody>
      </p:sp>
      <p:sp>
        <p:nvSpPr>
          <p:cNvPr id="50" name="Picture Placeholder 17"/>
          <p:cNvSpPr>
            <a:spLocks noGrp="1"/>
          </p:cNvSpPr>
          <p:nvPr>
            <p:ph type="pic" sz="quarter" idx="10"/>
          </p:nvPr>
        </p:nvSpPr>
        <p:spPr>
          <a:xfrm>
            <a:off x="719403" y="1511678"/>
            <a:ext cx="1824204" cy="1368152"/>
          </a:xfrm>
          <a:prstGeom prst="ellipse">
            <a:avLst/>
          </a:prstGeom>
        </p:spPr>
        <p:txBody>
          <a:bodyPr>
            <a:normAutofit/>
          </a:bodyPr>
          <a:lstStyle>
            <a:lvl1pPr marL="0" indent="0">
              <a:buFontTx/>
              <a:buNone/>
              <a:defRPr sz="1000"/>
            </a:lvl1pPr>
          </a:lstStyle>
          <a:p>
            <a:endParaRPr lang="en-US" dirty="0"/>
          </a:p>
        </p:txBody>
      </p:sp>
      <p:sp>
        <p:nvSpPr>
          <p:cNvPr id="51" name="Picture Placeholder 17"/>
          <p:cNvSpPr>
            <a:spLocks noGrp="1"/>
          </p:cNvSpPr>
          <p:nvPr>
            <p:ph type="pic" sz="quarter" idx="11"/>
          </p:nvPr>
        </p:nvSpPr>
        <p:spPr>
          <a:xfrm>
            <a:off x="6295451" y="1511678"/>
            <a:ext cx="1824204" cy="1368152"/>
          </a:xfrm>
          <a:prstGeom prst="ellipse">
            <a:avLst/>
          </a:prstGeom>
        </p:spPr>
        <p:txBody>
          <a:bodyPr>
            <a:normAutofit/>
          </a:bodyPr>
          <a:lstStyle>
            <a:lvl1pPr marL="0" indent="0">
              <a:buFontTx/>
              <a:buNone/>
              <a:defRPr sz="1000"/>
            </a:lvl1pPr>
          </a:lstStyle>
          <a:p>
            <a:endParaRPr lang="en-US"/>
          </a:p>
        </p:txBody>
      </p:sp>
      <p:sp>
        <p:nvSpPr>
          <p:cNvPr id="52" name="Picture Placeholder 17"/>
          <p:cNvSpPr>
            <a:spLocks noGrp="1"/>
          </p:cNvSpPr>
          <p:nvPr>
            <p:ph type="pic" sz="quarter" idx="12"/>
          </p:nvPr>
        </p:nvSpPr>
        <p:spPr>
          <a:xfrm>
            <a:off x="719403" y="3192560"/>
            <a:ext cx="1824204" cy="1368152"/>
          </a:xfrm>
          <a:prstGeom prst="ellipse">
            <a:avLst/>
          </a:prstGeom>
        </p:spPr>
        <p:txBody>
          <a:bodyPr>
            <a:normAutofit/>
          </a:bodyPr>
          <a:lstStyle>
            <a:lvl1pPr marL="0" indent="0">
              <a:buFontTx/>
              <a:buNone/>
              <a:defRPr sz="1000"/>
            </a:lvl1pPr>
          </a:lstStyle>
          <a:p>
            <a:endParaRPr lang="en-US"/>
          </a:p>
        </p:txBody>
      </p:sp>
      <p:sp>
        <p:nvSpPr>
          <p:cNvPr id="53" name="Picture Placeholder 17"/>
          <p:cNvSpPr>
            <a:spLocks noGrp="1"/>
          </p:cNvSpPr>
          <p:nvPr>
            <p:ph type="pic" sz="quarter" idx="13"/>
          </p:nvPr>
        </p:nvSpPr>
        <p:spPr>
          <a:xfrm>
            <a:off x="6295451" y="3192560"/>
            <a:ext cx="1824204" cy="1368152"/>
          </a:xfrm>
          <a:prstGeom prst="ellipse">
            <a:avLst/>
          </a:prstGeom>
        </p:spPr>
        <p:txBody>
          <a:bodyPr>
            <a:normAutofit/>
          </a:bodyPr>
          <a:lstStyle>
            <a:lvl1pPr marL="0" indent="0">
              <a:buFontTx/>
              <a:buNone/>
              <a:defRPr sz="1000"/>
            </a:lvl1pPr>
          </a:lstStyle>
          <a:p>
            <a:endParaRPr lang="en-US"/>
          </a:p>
        </p:txBody>
      </p:sp>
      <p:sp>
        <p:nvSpPr>
          <p:cNvPr id="54" name="Picture Placeholder 17"/>
          <p:cNvSpPr>
            <a:spLocks noGrp="1"/>
          </p:cNvSpPr>
          <p:nvPr>
            <p:ph type="pic" sz="quarter" idx="14"/>
          </p:nvPr>
        </p:nvSpPr>
        <p:spPr>
          <a:xfrm>
            <a:off x="719403" y="4806207"/>
            <a:ext cx="1824204" cy="1368152"/>
          </a:xfrm>
          <a:prstGeom prst="ellipse">
            <a:avLst/>
          </a:prstGeom>
        </p:spPr>
        <p:txBody>
          <a:bodyPr>
            <a:normAutofit/>
          </a:bodyPr>
          <a:lstStyle>
            <a:lvl1pPr marL="0" indent="0">
              <a:buFontTx/>
              <a:buNone/>
              <a:defRPr sz="1000"/>
            </a:lvl1pPr>
          </a:lstStyle>
          <a:p>
            <a:endParaRPr lang="en-US"/>
          </a:p>
        </p:txBody>
      </p:sp>
      <p:sp>
        <p:nvSpPr>
          <p:cNvPr id="55" name="Picture Placeholder 17"/>
          <p:cNvSpPr>
            <a:spLocks noGrp="1"/>
          </p:cNvSpPr>
          <p:nvPr>
            <p:ph type="pic" sz="quarter" idx="15"/>
          </p:nvPr>
        </p:nvSpPr>
        <p:spPr>
          <a:xfrm>
            <a:off x="6295451" y="4806207"/>
            <a:ext cx="1824204" cy="1368152"/>
          </a:xfrm>
          <a:prstGeom prst="ellipse">
            <a:avLst/>
          </a:prstGeom>
        </p:spPr>
        <p:txBody>
          <a:bodyPr>
            <a:normAutofit/>
          </a:bodyPr>
          <a:lstStyle>
            <a:lvl1pPr marL="0" indent="0">
              <a:buFontTx/>
              <a:buNone/>
              <a:defRPr sz="1000"/>
            </a:lvl1pPr>
          </a:lstStyle>
          <a:p>
            <a:endParaRPr lang="en-US"/>
          </a:p>
        </p:txBody>
      </p:sp>
      <p:sp>
        <p:nvSpPr>
          <p:cNvPr id="25" name="Text Placeholder 3"/>
          <p:cNvSpPr>
            <a:spLocks noGrp="1"/>
          </p:cNvSpPr>
          <p:nvPr>
            <p:ph type="body" sz="quarter" idx="17" hasCustomPrompt="1"/>
          </p:nvPr>
        </p:nvSpPr>
        <p:spPr>
          <a:xfrm>
            <a:off x="2788210" y="2038723"/>
            <a:ext cx="3145287" cy="536334"/>
          </a:xfrm>
        </p:spPr>
        <p:txBody>
          <a:bodyPr numCol="1">
            <a:noAutofit/>
          </a:bodyPr>
          <a:lstStyle>
            <a:lvl1pPr marL="0" marR="0" indent="0" algn="l" defTabSz="914400" rtl="0" eaLnBrk="1" fontAlgn="auto" latinLnBrk="0" hangingPunct="1">
              <a:lnSpc>
                <a:spcPct val="100000"/>
              </a:lnSpc>
              <a:spcBef>
                <a:spcPct val="20000"/>
              </a:spcBef>
              <a:spcAft>
                <a:spcPts val="0"/>
              </a:spcAft>
              <a:buClrTx/>
              <a:buSzTx/>
              <a:buFont typeface="Arial" pitchFamily="34" charset="0"/>
              <a:buNone/>
              <a:tabLst/>
              <a:defRPr sz="1200" b="0" baseline="0">
                <a:solidFill>
                  <a:srgbClr val="A6A6A6"/>
                </a:solidFill>
              </a:defRPr>
            </a:lvl1pPr>
            <a:lvl2pPr>
              <a:defRPr sz="1800"/>
            </a:lvl2pPr>
            <a:lvl3pPr>
              <a:defRPr sz="1800"/>
            </a:lvl3pPr>
            <a:lvl4pPr>
              <a:defRPr sz="1800"/>
            </a:lvl4pPr>
            <a:lvl5pPr>
              <a:defRPr sz="1800"/>
            </a:lvl5pPr>
          </a:lstStyle>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r>
              <a:rPr lang="en-US" dirty="0" smtClean="0"/>
              <a:t>Chief Celebrity Officer</a:t>
            </a:r>
          </a:p>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r>
              <a:rPr lang="en-US" sz="1200" dirty="0" smtClean="0"/>
              <a:t>Company name</a:t>
            </a:r>
          </a:p>
        </p:txBody>
      </p:sp>
      <p:sp>
        <p:nvSpPr>
          <p:cNvPr id="26" name="Text Placeholder 3"/>
          <p:cNvSpPr>
            <a:spLocks noGrp="1"/>
          </p:cNvSpPr>
          <p:nvPr>
            <p:ph type="body" sz="quarter" idx="16" hasCustomPrompt="1"/>
          </p:nvPr>
        </p:nvSpPr>
        <p:spPr>
          <a:xfrm>
            <a:off x="2786744" y="1681429"/>
            <a:ext cx="3146753" cy="337495"/>
          </a:xfrm>
        </p:spPr>
        <p:txBody>
          <a:bodyPr numCol="1">
            <a:noAutofit/>
          </a:bodyPr>
          <a:lstStyle>
            <a:lvl1pPr marL="0" marR="0" indent="0" algn="l" defTabSz="914400" rtl="0" eaLnBrk="1" fontAlgn="auto" latinLnBrk="0" hangingPunct="1">
              <a:lnSpc>
                <a:spcPct val="100000"/>
              </a:lnSpc>
              <a:spcBef>
                <a:spcPct val="20000"/>
              </a:spcBef>
              <a:spcAft>
                <a:spcPts val="0"/>
              </a:spcAft>
              <a:buClrTx/>
              <a:buSzTx/>
              <a:buFont typeface="Arial" pitchFamily="34" charset="0"/>
              <a:buNone/>
              <a:tabLst/>
              <a:defRPr sz="1600" b="0">
                <a:solidFill>
                  <a:schemeClr val="tx2"/>
                </a:solidFill>
              </a:defRPr>
            </a:lvl1pPr>
            <a:lvl2pPr>
              <a:defRPr sz="1800"/>
            </a:lvl2pPr>
            <a:lvl3pPr>
              <a:defRPr sz="1800"/>
            </a:lvl3pPr>
            <a:lvl4pPr>
              <a:defRPr sz="1800"/>
            </a:lvl4pPr>
            <a:lvl5pPr>
              <a:defRPr sz="1800"/>
            </a:lvl5pPr>
          </a:lstStyle>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r>
              <a:rPr lang="en-US" dirty="0" smtClean="0"/>
              <a:t>Ryan Gosling</a:t>
            </a:r>
          </a:p>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endParaRPr lang="en-US" dirty="0" smtClean="0"/>
          </a:p>
        </p:txBody>
      </p:sp>
      <p:sp>
        <p:nvSpPr>
          <p:cNvPr id="43" name="Text Placeholder 3"/>
          <p:cNvSpPr>
            <a:spLocks noGrp="1"/>
          </p:cNvSpPr>
          <p:nvPr>
            <p:ph type="body" sz="quarter" idx="18" hasCustomPrompt="1"/>
          </p:nvPr>
        </p:nvSpPr>
        <p:spPr>
          <a:xfrm>
            <a:off x="8432473" y="2038723"/>
            <a:ext cx="3145287" cy="548092"/>
          </a:xfrm>
        </p:spPr>
        <p:txBody>
          <a:bodyPr numCol="1">
            <a:noAutofit/>
          </a:bodyPr>
          <a:lstStyle>
            <a:lvl1pPr marL="0" marR="0" indent="0" algn="l" defTabSz="914400" rtl="0" eaLnBrk="1" fontAlgn="auto" latinLnBrk="0" hangingPunct="1">
              <a:lnSpc>
                <a:spcPct val="100000"/>
              </a:lnSpc>
              <a:spcBef>
                <a:spcPct val="20000"/>
              </a:spcBef>
              <a:spcAft>
                <a:spcPts val="0"/>
              </a:spcAft>
              <a:buClrTx/>
              <a:buSzTx/>
              <a:buFont typeface="Arial" pitchFamily="34" charset="0"/>
              <a:buNone/>
              <a:tabLst/>
              <a:defRPr sz="1200" b="0">
                <a:solidFill>
                  <a:srgbClr val="A6A6A6"/>
                </a:solidFill>
              </a:defRPr>
            </a:lvl1pPr>
            <a:lvl2pPr>
              <a:defRPr sz="1800"/>
            </a:lvl2pPr>
            <a:lvl3pPr>
              <a:defRPr sz="1800"/>
            </a:lvl3pPr>
            <a:lvl4pPr>
              <a:defRPr sz="1800"/>
            </a:lvl4pPr>
            <a:lvl5pPr>
              <a:defRPr sz="1800"/>
            </a:lvl5pPr>
          </a:lstStyle>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r>
              <a:rPr lang="en-US" dirty="0" smtClean="0"/>
              <a:t>Chief Celebrity Officer</a:t>
            </a:r>
          </a:p>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r>
              <a:rPr lang="en-US" dirty="0" smtClean="0"/>
              <a:t>Company Name</a:t>
            </a:r>
          </a:p>
        </p:txBody>
      </p:sp>
      <p:sp>
        <p:nvSpPr>
          <p:cNvPr id="44" name="Text Placeholder 3"/>
          <p:cNvSpPr>
            <a:spLocks noGrp="1"/>
          </p:cNvSpPr>
          <p:nvPr>
            <p:ph type="body" sz="quarter" idx="19" hasCustomPrompt="1"/>
          </p:nvPr>
        </p:nvSpPr>
        <p:spPr>
          <a:xfrm>
            <a:off x="8431006" y="1681429"/>
            <a:ext cx="3146753" cy="337495"/>
          </a:xfrm>
        </p:spPr>
        <p:txBody>
          <a:bodyPr numCol="1">
            <a:noAutofit/>
          </a:bodyPr>
          <a:lstStyle>
            <a:lvl1pPr marL="0" marR="0" indent="0" algn="l" defTabSz="914400" rtl="0" eaLnBrk="1" fontAlgn="auto" latinLnBrk="0" hangingPunct="1">
              <a:lnSpc>
                <a:spcPct val="100000"/>
              </a:lnSpc>
              <a:spcBef>
                <a:spcPct val="20000"/>
              </a:spcBef>
              <a:spcAft>
                <a:spcPts val="0"/>
              </a:spcAft>
              <a:buClrTx/>
              <a:buSzTx/>
              <a:buFont typeface="Arial" pitchFamily="34" charset="0"/>
              <a:buNone/>
              <a:tabLst/>
              <a:defRPr sz="1600" b="0">
                <a:solidFill>
                  <a:schemeClr val="tx2"/>
                </a:solidFill>
              </a:defRPr>
            </a:lvl1pPr>
            <a:lvl2pPr>
              <a:defRPr sz="1800"/>
            </a:lvl2pPr>
            <a:lvl3pPr>
              <a:defRPr sz="1800"/>
            </a:lvl3pPr>
            <a:lvl4pPr>
              <a:defRPr sz="1800"/>
            </a:lvl4pPr>
            <a:lvl5pPr>
              <a:defRPr sz="1800"/>
            </a:lvl5pPr>
          </a:lstStyle>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r>
              <a:rPr lang="en-US" dirty="0" smtClean="0"/>
              <a:t>Ryan Gosling</a:t>
            </a:r>
          </a:p>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endParaRPr lang="en-US" dirty="0" smtClean="0"/>
          </a:p>
        </p:txBody>
      </p:sp>
      <p:sp>
        <p:nvSpPr>
          <p:cNvPr id="45" name="Text Placeholder 3"/>
          <p:cNvSpPr>
            <a:spLocks noGrp="1"/>
          </p:cNvSpPr>
          <p:nvPr>
            <p:ph type="body" sz="quarter" idx="20" hasCustomPrompt="1"/>
          </p:nvPr>
        </p:nvSpPr>
        <p:spPr>
          <a:xfrm>
            <a:off x="2788210" y="3786295"/>
            <a:ext cx="3145287" cy="548092"/>
          </a:xfrm>
        </p:spPr>
        <p:txBody>
          <a:bodyPr numCol="1">
            <a:noAutofit/>
          </a:bodyPr>
          <a:lstStyle>
            <a:lvl1pPr marL="0" marR="0" indent="0" algn="l" defTabSz="914400" rtl="0" eaLnBrk="1" fontAlgn="auto" latinLnBrk="0" hangingPunct="1">
              <a:lnSpc>
                <a:spcPct val="100000"/>
              </a:lnSpc>
              <a:spcBef>
                <a:spcPct val="20000"/>
              </a:spcBef>
              <a:spcAft>
                <a:spcPts val="0"/>
              </a:spcAft>
              <a:buClrTx/>
              <a:buSzTx/>
              <a:buFont typeface="Arial" pitchFamily="34" charset="0"/>
              <a:buNone/>
              <a:tabLst/>
              <a:defRPr sz="1200" b="0">
                <a:solidFill>
                  <a:srgbClr val="A6A6A6"/>
                </a:solidFill>
              </a:defRPr>
            </a:lvl1pPr>
            <a:lvl2pPr>
              <a:defRPr sz="1800"/>
            </a:lvl2pPr>
            <a:lvl3pPr>
              <a:defRPr sz="1800"/>
            </a:lvl3pPr>
            <a:lvl4pPr>
              <a:defRPr sz="1800"/>
            </a:lvl4pPr>
            <a:lvl5pPr>
              <a:defRPr sz="1800"/>
            </a:lvl5pPr>
          </a:lstStyle>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r>
              <a:rPr lang="en-US" dirty="0" smtClean="0"/>
              <a:t>Chief Celebrity Officer</a:t>
            </a:r>
          </a:p>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r>
              <a:rPr lang="en-US" dirty="0" smtClean="0"/>
              <a:t>Company Name</a:t>
            </a:r>
          </a:p>
        </p:txBody>
      </p:sp>
      <p:sp>
        <p:nvSpPr>
          <p:cNvPr id="46" name="Text Placeholder 3"/>
          <p:cNvSpPr>
            <a:spLocks noGrp="1"/>
          </p:cNvSpPr>
          <p:nvPr>
            <p:ph type="body" sz="quarter" idx="21" hasCustomPrompt="1"/>
          </p:nvPr>
        </p:nvSpPr>
        <p:spPr>
          <a:xfrm>
            <a:off x="2786744" y="3429001"/>
            <a:ext cx="3146753" cy="337495"/>
          </a:xfrm>
        </p:spPr>
        <p:txBody>
          <a:bodyPr numCol="1">
            <a:noAutofit/>
          </a:bodyPr>
          <a:lstStyle>
            <a:lvl1pPr marL="0" marR="0" indent="0" algn="l" defTabSz="914400" rtl="0" eaLnBrk="1" fontAlgn="auto" latinLnBrk="0" hangingPunct="1">
              <a:lnSpc>
                <a:spcPct val="100000"/>
              </a:lnSpc>
              <a:spcBef>
                <a:spcPct val="20000"/>
              </a:spcBef>
              <a:spcAft>
                <a:spcPts val="0"/>
              </a:spcAft>
              <a:buClrTx/>
              <a:buSzTx/>
              <a:buFont typeface="Arial" pitchFamily="34" charset="0"/>
              <a:buNone/>
              <a:tabLst/>
              <a:defRPr sz="1600" b="0">
                <a:solidFill>
                  <a:schemeClr val="tx2"/>
                </a:solidFill>
              </a:defRPr>
            </a:lvl1pPr>
            <a:lvl2pPr>
              <a:defRPr sz="1800"/>
            </a:lvl2pPr>
            <a:lvl3pPr>
              <a:defRPr sz="1800"/>
            </a:lvl3pPr>
            <a:lvl4pPr>
              <a:defRPr sz="1800"/>
            </a:lvl4pPr>
            <a:lvl5pPr>
              <a:defRPr sz="1800"/>
            </a:lvl5pPr>
          </a:lstStyle>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r>
              <a:rPr lang="en-US" dirty="0" smtClean="0"/>
              <a:t>Ryan Gosling</a:t>
            </a:r>
          </a:p>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endParaRPr lang="en-US" dirty="0" smtClean="0"/>
          </a:p>
        </p:txBody>
      </p:sp>
      <p:sp>
        <p:nvSpPr>
          <p:cNvPr id="47" name="Text Placeholder 3"/>
          <p:cNvSpPr>
            <a:spLocks noGrp="1"/>
          </p:cNvSpPr>
          <p:nvPr>
            <p:ph type="body" sz="quarter" idx="22" hasCustomPrompt="1"/>
          </p:nvPr>
        </p:nvSpPr>
        <p:spPr>
          <a:xfrm>
            <a:off x="8432473" y="3786295"/>
            <a:ext cx="3145287" cy="548092"/>
          </a:xfrm>
        </p:spPr>
        <p:txBody>
          <a:bodyPr numCol="1">
            <a:noAutofit/>
          </a:bodyPr>
          <a:lstStyle>
            <a:lvl1pPr marL="0" marR="0" indent="0" algn="l" defTabSz="914400" rtl="0" eaLnBrk="1" fontAlgn="auto" latinLnBrk="0" hangingPunct="1">
              <a:lnSpc>
                <a:spcPct val="100000"/>
              </a:lnSpc>
              <a:spcBef>
                <a:spcPct val="20000"/>
              </a:spcBef>
              <a:spcAft>
                <a:spcPts val="0"/>
              </a:spcAft>
              <a:buClrTx/>
              <a:buSzTx/>
              <a:buFont typeface="Arial" pitchFamily="34" charset="0"/>
              <a:buNone/>
              <a:tabLst/>
              <a:defRPr sz="1200" b="0">
                <a:solidFill>
                  <a:srgbClr val="A6A6A6"/>
                </a:solidFill>
              </a:defRPr>
            </a:lvl1pPr>
            <a:lvl2pPr>
              <a:defRPr sz="1800"/>
            </a:lvl2pPr>
            <a:lvl3pPr>
              <a:defRPr sz="1800"/>
            </a:lvl3pPr>
            <a:lvl4pPr>
              <a:defRPr sz="1800"/>
            </a:lvl4pPr>
            <a:lvl5pPr>
              <a:defRPr sz="1800"/>
            </a:lvl5pPr>
          </a:lstStyle>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r>
              <a:rPr lang="en-US" dirty="0" smtClean="0"/>
              <a:t>Chief Celebrity Officer</a:t>
            </a:r>
          </a:p>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r>
              <a:rPr lang="en-US" dirty="0" smtClean="0"/>
              <a:t>Company Name</a:t>
            </a:r>
          </a:p>
        </p:txBody>
      </p:sp>
      <p:sp>
        <p:nvSpPr>
          <p:cNvPr id="48" name="Text Placeholder 3"/>
          <p:cNvSpPr>
            <a:spLocks noGrp="1"/>
          </p:cNvSpPr>
          <p:nvPr>
            <p:ph type="body" sz="quarter" idx="23" hasCustomPrompt="1"/>
          </p:nvPr>
        </p:nvSpPr>
        <p:spPr>
          <a:xfrm>
            <a:off x="8431006" y="3429001"/>
            <a:ext cx="3146753" cy="337495"/>
          </a:xfrm>
        </p:spPr>
        <p:txBody>
          <a:bodyPr numCol="1">
            <a:noAutofit/>
          </a:bodyPr>
          <a:lstStyle>
            <a:lvl1pPr marL="0" marR="0" indent="0" algn="l" defTabSz="914400" rtl="0" eaLnBrk="1" fontAlgn="auto" latinLnBrk="0" hangingPunct="1">
              <a:lnSpc>
                <a:spcPct val="100000"/>
              </a:lnSpc>
              <a:spcBef>
                <a:spcPct val="20000"/>
              </a:spcBef>
              <a:spcAft>
                <a:spcPts val="0"/>
              </a:spcAft>
              <a:buClrTx/>
              <a:buSzTx/>
              <a:buFont typeface="Arial" pitchFamily="34" charset="0"/>
              <a:buNone/>
              <a:tabLst/>
              <a:defRPr sz="1600" b="0">
                <a:solidFill>
                  <a:schemeClr val="tx2"/>
                </a:solidFill>
              </a:defRPr>
            </a:lvl1pPr>
            <a:lvl2pPr>
              <a:defRPr sz="1800"/>
            </a:lvl2pPr>
            <a:lvl3pPr>
              <a:defRPr sz="1800"/>
            </a:lvl3pPr>
            <a:lvl4pPr>
              <a:defRPr sz="1800"/>
            </a:lvl4pPr>
            <a:lvl5pPr>
              <a:defRPr sz="1800"/>
            </a:lvl5pPr>
          </a:lstStyle>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r>
              <a:rPr lang="en-US" dirty="0" smtClean="0"/>
              <a:t>Ryan Gosling</a:t>
            </a:r>
          </a:p>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endParaRPr lang="en-US" dirty="0" smtClean="0"/>
          </a:p>
        </p:txBody>
      </p:sp>
      <p:sp>
        <p:nvSpPr>
          <p:cNvPr id="49" name="Text Placeholder 3"/>
          <p:cNvSpPr>
            <a:spLocks noGrp="1"/>
          </p:cNvSpPr>
          <p:nvPr>
            <p:ph type="body" sz="quarter" idx="24" hasCustomPrompt="1"/>
          </p:nvPr>
        </p:nvSpPr>
        <p:spPr>
          <a:xfrm>
            <a:off x="2788210" y="5442479"/>
            <a:ext cx="3145287" cy="548092"/>
          </a:xfrm>
        </p:spPr>
        <p:txBody>
          <a:bodyPr numCol="1">
            <a:noAutofit/>
          </a:bodyPr>
          <a:lstStyle>
            <a:lvl1pPr marL="0" marR="0" indent="0" algn="l" defTabSz="914400" rtl="0" eaLnBrk="1" fontAlgn="auto" latinLnBrk="0" hangingPunct="1">
              <a:lnSpc>
                <a:spcPct val="100000"/>
              </a:lnSpc>
              <a:spcBef>
                <a:spcPct val="20000"/>
              </a:spcBef>
              <a:spcAft>
                <a:spcPts val="0"/>
              </a:spcAft>
              <a:buClrTx/>
              <a:buSzTx/>
              <a:buFont typeface="Arial" pitchFamily="34" charset="0"/>
              <a:buNone/>
              <a:tabLst/>
              <a:defRPr sz="1200" b="0">
                <a:solidFill>
                  <a:srgbClr val="A6A6A6"/>
                </a:solidFill>
              </a:defRPr>
            </a:lvl1pPr>
            <a:lvl2pPr>
              <a:defRPr sz="1800"/>
            </a:lvl2pPr>
            <a:lvl3pPr>
              <a:defRPr sz="1800"/>
            </a:lvl3pPr>
            <a:lvl4pPr>
              <a:defRPr sz="1800"/>
            </a:lvl4pPr>
            <a:lvl5pPr>
              <a:defRPr sz="1800"/>
            </a:lvl5pPr>
          </a:lstStyle>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r>
              <a:rPr lang="en-US" dirty="0" smtClean="0"/>
              <a:t>Chief Celebrity Officer</a:t>
            </a:r>
          </a:p>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r>
              <a:rPr lang="en-US" dirty="0" smtClean="0"/>
              <a:t>Company Name</a:t>
            </a:r>
          </a:p>
        </p:txBody>
      </p:sp>
      <p:sp>
        <p:nvSpPr>
          <p:cNvPr id="56" name="Text Placeholder 3"/>
          <p:cNvSpPr>
            <a:spLocks noGrp="1"/>
          </p:cNvSpPr>
          <p:nvPr>
            <p:ph type="body" sz="quarter" idx="25" hasCustomPrompt="1"/>
          </p:nvPr>
        </p:nvSpPr>
        <p:spPr>
          <a:xfrm>
            <a:off x="2786744" y="5085185"/>
            <a:ext cx="3146753" cy="337495"/>
          </a:xfrm>
        </p:spPr>
        <p:txBody>
          <a:bodyPr numCol="1">
            <a:noAutofit/>
          </a:bodyPr>
          <a:lstStyle>
            <a:lvl1pPr marL="0" marR="0" indent="0" algn="l" defTabSz="914400" rtl="0" eaLnBrk="1" fontAlgn="auto" latinLnBrk="0" hangingPunct="1">
              <a:lnSpc>
                <a:spcPct val="100000"/>
              </a:lnSpc>
              <a:spcBef>
                <a:spcPct val="20000"/>
              </a:spcBef>
              <a:spcAft>
                <a:spcPts val="0"/>
              </a:spcAft>
              <a:buClrTx/>
              <a:buSzTx/>
              <a:buFont typeface="Arial" pitchFamily="34" charset="0"/>
              <a:buNone/>
              <a:tabLst/>
              <a:defRPr sz="1600" b="0">
                <a:solidFill>
                  <a:schemeClr val="tx2"/>
                </a:solidFill>
              </a:defRPr>
            </a:lvl1pPr>
            <a:lvl2pPr>
              <a:defRPr sz="1800"/>
            </a:lvl2pPr>
            <a:lvl3pPr>
              <a:defRPr sz="1800"/>
            </a:lvl3pPr>
            <a:lvl4pPr>
              <a:defRPr sz="1800"/>
            </a:lvl4pPr>
            <a:lvl5pPr>
              <a:defRPr sz="1800"/>
            </a:lvl5pPr>
          </a:lstStyle>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r>
              <a:rPr lang="en-US" dirty="0" smtClean="0"/>
              <a:t>Ryan Gosling</a:t>
            </a:r>
          </a:p>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endParaRPr lang="en-US" dirty="0" smtClean="0"/>
          </a:p>
        </p:txBody>
      </p:sp>
      <p:sp>
        <p:nvSpPr>
          <p:cNvPr id="57" name="Text Placeholder 3"/>
          <p:cNvSpPr>
            <a:spLocks noGrp="1"/>
          </p:cNvSpPr>
          <p:nvPr>
            <p:ph type="body" sz="quarter" idx="26" hasCustomPrompt="1"/>
          </p:nvPr>
        </p:nvSpPr>
        <p:spPr>
          <a:xfrm>
            <a:off x="8432473" y="5442479"/>
            <a:ext cx="3145287" cy="548092"/>
          </a:xfrm>
        </p:spPr>
        <p:txBody>
          <a:bodyPr numCol="1">
            <a:noAutofit/>
          </a:bodyPr>
          <a:lstStyle>
            <a:lvl1pPr marL="0" marR="0" indent="0" algn="l" defTabSz="914400" rtl="0" eaLnBrk="1" fontAlgn="auto" latinLnBrk="0" hangingPunct="1">
              <a:lnSpc>
                <a:spcPct val="100000"/>
              </a:lnSpc>
              <a:spcBef>
                <a:spcPct val="20000"/>
              </a:spcBef>
              <a:spcAft>
                <a:spcPts val="0"/>
              </a:spcAft>
              <a:buClrTx/>
              <a:buSzTx/>
              <a:buFont typeface="Arial" pitchFamily="34" charset="0"/>
              <a:buNone/>
              <a:tabLst/>
              <a:defRPr sz="1200" b="0">
                <a:solidFill>
                  <a:srgbClr val="A6A6A6"/>
                </a:solidFill>
              </a:defRPr>
            </a:lvl1pPr>
            <a:lvl2pPr>
              <a:defRPr sz="1800"/>
            </a:lvl2pPr>
            <a:lvl3pPr>
              <a:defRPr sz="1800"/>
            </a:lvl3pPr>
            <a:lvl4pPr>
              <a:defRPr sz="1800"/>
            </a:lvl4pPr>
            <a:lvl5pPr>
              <a:defRPr sz="1800"/>
            </a:lvl5pPr>
          </a:lstStyle>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r>
              <a:rPr lang="en-US" dirty="0" smtClean="0"/>
              <a:t>Chief Celebrity Officer</a:t>
            </a:r>
          </a:p>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r>
              <a:rPr lang="en-US" dirty="0" smtClean="0"/>
              <a:t>Company Name</a:t>
            </a:r>
          </a:p>
        </p:txBody>
      </p:sp>
      <p:sp>
        <p:nvSpPr>
          <p:cNvPr id="58" name="Text Placeholder 3"/>
          <p:cNvSpPr>
            <a:spLocks noGrp="1"/>
          </p:cNvSpPr>
          <p:nvPr>
            <p:ph type="body" sz="quarter" idx="27" hasCustomPrompt="1"/>
          </p:nvPr>
        </p:nvSpPr>
        <p:spPr>
          <a:xfrm>
            <a:off x="8431006" y="5085185"/>
            <a:ext cx="3146753" cy="337495"/>
          </a:xfrm>
        </p:spPr>
        <p:txBody>
          <a:bodyPr numCol="1">
            <a:noAutofit/>
          </a:bodyPr>
          <a:lstStyle>
            <a:lvl1pPr marL="0" marR="0" indent="0" algn="l" defTabSz="914400" rtl="0" eaLnBrk="1" fontAlgn="auto" latinLnBrk="0" hangingPunct="1">
              <a:lnSpc>
                <a:spcPct val="100000"/>
              </a:lnSpc>
              <a:spcBef>
                <a:spcPct val="20000"/>
              </a:spcBef>
              <a:spcAft>
                <a:spcPts val="0"/>
              </a:spcAft>
              <a:buClrTx/>
              <a:buSzTx/>
              <a:buFont typeface="Arial" pitchFamily="34" charset="0"/>
              <a:buNone/>
              <a:tabLst/>
              <a:defRPr sz="1600" b="0">
                <a:solidFill>
                  <a:schemeClr val="tx2"/>
                </a:solidFill>
              </a:defRPr>
            </a:lvl1pPr>
            <a:lvl2pPr>
              <a:defRPr sz="1800"/>
            </a:lvl2pPr>
            <a:lvl3pPr>
              <a:defRPr sz="1800"/>
            </a:lvl3pPr>
            <a:lvl4pPr>
              <a:defRPr sz="1800"/>
            </a:lvl4pPr>
            <a:lvl5pPr>
              <a:defRPr sz="1800"/>
            </a:lvl5pPr>
          </a:lstStyle>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r>
              <a:rPr lang="en-US" dirty="0" smtClean="0"/>
              <a:t>Ryan Gosling</a:t>
            </a:r>
          </a:p>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endParaRPr lang="en-US" dirty="0" smtClean="0"/>
          </a:p>
        </p:txBody>
      </p:sp>
    </p:spTree>
    <p:extLst>
      <p:ext uri="{BB962C8B-B14F-4D97-AF65-F5344CB8AC3E}">
        <p14:creationId xmlns:p14="http://schemas.microsoft.com/office/powerpoint/2010/main" val="146774852"/>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wo Col bullets">
    <p:spTree>
      <p:nvGrpSpPr>
        <p:cNvPr id="1" name=""/>
        <p:cNvGrpSpPr/>
        <p:nvPr/>
      </p:nvGrpSpPr>
      <p:grpSpPr>
        <a:xfrm>
          <a:off x="0" y="0"/>
          <a:ext cx="0" cy="0"/>
          <a:chOff x="0" y="0"/>
          <a:chExt cx="0" cy="0"/>
        </a:xfrm>
      </p:grpSpPr>
      <p:sp>
        <p:nvSpPr>
          <p:cNvPr id="43" name="Title 1"/>
          <p:cNvSpPr>
            <a:spLocks noGrp="1"/>
          </p:cNvSpPr>
          <p:nvPr>
            <p:ph type="title" hasCustomPrompt="1"/>
          </p:nvPr>
        </p:nvSpPr>
        <p:spPr>
          <a:xfrm>
            <a:off x="609600" y="274639"/>
            <a:ext cx="10972800" cy="1143000"/>
          </a:xfrm>
        </p:spPr>
        <p:txBody>
          <a:bodyPr/>
          <a:lstStyle>
            <a:lvl1pPr marL="0" marR="0" indent="0" algn="l" defTabSz="914400" rtl="0" eaLnBrk="1" fontAlgn="auto" latinLnBrk="0" hangingPunct="1">
              <a:lnSpc>
                <a:spcPct val="100000"/>
              </a:lnSpc>
              <a:spcBef>
                <a:spcPct val="0"/>
              </a:spcBef>
              <a:spcAft>
                <a:spcPts val="0"/>
              </a:spcAft>
              <a:buClrTx/>
              <a:buSzTx/>
              <a:buFontTx/>
              <a:buNone/>
              <a:tabLst/>
              <a:defRPr sz="3200" baseline="0">
                <a:solidFill>
                  <a:srgbClr val="5C5C5C"/>
                </a:solidFill>
              </a:defRPr>
            </a:lvl1pPr>
          </a:lstStyle>
          <a:p>
            <a:r>
              <a:rPr lang="en-US" dirty="0" smtClean="0"/>
              <a:t>Two column text sample (bullets)</a:t>
            </a:r>
            <a:endParaRPr lang="en-US" dirty="0"/>
          </a:p>
        </p:txBody>
      </p:sp>
      <p:sp>
        <p:nvSpPr>
          <p:cNvPr id="2" name="TextBox 1"/>
          <p:cNvSpPr txBox="1"/>
          <p:nvPr userDrawn="1"/>
        </p:nvSpPr>
        <p:spPr>
          <a:xfrm>
            <a:off x="-68423" y="2809263"/>
            <a:ext cx="1219200" cy="914400"/>
          </a:xfrm>
          <a:prstGeom prst="rect">
            <a:avLst/>
          </a:prstGeom>
        </p:spPr>
        <p:txBody>
          <a:bodyPr vert="horz" wrap="none" lIns="91440" tIns="45720" rIns="91440" bIns="45720" rtlCol="0" anchor="ctr">
            <a:normAutofit/>
          </a:bodyPr>
          <a:lstStyle/>
          <a:p>
            <a:pPr defTabSz="914400" fontAlgn="base">
              <a:spcBef>
                <a:spcPct val="0"/>
              </a:spcBef>
              <a:spcAft>
                <a:spcPct val="0"/>
              </a:spcAft>
            </a:pPr>
            <a:endParaRPr lang="en-US" sz="1800" dirty="0" smtClean="0">
              <a:solidFill>
                <a:srgbClr val="5C5C5C"/>
              </a:solidFill>
              <a:ea typeface="ＭＳ Ｐゴシック" pitchFamily="34" charset="-128"/>
            </a:endParaRPr>
          </a:p>
        </p:txBody>
      </p:sp>
      <p:sp>
        <p:nvSpPr>
          <p:cNvPr id="8" name="Text Placeholder 2"/>
          <p:cNvSpPr>
            <a:spLocks noGrp="1"/>
          </p:cNvSpPr>
          <p:nvPr>
            <p:ph type="body" sz="quarter" idx="15" hasCustomPrompt="1"/>
          </p:nvPr>
        </p:nvSpPr>
        <p:spPr>
          <a:xfrm>
            <a:off x="606577" y="1560093"/>
            <a:ext cx="10968707" cy="4631665"/>
          </a:xfrm>
        </p:spPr>
        <p:txBody>
          <a:bodyPr numCol="2" spcCol="356616">
            <a:normAutofit/>
          </a:bodyPr>
          <a:lstStyle>
            <a:lvl1pPr marL="285750" indent="-285750" algn="just">
              <a:lnSpc>
                <a:spcPct val="150000"/>
              </a:lnSpc>
              <a:buClr>
                <a:srgbClr val="80B930"/>
              </a:buClr>
              <a:buSzPct val="75000"/>
              <a:buFont typeface="Arial"/>
              <a:buChar char="•"/>
              <a:defRPr sz="1800">
                <a:solidFill>
                  <a:srgbClr val="A6A6A6"/>
                </a:solidFill>
              </a:defRPr>
            </a:lvl1pPr>
            <a:lvl2pPr>
              <a:defRPr sz="1000">
                <a:solidFill>
                  <a:srgbClr val="A6A6A6"/>
                </a:solidFill>
              </a:defRPr>
            </a:lvl2pPr>
            <a:lvl3pPr>
              <a:defRPr sz="1000">
                <a:solidFill>
                  <a:srgbClr val="A6A6A6"/>
                </a:solidFill>
              </a:defRPr>
            </a:lvl3pPr>
            <a:lvl4pPr>
              <a:defRPr sz="1000">
                <a:solidFill>
                  <a:srgbClr val="A6A6A6"/>
                </a:solidFill>
              </a:defRPr>
            </a:lvl4pPr>
            <a:lvl5pPr>
              <a:defRPr sz="1000">
                <a:solidFill>
                  <a:srgbClr val="A6A6A6"/>
                </a:solidFill>
              </a:defRPr>
            </a:lvl5pPr>
          </a:lstStyle>
          <a:p>
            <a:pPr lvl="0"/>
            <a:r>
              <a:rPr lang="en-US" dirty="0" smtClean="0"/>
              <a:t>Sample bullets</a:t>
            </a:r>
          </a:p>
          <a:p>
            <a:pPr lvl="0"/>
            <a:r>
              <a:rPr lang="en-US" dirty="0" smtClean="0"/>
              <a:t>Sample bullets</a:t>
            </a:r>
          </a:p>
          <a:p>
            <a:pPr lvl="0"/>
            <a:r>
              <a:rPr lang="en-US" dirty="0" smtClean="0"/>
              <a:t>Sample bullets</a:t>
            </a:r>
          </a:p>
          <a:p>
            <a:pPr lvl="0"/>
            <a:r>
              <a:rPr lang="en-US" dirty="0" smtClean="0"/>
              <a:t>Sample bullets</a:t>
            </a:r>
          </a:p>
          <a:p>
            <a:pPr lvl="0"/>
            <a:r>
              <a:rPr lang="en-US" dirty="0" smtClean="0"/>
              <a:t>Sample bullets</a:t>
            </a:r>
          </a:p>
          <a:p>
            <a:pPr lvl="0"/>
            <a:r>
              <a:rPr lang="en-US" dirty="0" smtClean="0"/>
              <a:t>Sample bullets</a:t>
            </a:r>
          </a:p>
          <a:p>
            <a:pPr lvl="0"/>
            <a:r>
              <a:rPr lang="en-US" dirty="0" smtClean="0"/>
              <a:t>Sample bullets</a:t>
            </a:r>
          </a:p>
          <a:p>
            <a:pPr lvl="0"/>
            <a:r>
              <a:rPr lang="en-US" dirty="0" smtClean="0"/>
              <a:t>Sample bullets</a:t>
            </a:r>
            <a:br>
              <a:rPr lang="en-US" dirty="0" smtClean="0"/>
            </a:br>
            <a:r>
              <a:rPr lang="en-US" dirty="0" smtClean="0"/>
              <a:t/>
            </a:r>
            <a:br>
              <a:rPr lang="en-US" dirty="0" smtClean="0"/>
            </a:br>
            <a:endParaRPr lang="en-US" dirty="0" smtClean="0"/>
          </a:p>
          <a:p>
            <a:pPr lvl="0"/>
            <a:r>
              <a:rPr lang="en-US" dirty="0" smtClean="0"/>
              <a:t>Sample bullets</a:t>
            </a:r>
          </a:p>
          <a:p>
            <a:pPr lvl="0"/>
            <a:r>
              <a:rPr lang="en-US" dirty="0" smtClean="0"/>
              <a:t>Sample bullets</a:t>
            </a:r>
          </a:p>
          <a:p>
            <a:pPr lvl="0"/>
            <a:r>
              <a:rPr lang="en-US" dirty="0" smtClean="0"/>
              <a:t>Sample bullets</a:t>
            </a:r>
          </a:p>
          <a:p>
            <a:pPr lvl="0"/>
            <a:r>
              <a:rPr lang="en-US" dirty="0" smtClean="0"/>
              <a:t>Sample bullets</a:t>
            </a:r>
          </a:p>
          <a:p>
            <a:pPr lvl="0"/>
            <a:r>
              <a:rPr lang="en-US" dirty="0" smtClean="0"/>
              <a:t>Sample bullets</a:t>
            </a:r>
          </a:p>
          <a:p>
            <a:pPr lvl="0"/>
            <a:r>
              <a:rPr lang="en-US" dirty="0" smtClean="0"/>
              <a:t>Sample bullets</a:t>
            </a:r>
          </a:p>
          <a:p>
            <a:pPr lvl="0"/>
            <a:r>
              <a:rPr lang="en-US" dirty="0" smtClean="0"/>
              <a:t>Sample bullets</a:t>
            </a:r>
          </a:p>
          <a:p>
            <a:pPr lvl="0"/>
            <a:r>
              <a:rPr lang="en-US" dirty="0" smtClean="0"/>
              <a:t>Sample bullets</a:t>
            </a:r>
          </a:p>
        </p:txBody>
      </p:sp>
    </p:spTree>
    <p:extLst>
      <p:ext uri="{BB962C8B-B14F-4D97-AF65-F5344CB8AC3E}">
        <p14:creationId xmlns:p14="http://schemas.microsoft.com/office/powerpoint/2010/main" val="3532819498"/>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_Three Col long descrip">
    <p:spTree>
      <p:nvGrpSpPr>
        <p:cNvPr id="1" name=""/>
        <p:cNvGrpSpPr/>
        <p:nvPr/>
      </p:nvGrpSpPr>
      <p:grpSpPr>
        <a:xfrm>
          <a:off x="0" y="0"/>
          <a:ext cx="0" cy="0"/>
          <a:chOff x="0" y="0"/>
          <a:chExt cx="0" cy="0"/>
        </a:xfrm>
      </p:grpSpPr>
      <p:sp>
        <p:nvSpPr>
          <p:cNvPr id="43" name="Title 1"/>
          <p:cNvSpPr>
            <a:spLocks noGrp="1"/>
          </p:cNvSpPr>
          <p:nvPr>
            <p:ph type="title" hasCustomPrompt="1"/>
          </p:nvPr>
        </p:nvSpPr>
        <p:spPr>
          <a:xfrm>
            <a:off x="609600" y="274639"/>
            <a:ext cx="10972800" cy="1143000"/>
          </a:xfrm>
        </p:spPr>
        <p:txBody>
          <a:bodyPr/>
          <a:lstStyle>
            <a:lvl1pPr marL="0" marR="0" indent="0" algn="l" defTabSz="914400" rtl="0" eaLnBrk="1" fontAlgn="auto" latinLnBrk="0" hangingPunct="1">
              <a:lnSpc>
                <a:spcPct val="100000"/>
              </a:lnSpc>
              <a:spcBef>
                <a:spcPct val="0"/>
              </a:spcBef>
              <a:spcAft>
                <a:spcPts val="0"/>
              </a:spcAft>
              <a:buClrTx/>
              <a:buSzTx/>
              <a:buFontTx/>
              <a:buNone/>
              <a:tabLst/>
              <a:defRPr sz="3200" baseline="0">
                <a:solidFill>
                  <a:srgbClr val="5C5C5C"/>
                </a:solidFill>
              </a:defRPr>
            </a:lvl1pPr>
          </a:lstStyle>
          <a:p>
            <a:r>
              <a:rPr lang="en-US" dirty="0" smtClean="0"/>
              <a:t>Three column text sample (bullets)</a:t>
            </a:r>
            <a:endParaRPr lang="en-US" dirty="0"/>
          </a:p>
        </p:txBody>
      </p:sp>
      <p:sp>
        <p:nvSpPr>
          <p:cNvPr id="2" name="TextBox 1"/>
          <p:cNvSpPr txBox="1"/>
          <p:nvPr userDrawn="1"/>
        </p:nvSpPr>
        <p:spPr>
          <a:xfrm>
            <a:off x="2853488" y="6984401"/>
            <a:ext cx="1219200" cy="914400"/>
          </a:xfrm>
          <a:prstGeom prst="rect">
            <a:avLst/>
          </a:prstGeom>
        </p:spPr>
        <p:txBody>
          <a:bodyPr vert="horz" wrap="none" lIns="91440" tIns="45720" rIns="91440" bIns="45720" rtlCol="0" anchor="ctr">
            <a:normAutofit/>
          </a:bodyPr>
          <a:lstStyle/>
          <a:p>
            <a:pPr defTabSz="914400" fontAlgn="base">
              <a:spcBef>
                <a:spcPct val="0"/>
              </a:spcBef>
              <a:spcAft>
                <a:spcPct val="0"/>
              </a:spcAft>
            </a:pPr>
            <a:endParaRPr lang="en-US" sz="1800" dirty="0" smtClean="0">
              <a:solidFill>
                <a:srgbClr val="5C5C5C"/>
              </a:solidFill>
              <a:ea typeface="ＭＳ Ｐゴシック" pitchFamily="34" charset="-128"/>
            </a:endParaRPr>
          </a:p>
        </p:txBody>
      </p:sp>
      <p:sp>
        <p:nvSpPr>
          <p:cNvPr id="10" name="Text Placeholder 2"/>
          <p:cNvSpPr>
            <a:spLocks noGrp="1"/>
          </p:cNvSpPr>
          <p:nvPr>
            <p:ph type="body" sz="quarter" idx="15" hasCustomPrompt="1"/>
          </p:nvPr>
        </p:nvSpPr>
        <p:spPr>
          <a:xfrm>
            <a:off x="606578" y="1494392"/>
            <a:ext cx="3465937" cy="4631665"/>
          </a:xfrm>
        </p:spPr>
        <p:txBody>
          <a:bodyPr numCol="1" spcCol="356616">
            <a:normAutofit/>
          </a:bodyPr>
          <a:lstStyle>
            <a:lvl1pPr marL="0" indent="0" algn="l">
              <a:lnSpc>
                <a:spcPct val="150000"/>
              </a:lnSpc>
              <a:buClr>
                <a:srgbClr val="80B930"/>
              </a:buClr>
              <a:buSzPct val="75000"/>
              <a:buFontTx/>
              <a:buNone/>
              <a:defRPr sz="1600">
                <a:solidFill>
                  <a:srgbClr val="A6A6A6"/>
                </a:solidFill>
              </a:defRPr>
            </a:lvl1pPr>
            <a:lvl2pPr>
              <a:defRPr sz="1000">
                <a:solidFill>
                  <a:srgbClr val="A6A6A6"/>
                </a:solidFill>
              </a:defRPr>
            </a:lvl2pPr>
            <a:lvl3pPr>
              <a:defRPr sz="1000">
                <a:solidFill>
                  <a:srgbClr val="A6A6A6"/>
                </a:solidFill>
              </a:defRPr>
            </a:lvl3pPr>
            <a:lvl4pPr>
              <a:defRPr sz="1000">
                <a:solidFill>
                  <a:srgbClr val="A6A6A6"/>
                </a:solidFill>
              </a:defRPr>
            </a:lvl4pPr>
            <a:lvl5pPr>
              <a:defRPr sz="1000">
                <a:solidFill>
                  <a:srgbClr val="A6A6A6"/>
                </a:solidFill>
              </a:defRPr>
            </a:lvl5pPr>
          </a:lstStyle>
          <a:p>
            <a:pPr lvl="0"/>
            <a:r>
              <a:rPr lang="en-US" sz="1600" dirty="0" smtClean="0">
                <a:solidFill>
                  <a:schemeClr val="bg1">
                    <a:lumMod val="75000"/>
                  </a:schemeClr>
                </a:solidFill>
                <a:latin typeface="+mn-lt"/>
                <a:cs typeface="Arial"/>
              </a:rPr>
              <a:t>There are many variations of passages of </a:t>
            </a:r>
            <a:r>
              <a:rPr lang="en-US" sz="1600" dirty="0" err="1" smtClean="0">
                <a:solidFill>
                  <a:schemeClr val="bg1">
                    <a:lumMod val="75000"/>
                  </a:schemeClr>
                </a:solidFill>
                <a:latin typeface="+mn-lt"/>
                <a:cs typeface="Arial"/>
              </a:rPr>
              <a:t>Lorem</a:t>
            </a:r>
            <a:r>
              <a:rPr lang="en-US" sz="1600" dirty="0" smtClean="0">
                <a:solidFill>
                  <a:schemeClr val="bg1">
                    <a:lumMod val="75000"/>
                  </a:schemeClr>
                </a:solidFill>
                <a:latin typeface="+mn-lt"/>
                <a:cs typeface="Arial"/>
              </a:rPr>
              <a:t> </a:t>
            </a:r>
            <a:r>
              <a:rPr lang="en-US" sz="1600" dirty="0" err="1" smtClean="0">
                <a:solidFill>
                  <a:schemeClr val="bg1">
                    <a:lumMod val="75000"/>
                  </a:schemeClr>
                </a:solidFill>
                <a:latin typeface="+mn-lt"/>
                <a:cs typeface="Arial"/>
              </a:rPr>
              <a:t>Ipsum</a:t>
            </a:r>
            <a:r>
              <a:rPr lang="en-US" sz="1600" dirty="0" smtClean="0">
                <a:solidFill>
                  <a:schemeClr val="bg1">
                    <a:lumMod val="75000"/>
                  </a:schemeClr>
                </a:solidFill>
                <a:latin typeface="+mn-lt"/>
                <a:cs typeface="Arial"/>
              </a:rPr>
              <a:t> available, but the majority have suffered alteration in some form, by injected humor.</a:t>
            </a:r>
            <a:endParaRPr lang="en-US" dirty="0" smtClean="0"/>
          </a:p>
        </p:txBody>
      </p:sp>
      <p:sp>
        <p:nvSpPr>
          <p:cNvPr id="11" name="Text Placeholder 2"/>
          <p:cNvSpPr>
            <a:spLocks noGrp="1"/>
          </p:cNvSpPr>
          <p:nvPr>
            <p:ph type="body" sz="quarter" idx="16" hasCustomPrompt="1"/>
          </p:nvPr>
        </p:nvSpPr>
        <p:spPr>
          <a:xfrm>
            <a:off x="4364452" y="1494392"/>
            <a:ext cx="7284445" cy="4631665"/>
          </a:xfrm>
        </p:spPr>
        <p:txBody>
          <a:bodyPr numCol="2" spcCol="356616">
            <a:normAutofit/>
          </a:bodyPr>
          <a:lstStyle>
            <a:lvl1pPr marL="285750" indent="-285750" algn="just">
              <a:lnSpc>
                <a:spcPct val="150000"/>
              </a:lnSpc>
              <a:buClr>
                <a:srgbClr val="80B930"/>
              </a:buClr>
              <a:buSzPct val="75000"/>
              <a:buFont typeface="Arial"/>
              <a:buChar char="•"/>
              <a:defRPr sz="1800">
                <a:solidFill>
                  <a:srgbClr val="A6A6A6"/>
                </a:solidFill>
              </a:defRPr>
            </a:lvl1pPr>
            <a:lvl2pPr>
              <a:defRPr sz="1000">
                <a:solidFill>
                  <a:srgbClr val="A6A6A6"/>
                </a:solidFill>
              </a:defRPr>
            </a:lvl2pPr>
            <a:lvl3pPr>
              <a:defRPr sz="1000">
                <a:solidFill>
                  <a:srgbClr val="A6A6A6"/>
                </a:solidFill>
              </a:defRPr>
            </a:lvl3pPr>
            <a:lvl4pPr>
              <a:defRPr sz="1000">
                <a:solidFill>
                  <a:srgbClr val="A6A6A6"/>
                </a:solidFill>
              </a:defRPr>
            </a:lvl4pPr>
            <a:lvl5pPr>
              <a:defRPr sz="1000">
                <a:solidFill>
                  <a:srgbClr val="A6A6A6"/>
                </a:solidFill>
              </a:defRPr>
            </a:lvl5pPr>
          </a:lstStyle>
          <a:p>
            <a:pPr lvl="0"/>
            <a:r>
              <a:rPr lang="en-US" dirty="0" smtClean="0"/>
              <a:t>Sample bullets</a:t>
            </a:r>
          </a:p>
          <a:p>
            <a:pPr lvl="0"/>
            <a:r>
              <a:rPr lang="en-US" dirty="0" smtClean="0"/>
              <a:t>Sample bullets</a:t>
            </a:r>
          </a:p>
          <a:p>
            <a:pPr lvl="0"/>
            <a:r>
              <a:rPr lang="en-US" dirty="0" smtClean="0"/>
              <a:t>Sample bullets</a:t>
            </a:r>
          </a:p>
          <a:p>
            <a:pPr lvl="0"/>
            <a:r>
              <a:rPr lang="en-US" dirty="0" smtClean="0"/>
              <a:t>Sample bullets</a:t>
            </a:r>
          </a:p>
          <a:p>
            <a:pPr lvl="0"/>
            <a:r>
              <a:rPr lang="en-US" dirty="0" smtClean="0"/>
              <a:t>Sample bullets</a:t>
            </a:r>
          </a:p>
          <a:p>
            <a:pPr lvl="0"/>
            <a:r>
              <a:rPr lang="en-US" dirty="0" smtClean="0"/>
              <a:t>Sample bullets</a:t>
            </a:r>
          </a:p>
          <a:p>
            <a:pPr lvl="0"/>
            <a:r>
              <a:rPr lang="en-US" dirty="0" smtClean="0"/>
              <a:t>Sample bullets</a:t>
            </a:r>
          </a:p>
          <a:p>
            <a:pPr lvl="0"/>
            <a:r>
              <a:rPr lang="en-US" dirty="0" smtClean="0"/>
              <a:t>Sample bullets</a:t>
            </a:r>
            <a:br>
              <a:rPr lang="en-US" dirty="0" smtClean="0"/>
            </a:br>
            <a:r>
              <a:rPr lang="en-US" dirty="0" smtClean="0"/>
              <a:t/>
            </a:r>
            <a:br>
              <a:rPr lang="en-US" dirty="0" smtClean="0"/>
            </a:br>
            <a:endParaRPr lang="en-US" dirty="0" smtClean="0"/>
          </a:p>
          <a:p>
            <a:pPr lvl="0"/>
            <a:r>
              <a:rPr lang="en-US" dirty="0" smtClean="0"/>
              <a:t>Sample bullets</a:t>
            </a:r>
          </a:p>
          <a:p>
            <a:pPr lvl="0"/>
            <a:r>
              <a:rPr lang="en-US" dirty="0" smtClean="0"/>
              <a:t>Sample bullets</a:t>
            </a:r>
          </a:p>
          <a:p>
            <a:pPr lvl="0"/>
            <a:r>
              <a:rPr lang="en-US" dirty="0" smtClean="0"/>
              <a:t>Sample bullets</a:t>
            </a:r>
          </a:p>
          <a:p>
            <a:pPr lvl="0"/>
            <a:r>
              <a:rPr lang="en-US" dirty="0" smtClean="0"/>
              <a:t>Sample bullets</a:t>
            </a:r>
          </a:p>
          <a:p>
            <a:pPr lvl="0"/>
            <a:r>
              <a:rPr lang="en-US" dirty="0" smtClean="0"/>
              <a:t>Sample bullets</a:t>
            </a:r>
          </a:p>
          <a:p>
            <a:pPr lvl="0"/>
            <a:r>
              <a:rPr lang="en-US" dirty="0" smtClean="0"/>
              <a:t>Sample bullets</a:t>
            </a:r>
          </a:p>
          <a:p>
            <a:pPr lvl="0"/>
            <a:r>
              <a:rPr lang="en-US" dirty="0" smtClean="0"/>
              <a:t>Sample bullets</a:t>
            </a:r>
          </a:p>
          <a:p>
            <a:pPr lvl="0"/>
            <a:r>
              <a:rPr lang="en-US" dirty="0" smtClean="0"/>
              <a:t>Sample bullets</a:t>
            </a:r>
          </a:p>
        </p:txBody>
      </p:sp>
    </p:spTree>
    <p:extLst>
      <p:ext uri="{BB962C8B-B14F-4D97-AF65-F5344CB8AC3E}">
        <p14:creationId xmlns:p14="http://schemas.microsoft.com/office/powerpoint/2010/main" val="3896529067"/>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Services Slide sample 2-col">
    <p:spTree>
      <p:nvGrpSpPr>
        <p:cNvPr id="1" name=""/>
        <p:cNvGrpSpPr/>
        <p:nvPr/>
      </p:nvGrpSpPr>
      <p:grpSpPr>
        <a:xfrm>
          <a:off x="0" y="0"/>
          <a:ext cx="0" cy="0"/>
          <a:chOff x="0" y="0"/>
          <a:chExt cx="0" cy="0"/>
        </a:xfrm>
      </p:grpSpPr>
      <p:sp>
        <p:nvSpPr>
          <p:cNvPr id="5" name="Rectangle 4"/>
          <p:cNvSpPr/>
          <p:nvPr userDrawn="1"/>
        </p:nvSpPr>
        <p:spPr>
          <a:xfrm flipH="1">
            <a:off x="1" y="1633343"/>
            <a:ext cx="12192001" cy="2033188"/>
          </a:xfrm>
          <a:prstGeom prst="rect">
            <a:avLst/>
          </a:prstGeom>
          <a:solidFill>
            <a:schemeClr val="tx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fontAlgn="base">
              <a:spcBef>
                <a:spcPct val="0"/>
              </a:spcBef>
              <a:spcAft>
                <a:spcPct val="0"/>
              </a:spcAft>
            </a:pPr>
            <a:endParaRPr lang="en-US" sz="1800" dirty="0">
              <a:solidFill>
                <a:prstClr val="white"/>
              </a:solidFill>
              <a:cs typeface="Arial"/>
            </a:endParaRPr>
          </a:p>
        </p:txBody>
      </p:sp>
      <p:sp>
        <p:nvSpPr>
          <p:cNvPr id="10" name="Title 1"/>
          <p:cNvSpPr>
            <a:spLocks noGrp="1"/>
          </p:cNvSpPr>
          <p:nvPr>
            <p:ph type="title" hasCustomPrompt="1"/>
          </p:nvPr>
        </p:nvSpPr>
        <p:spPr>
          <a:xfrm>
            <a:off x="609600" y="274639"/>
            <a:ext cx="10972800" cy="1143000"/>
          </a:xfrm>
        </p:spPr>
        <p:txBody>
          <a:bodyPr/>
          <a:lstStyle>
            <a:lvl1pPr marL="0" marR="0" indent="0" algn="l" defTabSz="914400" rtl="0" eaLnBrk="1" fontAlgn="auto" latinLnBrk="0" hangingPunct="1">
              <a:lnSpc>
                <a:spcPct val="100000"/>
              </a:lnSpc>
              <a:spcBef>
                <a:spcPct val="0"/>
              </a:spcBef>
              <a:spcAft>
                <a:spcPts val="0"/>
              </a:spcAft>
              <a:buClrTx/>
              <a:buSzTx/>
              <a:buFontTx/>
              <a:buNone/>
              <a:tabLst/>
              <a:defRPr sz="3200" baseline="0">
                <a:solidFill>
                  <a:srgbClr val="5C5C5C"/>
                </a:solidFill>
              </a:defRPr>
            </a:lvl1pPr>
          </a:lstStyle>
          <a:p>
            <a:r>
              <a:rPr lang="en-US" dirty="0" smtClean="0"/>
              <a:t>Services slide sample (two column)</a:t>
            </a:r>
            <a:endParaRPr lang="en-US" dirty="0"/>
          </a:p>
        </p:txBody>
      </p:sp>
      <p:sp>
        <p:nvSpPr>
          <p:cNvPr id="34" name="Text Placeholder 3"/>
          <p:cNvSpPr>
            <a:spLocks noGrp="1"/>
          </p:cNvSpPr>
          <p:nvPr>
            <p:ph type="body" sz="quarter" idx="15" hasCustomPrompt="1"/>
          </p:nvPr>
        </p:nvSpPr>
        <p:spPr>
          <a:xfrm>
            <a:off x="1495911" y="2932137"/>
            <a:ext cx="1881717" cy="328612"/>
          </a:xfrm>
        </p:spPr>
        <p:txBody>
          <a:bodyPr>
            <a:noAutofit/>
          </a:bodyPr>
          <a:lstStyle>
            <a:lvl1pPr marL="0" indent="0" algn="ctr">
              <a:buFont typeface="Arial" pitchFamily="34" charset="0"/>
              <a:buNone/>
              <a:defRPr sz="1400" b="1">
                <a:solidFill>
                  <a:schemeClr val="bg1"/>
                </a:solidFill>
              </a:defRPr>
            </a:lvl1pPr>
            <a:lvl2pPr marL="457200" indent="0">
              <a:buFontTx/>
              <a:buNone/>
              <a:defRPr sz="1400" b="1">
                <a:solidFill>
                  <a:schemeClr val="bg1"/>
                </a:solidFill>
              </a:defRPr>
            </a:lvl2pPr>
            <a:lvl3pPr marL="914400" indent="0">
              <a:buFontTx/>
              <a:buNone/>
              <a:defRPr sz="1400" b="1">
                <a:solidFill>
                  <a:schemeClr val="bg1"/>
                </a:solidFill>
              </a:defRPr>
            </a:lvl3pPr>
            <a:lvl4pPr marL="1371600" indent="0">
              <a:buFontTx/>
              <a:buNone/>
              <a:defRPr sz="1400" b="1">
                <a:solidFill>
                  <a:schemeClr val="bg1"/>
                </a:solidFill>
              </a:defRPr>
            </a:lvl4pPr>
            <a:lvl5pPr marL="1828800" indent="0">
              <a:buFontTx/>
              <a:buNone/>
              <a:defRPr sz="1400" b="1">
                <a:solidFill>
                  <a:schemeClr val="bg1"/>
                </a:solidFill>
              </a:defRPr>
            </a:lvl5pPr>
          </a:lstStyle>
          <a:p>
            <a:pPr lvl="0"/>
            <a:r>
              <a:rPr lang="en-US" dirty="0" smtClean="0"/>
              <a:t>Internist</a:t>
            </a:r>
          </a:p>
        </p:txBody>
      </p:sp>
      <p:sp>
        <p:nvSpPr>
          <p:cNvPr id="36" name="Text Placeholder 3"/>
          <p:cNvSpPr>
            <a:spLocks noGrp="1"/>
          </p:cNvSpPr>
          <p:nvPr>
            <p:ph type="body" sz="quarter" idx="17" hasCustomPrompt="1"/>
          </p:nvPr>
        </p:nvSpPr>
        <p:spPr>
          <a:xfrm>
            <a:off x="5182614" y="2908386"/>
            <a:ext cx="1881717" cy="328612"/>
          </a:xfrm>
        </p:spPr>
        <p:txBody>
          <a:bodyPr>
            <a:noAutofit/>
          </a:bodyPr>
          <a:lstStyle>
            <a:lvl1pPr marL="0" indent="0" algn="ctr">
              <a:buFont typeface="Arial" pitchFamily="34" charset="0"/>
              <a:buNone/>
              <a:defRPr sz="1400" b="1">
                <a:solidFill>
                  <a:schemeClr val="bg1"/>
                </a:solidFill>
              </a:defRPr>
            </a:lvl1pPr>
            <a:lvl2pPr marL="457200" indent="0">
              <a:buFontTx/>
              <a:buNone/>
              <a:defRPr sz="1400" b="1">
                <a:solidFill>
                  <a:schemeClr val="bg1"/>
                </a:solidFill>
              </a:defRPr>
            </a:lvl2pPr>
            <a:lvl3pPr marL="914400" indent="0">
              <a:buFontTx/>
              <a:buNone/>
              <a:defRPr sz="1400" b="1">
                <a:solidFill>
                  <a:schemeClr val="bg1"/>
                </a:solidFill>
              </a:defRPr>
            </a:lvl3pPr>
            <a:lvl4pPr marL="1371600" indent="0">
              <a:buFontTx/>
              <a:buNone/>
              <a:defRPr sz="1400" b="1">
                <a:solidFill>
                  <a:schemeClr val="bg1"/>
                </a:solidFill>
              </a:defRPr>
            </a:lvl4pPr>
            <a:lvl5pPr marL="1828800" indent="0">
              <a:buFontTx/>
              <a:buNone/>
              <a:defRPr sz="1400" b="1">
                <a:solidFill>
                  <a:schemeClr val="bg1"/>
                </a:solidFill>
              </a:defRPr>
            </a:lvl5pPr>
          </a:lstStyle>
          <a:p>
            <a:pPr lvl="0"/>
            <a:r>
              <a:rPr lang="en-US" dirty="0" smtClean="0"/>
              <a:t>CCAC</a:t>
            </a:r>
          </a:p>
        </p:txBody>
      </p:sp>
      <p:sp>
        <p:nvSpPr>
          <p:cNvPr id="38" name="Text Placeholder 3"/>
          <p:cNvSpPr>
            <a:spLocks noGrp="1"/>
          </p:cNvSpPr>
          <p:nvPr>
            <p:ph type="body" sz="quarter" idx="19" hasCustomPrompt="1"/>
          </p:nvPr>
        </p:nvSpPr>
        <p:spPr>
          <a:xfrm>
            <a:off x="8686501" y="2896510"/>
            <a:ext cx="2387600" cy="328612"/>
          </a:xfrm>
        </p:spPr>
        <p:txBody>
          <a:bodyPr>
            <a:noAutofit/>
          </a:bodyPr>
          <a:lstStyle>
            <a:lvl1pPr marL="0" indent="0" algn="ctr">
              <a:buFont typeface="Arial" pitchFamily="34" charset="0"/>
              <a:buNone/>
              <a:defRPr sz="1400" b="1" baseline="0">
                <a:solidFill>
                  <a:schemeClr val="bg1"/>
                </a:solidFill>
              </a:defRPr>
            </a:lvl1pPr>
            <a:lvl2pPr marL="457200" indent="0">
              <a:buFontTx/>
              <a:buNone/>
              <a:defRPr sz="1400" b="1">
                <a:solidFill>
                  <a:schemeClr val="bg1"/>
                </a:solidFill>
              </a:defRPr>
            </a:lvl2pPr>
            <a:lvl3pPr marL="914400" indent="0">
              <a:buFontTx/>
              <a:buNone/>
              <a:defRPr sz="1400" b="1">
                <a:solidFill>
                  <a:schemeClr val="bg1"/>
                </a:solidFill>
              </a:defRPr>
            </a:lvl3pPr>
            <a:lvl4pPr marL="1371600" indent="0">
              <a:buFontTx/>
              <a:buNone/>
              <a:defRPr sz="1400" b="1">
                <a:solidFill>
                  <a:schemeClr val="bg1"/>
                </a:solidFill>
              </a:defRPr>
            </a:lvl4pPr>
            <a:lvl5pPr marL="1828800" indent="0">
              <a:buFontTx/>
              <a:buNone/>
              <a:defRPr sz="1400" b="1">
                <a:solidFill>
                  <a:schemeClr val="bg1"/>
                </a:solidFill>
              </a:defRPr>
            </a:lvl5pPr>
          </a:lstStyle>
          <a:p>
            <a:pPr lvl="0"/>
            <a:r>
              <a:rPr lang="en-US" dirty="0" smtClean="0"/>
              <a:t>Nurse Navigator</a:t>
            </a:r>
          </a:p>
        </p:txBody>
      </p:sp>
      <p:sp>
        <p:nvSpPr>
          <p:cNvPr id="25" name="Text Placeholder 2"/>
          <p:cNvSpPr>
            <a:spLocks noGrp="1"/>
          </p:cNvSpPr>
          <p:nvPr>
            <p:ph type="body" sz="quarter" idx="22" hasCustomPrompt="1"/>
          </p:nvPr>
        </p:nvSpPr>
        <p:spPr>
          <a:xfrm>
            <a:off x="817424" y="3963433"/>
            <a:ext cx="10831473" cy="2250223"/>
          </a:xfrm>
        </p:spPr>
        <p:txBody>
          <a:bodyPr numCol="2" spcCol="356616">
            <a:normAutofit/>
          </a:bodyPr>
          <a:lstStyle>
            <a:lvl1pPr marL="0" indent="0" algn="just">
              <a:lnSpc>
                <a:spcPct val="130000"/>
              </a:lnSpc>
              <a:buClr>
                <a:srgbClr val="80B930"/>
              </a:buClr>
              <a:buSzPct val="75000"/>
              <a:buFont typeface="Arial" pitchFamily="34" charset="0"/>
              <a:buNone/>
              <a:defRPr sz="1600">
                <a:solidFill>
                  <a:srgbClr val="A6A6A6"/>
                </a:solidFill>
              </a:defRPr>
            </a:lvl1pPr>
            <a:lvl2pPr>
              <a:defRPr sz="1000">
                <a:solidFill>
                  <a:srgbClr val="A6A6A6"/>
                </a:solidFill>
              </a:defRPr>
            </a:lvl2pPr>
            <a:lvl3pPr>
              <a:defRPr sz="1000">
                <a:solidFill>
                  <a:srgbClr val="A6A6A6"/>
                </a:solidFill>
              </a:defRPr>
            </a:lvl3pPr>
            <a:lvl4pPr>
              <a:defRPr sz="1000">
                <a:solidFill>
                  <a:srgbClr val="A6A6A6"/>
                </a:solidFill>
              </a:defRPr>
            </a:lvl4pPr>
            <a:lvl5pPr>
              <a:defRPr sz="1000">
                <a:solidFill>
                  <a:srgbClr val="A6A6A6"/>
                </a:solidFill>
              </a:defRPr>
            </a:lvl5pPr>
          </a:lstStyle>
          <a:p>
            <a:pPr marL="0" indent="0">
              <a:lnSpc>
                <a:spcPct val="130000"/>
              </a:lnSpc>
              <a:buFont typeface="Arial" pitchFamily="34" charset="0"/>
              <a:buNone/>
            </a:pPr>
            <a:r>
              <a:rPr lang="en-US" sz="1600" dirty="0" err="1" smtClean="0">
                <a:latin typeface="+mn-lt"/>
                <a:cs typeface="Arial"/>
              </a:rPr>
              <a:t>Lorem</a:t>
            </a:r>
            <a:r>
              <a:rPr lang="en-US" sz="1600" dirty="0" smtClean="0">
                <a:latin typeface="+mn-lt"/>
                <a:cs typeface="Arial"/>
              </a:rPr>
              <a:t> </a:t>
            </a:r>
            <a:r>
              <a:rPr lang="en-US" sz="1600" dirty="0" err="1" smtClean="0">
                <a:latin typeface="+mn-lt"/>
                <a:cs typeface="Arial"/>
              </a:rPr>
              <a:t>ipsum</a:t>
            </a:r>
            <a:r>
              <a:rPr lang="en-US" sz="1600" dirty="0" smtClean="0">
                <a:latin typeface="+mn-lt"/>
                <a:cs typeface="Arial"/>
              </a:rPr>
              <a:t> dolor sit </a:t>
            </a:r>
            <a:r>
              <a:rPr lang="en-US" sz="1600" dirty="0" err="1" smtClean="0">
                <a:latin typeface="+mn-lt"/>
                <a:cs typeface="Arial"/>
              </a:rPr>
              <a:t>amet</a:t>
            </a:r>
            <a:r>
              <a:rPr lang="en-US" sz="1600" dirty="0" smtClean="0">
                <a:latin typeface="+mn-lt"/>
                <a:cs typeface="Arial"/>
              </a:rPr>
              <a:t>, </a:t>
            </a:r>
            <a:r>
              <a:rPr lang="en-US" sz="1600" dirty="0" err="1" smtClean="0">
                <a:latin typeface="+mn-lt"/>
                <a:cs typeface="Arial"/>
              </a:rPr>
              <a:t>consectetur</a:t>
            </a:r>
            <a:r>
              <a:rPr lang="en-US" sz="1600" dirty="0" smtClean="0">
                <a:latin typeface="+mn-lt"/>
                <a:cs typeface="Arial"/>
              </a:rPr>
              <a:t> </a:t>
            </a:r>
            <a:r>
              <a:rPr lang="en-US" sz="1600" dirty="0" err="1" smtClean="0">
                <a:latin typeface="+mn-lt"/>
                <a:cs typeface="Arial"/>
              </a:rPr>
              <a:t>adipiscing</a:t>
            </a:r>
            <a:r>
              <a:rPr lang="en-US" sz="1600" dirty="0" smtClean="0">
                <a:latin typeface="+mn-lt"/>
                <a:cs typeface="Arial"/>
              </a:rPr>
              <a:t> </a:t>
            </a:r>
            <a:r>
              <a:rPr lang="en-US" sz="1600" dirty="0" err="1" smtClean="0">
                <a:latin typeface="+mn-lt"/>
                <a:cs typeface="Arial"/>
              </a:rPr>
              <a:t>elit</a:t>
            </a:r>
            <a:r>
              <a:rPr lang="en-US" sz="1600" dirty="0" smtClean="0">
                <a:latin typeface="+mn-lt"/>
                <a:cs typeface="Arial"/>
              </a:rPr>
              <a:t>. </a:t>
            </a:r>
            <a:r>
              <a:rPr lang="en-US" sz="1600" dirty="0" err="1" smtClean="0">
                <a:latin typeface="+mn-lt"/>
                <a:cs typeface="Arial"/>
              </a:rPr>
              <a:t>Curabitur</a:t>
            </a:r>
            <a:r>
              <a:rPr lang="en-US" sz="1600" dirty="0" smtClean="0">
                <a:latin typeface="+mn-lt"/>
                <a:cs typeface="Arial"/>
              </a:rPr>
              <a:t> </a:t>
            </a:r>
            <a:r>
              <a:rPr lang="en-US" sz="1600" dirty="0" err="1" smtClean="0">
                <a:latin typeface="+mn-lt"/>
                <a:cs typeface="Arial"/>
              </a:rPr>
              <a:t>elementum</a:t>
            </a:r>
            <a:r>
              <a:rPr lang="en-US" sz="1600" dirty="0" smtClean="0">
                <a:latin typeface="+mn-lt"/>
                <a:cs typeface="Arial"/>
              </a:rPr>
              <a:t> </a:t>
            </a:r>
            <a:r>
              <a:rPr lang="en-US" sz="1600" dirty="0" err="1" smtClean="0">
                <a:latin typeface="+mn-lt"/>
                <a:cs typeface="Arial"/>
              </a:rPr>
              <a:t>posuere</a:t>
            </a:r>
            <a:r>
              <a:rPr lang="en-US" sz="1600" dirty="0" smtClean="0">
                <a:latin typeface="+mn-lt"/>
                <a:cs typeface="Arial"/>
              </a:rPr>
              <a:t> </a:t>
            </a:r>
            <a:r>
              <a:rPr lang="en-US" sz="1600" dirty="0" err="1" smtClean="0">
                <a:latin typeface="+mn-lt"/>
                <a:cs typeface="Arial"/>
              </a:rPr>
              <a:t>pretium</a:t>
            </a:r>
            <a:r>
              <a:rPr lang="en-US" sz="1600" dirty="0" smtClean="0">
                <a:latin typeface="+mn-lt"/>
                <a:cs typeface="Arial"/>
              </a:rPr>
              <a:t>. </a:t>
            </a:r>
            <a:r>
              <a:rPr lang="en-US" sz="1600" dirty="0" err="1" smtClean="0">
                <a:latin typeface="+mn-lt"/>
                <a:cs typeface="Arial"/>
              </a:rPr>
              <a:t>Quisque</a:t>
            </a:r>
            <a:r>
              <a:rPr lang="en-US" sz="1600" dirty="0" smtClean="0">
                <a:latin typeface="+mn-lt"/>
                <a:cs typeface="Arial"/>
              </a:rPr>
              <a:t> </a:t>
            </a:r>
            <a:r>
              <a:rPr lang="en-US" sz="1600" dirty="0" err="1" smtClean="0">
                <a:latin typeface="+mn-lt"/>
                <a:cs typeface="Arial"/>
              </a:rPr>
              <a:t>nibh</a:t>
            </a:r>
            <a:r>
              <a:rPr lang="en-US" sz="1600" dirty="0" smtClean="0">
                <a:latin typeface="+mn-lt"/>
                <a:cs typeface="Arial"/>
              </a:rPr>
              <a:t> dolor, </a:t>
            </a:r>
            <a:r>
              <a:rPr lang="en-US" sz="1600" dirty="0" err="1" smtClean="0">
                <a:latin typeface="+mn-lt"/>
                <a:cs typeface="Arial"/>
              </a:rPr>
              <a:t>dignissim</a:t>
            </a:r>
            <a:r>
              <a:rPr lang="en-US" sz="1600" dirty="0" smtClean="0">
                <a:latin typeface="+mn-lt"/>
                <a:cs typeface="Arial"/>
              </a:rPr>
              <a:t> ac </a:t>
            </a:r>
            <a:r>
              <a:rPr lang="en-US" sz="1600" dirty="0" err="1" smtClean="0">
                <a:latin typeface="+mn-lt"/>
                <a:cs typeface="Arial"/>
              </a:rPr>
              <a:t>dignissim</a:t>
            </a:r>
            <a:r>
              <a:rPr lang="en-US" sz="1600" dirty="0" smtClean="0">
                <a:latin typeface="+mn-lt"/>
                <a:cs typeface="Arial"/>
              </a:rPr>
              <a:t> </a:t>
            </a:r>
            <a:r>
              <a:rPr lang="en-US" sz="1600" dirty="0" err="1" smtClean="0">
                <a:latin typeface="+mn-lt"/>
                <a:cs typeface="Arial"/>
              </a:rPr>
              <a:t>ut</a:t>
            </a:r>
            <a:r>
              <a:rPr lang="en-US" sz="1600" dirty="0" smtClean="0">
                <a:latin typeface="+mn-lt"/>
                <a:cs typeface="Arial"/>
              </a:rPr>
              <a:t>, </a:t>
            </a:r>
            <a:r>
              <a:rPr lang="en-US" sz="1600" dirty="0" err="1" smtClean="0">
                <a:latin typeface="+mn-lt"/>
                <a:cs typeface="Arial"/>
              </a:rPr>
              <a:t>luctus</a:t>
            </a:r>
            <a:r>
              <a:rPr lang="en-US" sz="1600" dirty="0" smtClean="0">
                <a:latin typeface="+mn-lt"/>
                <a:cs typeface="Arial"/>
              </a:rPr>
              <a:t> ac </a:t>
            </a:r>
            <a:r>
              <a:rPr lang="en-US" sz="1600" dirty="0" err="1" smtClean="0">
                <a:latin typeface="+mn-lt"/>
                <a:cs typeface="Arial"/>
              </a:rPr>
              <a:t>urna</a:t>
            </a:r>
            <a:r>
              <a:rPr lang="en-US" sz="1600" dirty="0" smtClean="0">
                <a:latin typeface="+mn-lt"/>
                <a:cs typeface="Arial"/>
              </a:rPr>
              <a:t>. </a:t>
            </a:r>
            <a:r>
              <a:rPr lang="en-US" sz="1600" dirty="0" err="1" smtClean="0">
                <a:latin typeface="+mn-lt"/>
                <a:cs typeface="Arial"/>
              </a:rPr>
              <a:t>Aliquam</a:t>
            </a:r>
            <a:r>
              <a:rPr lang="en-US" sz="1600" dirty="0" smtClean="0">
                <a:latin typeface="+mn-lt"/>
                <a:cs typeface="Arial"/>
              </a:rPr>
              <a:t> </a:t>
            </a:r>
            <a:r>
              <a:rPr lang="en-US" sz="1600" dirty="0" err="1" smtClean="0">
                <a:latin typeface="+mn-lt"/>
                <a:cs typeface="Arial"/>
              </a:rPr>
              <a:t>aliquet</a:t>
            </a:r>
            <a:r>
              <a:rPr lang="en-US" sz="1600" dirty="0" smtClean="0">
                <a:latin typeface="+mn-lt"/>
                <a:cs typeface="Arial"/>
              </a:rPr>
              <a:t> non </a:t>
            </a:r>
            <a:r>
              <a:rPr lang="en-US" sz="1600" dirty="0" err="1" smtClean="0">
                <a:latin typeface="+mn-lt"/>
                <a:cs typeface="Arial"/>
              </a:rPr>
              <a:t>massa</a:t>
            </a:r>
            <a:r>
              <a:rPr lang="en-US" sz="1600" dirty="0" smtClean="0">
                <a:latin typeface="+mn-lt"/>
                <a:cs typeface="Arial"/>
              </a:rPr>
              <a:t> </a:t>
            </a:r>
            <a:r>
              <a:rPr lang="en-US" sz="1600" dirty="0" err="1" smtClean="0">
                <a:latin typeface="+mn-lt"/>
                <a:cs typeface="Arial"/>
              </a:rPr>
              <a:t>quis</a:t>
            </a:r>
            <a:r>
              <a:rPr lang="en-US" sz="1600" dirty="0" smtClean="0">
                <a:latin typeface="+mn-lt"/>
                <a:cs typeface="Arial"/>
              </a:rPr>
              <a:t> </a:t>
            </a:r>
            <a:r>
              <a:rPr lang="en-US" sz="1600" dirty="0" err="1" smtClean="0">
                <a:latin typeface="+mn-lt"/>
                <a:cs typeface="Arial"/>
              </a:rPr>
              <a:t>tincidunt</a:t>
            </a:r>
            <a:r>
              <a:rPr lang="en-US" sz="1600" dirty="0" smtClean="0">
                <a:latin typeface="+mn-lt"/>
                <a:cs typeface="Arial"/>
              </a:rPr>
              <a:t>. </a:t>
            </a:r>
            <a:r>
              <a:rPr lang="en-US" sz="1600" dirty="0" err="1" smtClean="0">
                <a:latin typeface="+mn-lt"/>
                <a:cs typeface="Arial"/>
              </a:rPr>
              <a:t>Mauris</a:t>
            </a:r>
            <a:r>
              <a:rPr lang="en-US" sz="1600" dirty="0" smtClean="0">
                <a:latin typeface="+mn-lt"/>
                <a:cs typeface="Arial"/>
              </a:rPr>
              <a:t> </a:t>
            </a:r>
            <a:r>
              <a:rPr lang="en-US" sz="1600" dirty="0" err="1" smtClean="0">
                <a:latin typeface="+mn-lt"/>
                <a:cs typeface="Arial"/>
              </a:rPr>
              <a:t>ullamcorper</a:t>
            </a:r>
            <a:r>
              <a:rPr lang="en-US" sz="1600" dirty="0" smtClean="0">
                <a:latin typeface="+mn-lt"/>
                <a:cs typeface="Arial"/>
              </a:rPr>
              <a:t> </a:t>
            </a:r>
            <a:r>
              <a:rPr lang="en-US" sz="1600" dirty="0" err="1" smtClean="0">
                <a:latin typeface="+mn-lt"/>
                <a:cs typeface="Arial"/>
              </a:rPr>
              <a:t>justo</a:t>
            </a:r>
            <a:r>
              <a:rPr lang="en-US" sz="1600" dirty="0" smtClean="0">
                <a:latin typeface="+mn-lt"/>
                <a:cs typeface="Arial"/>
              </a:rPr>
              <a:t> </a:t>
            </a:r>
            <a:r>
              <a:rPr lang="en-US" sz="1600" dirty="0" err="1" smtClean="0">
                <a:latin typeface="+mn-lt"/>
                <a:cs typeface="Arial"/>
              </a:rPr>
              <a:t>tristique</a:t>
            </a:r>
            <a:r>
              <a:rPr lang="en-US" sz="1600" dirty="0" smtClean="0">
                <a:latin typeface="+mn-lt"/>
                <a:cs typeface="Arial"/>
              </a:rPr>
              <a:t> dui </a:t>
            </a:r>
            <a:r>
              <a:rPr lang="en-US" sz="1600" dirty="0" err="1" smtClean="0">
                <a:latin typeface="+mn-lt"/>
                <a:cs typeface="Arial"/>
              </a:rPr>
              <a:t>posuere</a:t>
            </a:r>
            <a:r>
              <a:rPr lang="en-US" sz="1600" dirty="0" smtClean="0">
                <a:latin typeface="+mn-lt"/>
                <a:cs typeface="Arial"/>
              </a:rPr>
              <a:t> </a:t>
            </a:r>
            <a:r>
              <a:rPr lang="en-US" sz="1600" dirty="0" err="1" smtClean="0">
                <a:latin typeface="+mn-lt"/>
                <a:cs typeface="Arial"/>
              </a:rPr>
              <a:t>tincidunt</a:t>
            </a:r>
            <a:r>
              <a:rPr lang="en-US" sz="1600" dirty="0" smtClean="0">
                <a:latin typeface="+mn-lt"/>
                <a:cs typeface="Arial"/>
              </a:rPr>
              <a:t>. In </a:t>
            </a:r>
            <a:r>
              <a:rPr lang="en-US" sz="1600" dirty="0" err="1" smtClean="0">
                <a:latin typeface="+mn-lt"/>
                <a:cs typeface="Arial"/>
              </a:rPr>
              <a:t>nec</a:t>
            </a:r>
            <a:r>
              <a:rPr lang="en-US" sz="1600" dirty="0" smtClean="0">
                <a:latin typeface="+mn-lt"/>
                <a:cs typeface="Arial"/>
              </a:rPr>
              <a:t> lacus </a:t>
            </a:r>
            <a:r>
              <a:rPr lang="en-US" sz="1600" dirty="0" err="1" smtClean="0">
                <a:latin typeface="+mn-lt"/>
                <a:cs typeface="Arial"/>
              </a:rPr>
              <a:t>laoreet</a:t>
            </a:r>
            <a:r>
              <a:rPr lang="en-US" sz="1600" dirty="0" smtClean="0">
                <a:latin typeface="+mn-lt"/>
                <a:cs typeface="Arial"/>
              </a:rPr>
              <a:t> </a:t>
            </a:r>
            <a:r>
              <a:rPr lang="en-US" sz="1600" dirty="0" err="1" smtClean="0">
                <a:latin typeface="+mn-lt"/>
                <a:cs typeface="Arial"/>
              </a:rPr>
              <a:t>orci</a:t>
            </a:r>
            <a:r>
              <a:rPr lang="en-US" sz="1600" dirty="0" smtClean="0">
                <a:latin typeface="+mn-lt"/>
                <a:cs typeface="Arial"/>
              </a:rPr>
              <a:t> </a:t>
            </a:r>
            <a:r>
              <a:rPr lang="en-US" sz="1600" dirty="0" err="1" smtClean="0">
                <a:latin typeface="+mn-lt"/>
                <a:cs typeface="Arial"/>
              </a:rPr>
              <a:t>varius</a:t>
            </a:r>
            <a:r>
              <a:rPr lang="en-US" sz="1600" dirty="0" smtClean="0">
                <a:latin typeface="+mn-lt"/>
                <a:cs typeface="Arial"/>
              </a:rPr>
              <a:t> </a:t>
            </a:r>
            <a:r>
              <a:rPr lang="en-US" sz="1600" dirty="0" err="1" smtClean="0">
                <a:latin typeface="+mn-lt"/>
                <a:cs typeface="Arial"/>
              </a:rPr>
              <a:t>imperdiet</a:t>
            </a:r>
            <a:r>
              <a:rPr lang="en-US" sz="1600" dirty="0" smtClean="0">
                <a:latin typeface="+mn-lt"/>
                <a:cs typeface="Arial"/>
              </a:rPr>
              <a:t> sit </a:t>
            </a:r>
            <a:r>
              <a:rPr lang="en-US" sz="1600" dirty="0" err="1" smtClean="0">
                <a:latin typeface="+mn-lt"/>
                <a:cs typeface="Arial"/>
              </a:rPr>
              <a:t>amet</a:t>
            </a:r>
            <a:r>
              <a:rPr lang="en-US" sz="1600" dirty="0" smtClean="0">
                <a:latin typeface="+mn-lt"/>
                <a:cs typeface="Arial"/>
              </a:rPr>
              <a:t> in </a:t>
            </a:r>
            <a:r>
              <a:rPr lang="en-US" sz="1600" dirty="0" err="1" smtClean="0">
                <a:latin typeface="+mn-lt"/>
                <a:cs typeface="Arial"/>
              </a:rPr>
              <a:t>augue</a:t>
            </a:r>
            <a:r>
              <a:rPr lang="en-US" sz="1600" dirty="0" smtClean="0">
                <a:latin typeface="+mn-lt"/>
                <a:cs typeface="Arial"/>
              </a:rPr>
              <a:t>. </a:t>
            </a:r>
            <a:endParaRPr lang="en-US" sz="1600" dirty="0">
              <a:latin typeface="+mn-lt"/>
              <a:cs typeface="Arial"/>
            </a:endParaRPr>
          </a:p>
        </p:txBody>
      </p:sp>
      <p:grpSp>
        <p:nvGrpSpPr>
          <p:cNvPr id="6" name="Group 39"/>
          <p:cNvGrpSpPr/>
          <p:nvPr/>
        </p:nvGrpSpPr>
        <p:grpSpPr>
          <a:xfrm>
            <a:off x="1545004" y="1904999"/>
            <a:ext cx="1532328" cy="942977"/>
            <a:chOff x="6621780" y="1581150"/>
            <a:chExt cx="1360170" cy="1217295"/>
          </a:xfrm>
          <a:solidFill>
            <a:schemeClr val="accent6"/>
          </a:solidFill>
        </p:grpSpPr>
        <p:sp>
          <p:nvSpPr>
            <p:cNvPr id="45" name="Flowchart: Delay 44"/>
            <p:cNvSpPr/>
            <p:nvPr/>
          </p:nvSpPr>
          <p:spPr>
            <a:xfrm rot="16200000">
              <a:off x="7044690" y="1861185"/>
              <a:ext cx="514350" cy="1360170"/>
            </a:xfrm>
            <a:prstGeom prst="flowChartDelay">
              <a:avLst/>
            </a:prstGeom>
            <a:grpFill/>
            <a:ln>
              <a:solidFill>
                <a:schemeClr val="tx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fontAlgn="base">
                <a:spcBef>
                  <a:spcPct val="0"/>
                </a:spcBef>
                <a:spcAft>
                  <a:spcPct val="0"/>
                </a:spcAft>
              </a:pPr>
              <a:endParaRPr lang="en-US" sz="1800">
                <a:solidFill>
                  <a:prstClr val="white"/>
                </a:solidFill>
              </a:endParaRPr>
            </a:p>
          </p:txBody>
        </p:sp>
        <p:sp>
          <p:nvSpPr>
            <p:cNvPr id="46" name="Oval 45"/>
            <p:cNvSpPr/>
            <p:nvPr/>
          </p:nvSpPr>
          <p:spPr>
            <a:xfrm>
              <a:off x="7118985" y="2089785"/>
              <a:ext cx="365760" cy="388620"/>
            </a:xfrm>
            <a:prstGeom prst="ellipse">
              <a:avLst/>
            </a:prstGeom>
            <a:grpFill/>
            <a:ln>
              <a:solidFill>
                <a:schemeClr val="tx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fontAlgn="base">
                <a:spcBef>
                  <a:spcPct val="0"/>
                </a:spcBef>
                <a:spcAft>
                  <a:spcPct val="0"/>
                </a:spcAft>
              </a:pPr>
              <a:endParaRPr lang="en-US" sz="1800">
                <a:solidFill>
                  <a:prstClr val="white"/>
                </a:solidFill>
              </a:endParaRPr>
            </a:p>
          </p:txBody>
        </p:sp>
        <p:sp>
          <p:nvSpPr>
            <p:cNvPr id="47" name="Oval 46"/>
            <p:cNvSpPr/>
            <p:nvPr/>
          </p:nvSpPr>
          <p:spPr>
            <a:xfrm>
              <a:off x="7046595" y="1717565"/>
              <a:ext cx="510540" cy="655815"/>
            </a:xfrm>
            <a:prstGeom prst="ellipse">
              <a:avLst/>
            </a:prstGeom>
            <a:grpFill/>
            <a:ln>
              <a:solidFill>
                <a:schemeClr val="tx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fontAlgn="base">
                <a:spcBef>
                  <a:spcPct val="0"/>
                </a:spcBef>
                <a:spcAft>
                  <a:spcPct val="0"/>
                </a:spcAft>
              </a:pPr>
              <a:endParaRPr lang="en-US" sz="1800">
                <a:solidFill>
                  <a:prstClr val="white"/>
                </a:solidFill>
              </a:endParaRPr>
            </a:p>
          </p:txBody>
        </p:sp>
        <p:sp>
          <p:nvSpPr>
            <p:cNvPr id="48" name="Arc 47"/>
            <p:cNvSpPr/>
            <p:nvPr/>
          </p:nvSpPr>
          <p:spPr>
            <a:xfrm rot="11759450" flipH="1">
              <a:off x="7005178" y="2187107"/>
              <a:ext cx="326143" cy="514350"/>
            </a:xfrm>
            <a:prstGeom prst="arc">
              <a:avLst>
                <a:gd name="adj1" fmla="val 13836063"/>
                <a:gd name="adj2" fmla="val 0"/>
              </a:avLst>
            </a:prstGeom>
            <a:grpFill/>
            <a:ln w="28575">
              <a:solidFill>
                <a:schemeClr val="tx1">
                  <a:lumMod val="60000"/>
                  <a:lumOff val="4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defTabSz="914400" fontAlgn="base">
                <a:spcBef>
                  <a:spcPct val="0"/>
                </a:spcBef>
                <a:spcAft>
                  <a:spcPct val="0"/>
                </a:spcAft>
              </a:pPr>
              <a:endParaRPr lang="en-US" sz="1800">
                <a:solidFill>
                  <a:srgbClr val="5C5C5C"/>
                </a:solidFill>
              </a:endParaRPr>
            </a:p>
          </p:txBody>
        </p:sp>
        <p:sp>
          <p:nvSpPr>
            <p:cNvPr id="49" name="Oval 48"/>
            <p:cNvSpPr/>
            <p:nvPr/>
          </p:nvSpPr>
          <p:spPr>
            <a:xfrm>
              <a:off x="6932626" y="2448453"/>
              <a:ext cx="102870" cy="100584"/>
            </a:xfrm>
            <a:prstGeom prst="ellipse">
              <a:avLst/>
            </a:prstGeom>
            <a:grpFill/>
            <a:ln>
              <a:solidFill>
                <a:schemeClr val="tx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fontAlgn="base">
                <a:spcBef>
                  <a:spcPct val="0"/>
                </a:spcBef>
                <a:spcAft>
                  <a:spcPct val="0"/>
                </a:spcAft>
              </a:pPr>
              <a:endParaRPr lang="en-US" sz="1800">
                <a:solidFill>
                  <a:prstClr val="white"/>
                </a:solidFill>
              </a:endParaRPr>
            </a:p>
          </p:txBody>
        </p:sp>
        <p:sp>
          <p:nvSpPr>
            <p:cNvPr id="50" name="Plus 49"/>
            <p:cNvSpPr/>
            <p:nvPr/>
          </p:nvSpPr>
          <p:spPr>
            <a:xfrm>
              <a:off x="7558625" y="2480889"/>
              <a:ext cx="174929" cy="166977"/>
            </a:xfrm>
            <a:prstGeom prst="mathPlus">
              <a:avLst/>
            </a:prstGeom>
            <a:grpFill/>
            <a:ln>
              <a:solidFill>
                <a:schemeClr val="tx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fontAlgn="base">
                <a:spcBef>
                  <a:spcPct val="0"/>
                </a:spcBef>
                <a:spcAft>
                  <a:spcPct val="0"/>
                </a:spcAft>
              </a:pPr>
              <a:endParaRPr lang="en-US" sz="1800">
                <a:solidFill>
                  <a:prstClr val="white"/>
                </a:solidFill>
              </a:endParaRPr>
            </a:p>
          </p:txBody>
        </p:sp>
        <p:sp>
          <p:nvSpPr>
            <p:cNvPr id="51" name="Arc 50"/>
            <p:cNvSpPr/>
            <p:nvPr/>
          </p:nvSpPr>
          <p:spPr>
            <a:xfrm rot="16200000">
              <a:off x="7247096" y="1726404"/>
              <a:ext cx="109539" cy="457200"/>
            </a:xfrm>
            <a:prstGeom prst="arc">
              <a:avLst>
                <a:gd name="adj1" fmla="val 16200000"/>
                <a:gd name="adj2" fmla="val 5178517"/>
              </a:avLst>
            </a:prstGeom>
            <a:grpFill/>
            <a:ln w="28575">
              <a:solidFill>
                <a:schemeClr val="tx1">
                  <a:lumMod val="60000"/>
                  <a:lumOff val="4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defTabSz="914400" fontAlgn="base">
                <a:spcBef>
                  <a:spcPct val="0"/>
                </a:spcBef>
                <a:spcAft>
                  <a:spcPct val="0"/>
                </a:spcAft>
              </a:pPr>
              <a:endParaRPr lang="en-US" sz="1800">
                <a:solidFill>
                  <a:srgbClr val="5C5C5C"/>
                </a:solidFill>
              </a:endParaRPr>
            </a:p>
          </p:txBody>
        </p:sp>
        <p:sp>
          <p:nvSpPr>
            <p:cNvPr id="52" name="Oval 51"/>
            <p:cNvSpPr/>
            <p:nvPr/>
          </p:nvSpPr>
          <p:spPr>
            <a:xfrm>
              <a:off x="7124700" y="1581150"/>
              <a:ext cx="365760" cy="365760"/>
            </a:xfrm>
            <a:prstGeom prst="ellipse">
              <a:avLst/>
            </a:prstGeom>
            <a:grpFill/>
            <a:ln>
              <a:solidFill>
                <a:schemeClr val="tx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fontAlgn="base">
                <a:spcBef>
                  <a:spcPct val="0"/>
                </a:spcBef>
                <a:spcAft>
                  <a:spcPct val="0"/>
                </a:spcAft>
              </a:pPr>
              <a:endParaRPr lang="en-US" sz="1800" dirty="0">
                <a:solidFill>
                  <a:prstClr val="white"/>
                </a:solidFill>
              </a:endParaRPr>
            </a:p>
          </p:txBody>
        </p:sp>
        <p:sp>
          <p:nvSpPr>
            <p:cNvPr id="53" name="Oval 52"/>
            <p:cNvSpPr/>
            <p:nvPr/>
          </p:nvSpPr>
          <p:spPr>
            <a:xfrm>
              <a:off x="7179564" y="1636014"/>
              <a:ext cx="256032" cy="256032"/>
            </a:xfrm>
            <a:prstGeom prst="ellipse">
              <a:avLst/>
            </a:prstGeom>
            <a:grpFill/>
            <a:ln>
              <a:solidFill>
                <a:schemeClr val="tx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defTabSz="914400" fontAlgn="base">
                <a:spcBef>
                  <a:spcPct val="0"/>
                </a:spcBef>
                <a:spcAft>
                  <a:spcPct val="0"/>
                </a:spcAft>
              </a:pPr>
              <a:r>
                <a:rPr lang="en-US" sz="600" b="1" dirty="0" smtClean="0">
                  <a:solidFill>
                    <a:srgbClr val="68217A"/>
                  </a:solidFill>
                </a:rPr>
                <a:t>GIM</a:t>
              </a:r>
              <a:endParaRPr lang="en-US" sz="600" b="1" dirty="0">
                <a:solidFill>
                  <a:srgbClr val="68217A"/>
                </a:solidFill>
              </a:endParaRPr>
            </a:p>
          </p:txBody>
        </p:sp>
      </p:grpSp>
      <p:grpSp>
        <p:nvGrpSpPr>
          <p:cNvPr id="7" name="Group 80"/>
          <p:cNvGrpSpPr/>
          <p:nvPr/>
        </p:nvGrpSpPr>
        <p:grpSpPr>
          <a:xfrm>
            <a:off x="5243284" y="1988375"/>
            <a:ext cx="1721725" cy="847725"/>
            <a:chOff x="5759535" y="3407041"/>
            <a:chExt cx="1768316" cy="1080880"/>
          </a:xfrm>
          <a:solidFill>
            <a:schemeClr val="accent6"/>
          </a:solidFill>
        </p:grpSpPr>
        <p:sp>
          <p:nvSpPr>
            <p:cNvPr id="57" name="Flowchart: Delay 56"/>
            <p:cNvSpPr/>
            <p:nvPr/>
          </p:nvSpPr>
          <p:spPr>
            <a:xfrm rot="16200000">
              <a:off x="6046883" y="3609505"/>
              <a:ext cx="349602" cy="924298"/>
            </a:xfrm>
            <a:prstGeom prst="flowChartDelay">
              <a:avLst/>
            </a:prstGeom>
            <a:grpFill/>
            <a:ln>
              <a:solidFill>
                <a:schemeClr val="tx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fontAlgn="base">
                <a:spcBef>
                  <a:spcPct val="0"/>
                </a:spcBef>
                <a:spcAft>
                  <a:spcPct val="0"/>
                </a:spcAft>
              </a:pPr>
              <a:endParaRPr lang="en-US" sz="1800">
                <a:solidFill>
                  <a:prstClr val="white"/>
                </a:solidFill>
              </a:endParaRPr>
            </a:p>
          </p:txBody>
        </p:sp>
        <p:sp>
          <p:nvSpPr>
            <p:cNvPr id="58" name="Oval 57"/>
            <p:cNvSpPr/>
            <p:nvPr/>
          </p:nvSpPr>
          <p:spPr>
            <a:xfrm>
              <a:off x="5986229" y="3518139"/>
              <a:ext cx="376725" cy="445755"/>
            </a:xfrm>
            <a:prstGeom prst="ellipse">
              <a:avLst/>
            </a:prstGeom>
            <a:grpFill/>
            <a:ln>
              <a:solidFill>
                <a:schemeClr val="tx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fontAlgn="base">
                <a:spcBef>
                  <a:spcPct val="0"/>
                </a:spcBef>
                <a:spcAft>
                  <a:spcPct val="0"/>
                </a:spcAft>
              </a:pPr>
              <a:endParaRPr lang="en-US" sz="1800">
                <a:solidFill>
                  <a:prstClr val="white"/>
                </a:solidFill>
              </a:endParaRPr>
            </a:p>
          </p:txBody>
        </p:sp>
        <p:sp>
          <p:nvSpPr>
            <p:cNvPr id="59" name="Flowchart: Delay 58"/>
            <p:cNvSpPr/>
            <p:nvPr/>
          </p:nvSpPr>
          <p:spPr>
            <a:xfrm rot="16200000">
              <a:off x="6917087" y="3637671"/>
              <a:ext cx="349602" cy="871926"/>
            </a:xfrm>
            <a:prstGeom prst="flowChartDelay">
              <a:avLst/>
            </a:prstGeom>
            <a:grpFill/>
            <a:ln>
              <a:solidFill>
                <a:schemeClr val="tx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fontAlgn="base">
                <a:spcBef>
                  <a:spcPct val="0"/>
                </a:spcBef>
                <a:spcAft>
                  <a:spcPct val="0"/>
                </a:spcAft>
              </a:pPr>
              <a:endParaRPr lang="en-US" sz="1800">
                <a:solidFill>
                  <a:prstClr val="white"/>
                </a:solidFill>
              </a:endParaRPr>
            </a:p>
          </p:txBody>
        </p:sp>
        <p:sp>
          <p:nvSpPr>
            <p:cNvPr id="60" name="Oval 59"/>
            <p:cNvSpPr/>
            <p:nvPr/>
          </p:nvSpPr>
          <p:spPr>
            <a:xfrm>
              <a:off x="6951350" y="3520119"/>
              <a:ext cx="376725" cy="445755"/>
            </a:xfrm>
            <a:prstGeom prst="ellipse">
              <a:avLst/>
            </a:prstGeom>
            <a:grpFill/>
            <a:ln>
              <a:solidFill>
                <a:schemeClr val="tx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fontAlgn="base">
                <a:spcBef>
                  <a:spcPct val="0"/>
                </a:spcBef>
                <a:spcAft>
                  <a:spcPct val="0"/>
                </a:spcAft>
              </a:pPr>
              <a:endParaRPr lang="en-US" sz="1800">
                <a:solidFill>
                  <a:prstClr val="white"/>
                </a:solidFill>
              </a:endParaRPr>
            </a:p>
          </p:txBody>
        </p:sp>
        <p:sp>
          <p:nvSpPr>
            <p:cNvPr id="61" name="Flowchart: Delay 60"/>
            <p:cNvSpPr/>
            <p:nvPr/>
          </p:nvSpPr>
          <p:spPr>
            <a:xfrm rot="16200000">
              <a:off x="6403916" y="3550661"/>
              <a:ext cx="514350" cy="1360170"/>
            </a:xfrm>
            <a:prstGeom prst="flowChartDelay">
              <a:avLst/>
            </a:prstGeom>
            <a:grpFill/>
            <a:ln>
              <a:solidFill>
                <a:schemeClr val="tx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fontAlgn="base">
                <a:spcBef>
                  <a:spcPct val="0"/>
                </a:spcBef>
                <a:spcAft>
                  <a:spcPct val="0"/>
                </a:spcAft>
              </a:pPr>
              <a:endParaRPr lang="en-US" sz="1800">
                <a:solidFill>
                  <a:prstClr val="white"/>
                </a:solidFill>
              </a:endParaRPr>
            </a:p>
          </p:txBody>
        </p:sp>
        <p:sp>
          <p:nvSpPr>
            <p:cNvPr id="62" name="Oval 61"/>
            <p:cNvSpPr/>
            <p:nvPr/>
          </p:nvSpPr>
          <p:spPr>
            <a:xfrm>
              <a:off x="6405821" y="3407041"/>
              <a:ext cx="510540" cy="655815"/>
            </a:xfrm>
            <a:prstGeom prst="ellipse">
              <a:avLst/>
            </a:prstGeom>
            <a:grpFill/>
            <a:ln>
              <a:solidFill>
                <a:schemeClr val="tx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fontAlgn="base">
                <a:spcBef>
                  <a:spcPct val="0"/>
                </a:spcBef>
                <a:spcAft>
                  <a:spcPct val="0"/>
                </a:spcAft>
              </a:pPr>
              <a:endParaRPr lang="en-US" sz="1800">
                <a:solidFill>
                  <a:prstClr val="white"/>
                </a:solidFill>
              </a:endParaRPr>
            </a:p>
          </p:txBody>
        </p:sp>
        <p:cxnSp>
          <p:nvCxnSpPr>
            <p:cNvPr id="63" name="Straight Connector 62"/>
            <p:cNvCxnSpPr>
              <a:stCxn id="62" idx="4"/>
              <a:endCxn id="61" idx="1"/>
            </p:cNvCxnSpPr>
            <p:nvPr/>
          </p:nvCxnSpPr>
          <p:spPr>
            <a:xfrm>
              <a:off x="6661091" y="4062856"/>
              <a:ext cx="0" cy="425065"/>
            </a:xfrm>
            <a:prstGeom prst="line">
              <a:avLst/>
            </a:prstGeom>
            <a:grpFill/>
            <a:ln w="28575">
              <a:solidFill>
                <a:schemeClr val="tx1">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64" name="Straight Connector 63"/>
            <p:cNvCxnSpPr/>
            <p:nvPr/>
          </p:nvCxnSpPr>
          <p:spPr>
            <a:xfrm>
              <a:off x="6664901" y="4066666"/>
              <a:ext cx="52950" cy="88612"/>
            </a:xfrm>
            <a:prstGeom prst="line">
              <a:avLst/>
            </a:prstGeom>
            <a:grpFill/>
            <a:ln w="28575">
              <a:solidFill>
                <a:schemeClr val="tx1">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65" name="Straight Connector 64"/>
            <p:cNvCxnSpPr>
              <a:stCxn id="62" idx="4"/>
            </p:cNvCxnSpPr>
            <p:nvPr/>
          </p:nvCxnSpPr>
          <p:spPr>
            <a:xfrm flipH="1">
              <a:off x="6606540" y="4062856"/>
              <a:ext cx="54551" cy="96245"/>
            </a:xfrm>
            <a:prstGeom prst="line">
              <a:avLst/>
            </a:prstGeom>
            <a:grpFill/>
            <a:ln w="28575">
              <a:solidFill>
                <a:schemeClr val="tx1">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66" name="Arc 65"/>
            <p:cNvSpPr/>
            <p:nvPr/>
          </p:nvSpPr>
          <p:spPr>
            <a:xfrm rot="9840550">
              <a:off x="6442039" y="3787058"/>
              <a:ext cx="176616" cy="394367"/>
            </a:xfrm>
            <a:prstGeom prst="arc">
              <a:avLst>
                <a:gd name="adj1" fmla="val 15668673"/>
                <a:gd name="adj2" fmla="val 641032"/>
              </a:avLst>
            </a:prstGeom>
            <a:grpFill/>
            <a:ln w="28575">
              <a:solidFill>
                <a:schemeClr val="tx1">
                  <a:lumMod val="60000"/>
                  <a:lumOff val="4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defTabSz="914400" fontAlgn="base">
                <a:spcBef>
                  <a:spcPct val="0"/>
                </a:spcBef>
                <a:spcAft>
                  <a:spcPct val="0"/>
                </a:spcAft>
              </a:pPr>
              <a:endParaRPr lang="en-US" sz="1800">
                <a:solidFill>
                  <a:srgbClr val="5C5C5C"/>
                </a:solidFill>
              </a:endParaRPr>
            </a:p>
          </p:txBody>
        </p:sp>
        <p:sp>
          <p:nvSpPr>
            <p:cNvPr id="67" name="Arc 66"/>
            <p:cNvSpPr/>
            <p:nvPr/>
          </p:nvSpPr>
          <p:spPr>
            <a:xfrm rot="11759450" flipH="1">
              <a:off x="6704930" y="3783248"/>
              <a:ext cx="176616" cy="394367"/>
            </a:xfrm>
            <a:prstGeom prst="arc">
              <a:avLst>
                <a:gd name="adj1" fmla="val 15668673"/>
                <a:gd name="adj2" fmla="val 641032"/>
              </a:avLst>
            </a:prstGeom>
            <a:grpFill/>
            <a:ln w="28575">
              <a:solidFill>
                <a:schemeClr val="tx1">
                  <a:lumMod val="60000"/>
                  <a:lumOff val="4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defTabSz="914400" fontAlgn="base">
                <a:spcBef>
                  <a:spcPct val="0"/>
                </a:spcBef>
                <a:spcAft>
                  <a:spcPct val="0"/>
                </a:spcAft>
              </a:pPr>
              <a:endParaRPr lang="en-US" sz="1800">
                <a:solidFill>
                  <a:srgbClr val="5C5C5C"/>
                </a:solidFill>
              </a:endParaRPr>
            </a:p>
          </p:txBody>
        </p:sp>
      </p:grpSp>
      <p:grpSp>
        <p:nvGrpSpPr>
          <p:cNvPr id="8" name="Group 81"/>
          <p:cNvGrpSpPr/>
          <p:nvPr/>
        </p:nvGrpSpPr>
        <p:grpSpPr>
          <a:xfrm>
            <a:off x="9130962" y="1845734"/>
            <a:ext cx="1432713" cy="1038221"/>
            <a:chOff x="6066113" y="4874235"/>
            <a:chExt cx="1360170" cy="1419634"/>
          </a:xfrm>
          <a:solidFill>
            <a:schemeClr val="accent6"/>
          </a:solidFill>
        </p:grpSpPr>
        <p:sp>
          <p:nvSpPr>
            <p:cNvPr id="71" name="Flowchart: Delay 70"/>
            <p:cNvSpPr/>
            <p:nvPr/>
          </p:nvSpPr>
          <p:spPr>
            <a:xfrm rot="16200000">
              <a:off x="6489023" y="5199583"/>
              <a:ext cx="514350" cy="1360170"/>
            </a:xfrm>
            <a:prstGeom prst="flowChartDelay">
              <a:avLst/>
            </a:prstGeom>
            <a:grpFill/>
            <a:ln>
              <a:solidFill>
                <a:schemeClr val="tx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fontAlgn="base">
                <a:spcBef>
                  <a:spcPct val="0"/>
                </a:spcBef>
                <a:spcAft>
                  <a:spcPct val="0"/>
                </a:spcAft>
              </a:pPr>
              <a:endParaRPr lang="en-US" sz="1800">
                <a:solidFill>
                  <a:prstClr val="white"/>
                </a:solidFill>
              </a:endParaRPr>
            </a:p>
          </p:txBody>
        </p:sp>
        <p:sp>
          <p:nvSpPr>
            <p:cNvPr id="72" name="Isosceles Triangle 71"/>
            <p:cNvSpPr/>
            <p:nvPr/>
          </p:nvSpPr>
          <p:spPr>
            <a:xfrm rot="10800000">
              <a:off x="6573951" y="5618184"/>
              <a:ext cx="365760" cy="388620"/>
            </a:xfrm>
            <a:prstGeom prst="triangle">
              <a:avLst/>
            </a:prstGeom>
            <a:grpFill/>
            <a:ln>
              <a:solidFill>
                <a:schemeClr val="tx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fontAlgn="base">
                <a:spcBef>
                  <a:spcPct val="0"/>
                </a:spcBef>
                <a:spcAft>
                  <a:spcPct val="0"/>
                </a:spcAft>
              </a:pPr>
              <a:endParaRPr lang="en-US" sz="1800">
                <a:solidFill>
                  <a:prstClr val="white"/>
                </a:solidFill>
              </a:endParaRPr>
            </a:p>
          </p:txBody>
        </p:sp>
        <p:sp>
          <p:nvSpPr>
            <p:cNvPr id="73" name="Oval 72"/>
            <p:cNvSpPr/>
            <p:nvPr/>
          </p:nvSpPr>
          <p:spPr>
            <a:xfrm>
              <a:off x="6505047" y="5055963"/>
              <a:ext cx="510540" cy="655815"/>
            </a:xfrm>
            <a:prstGeom prst="ellipse">
              <a:avLst/>
            </a:prstGeom>
            <a:grpFill/>
            <a:ln>
              <a:solidFill>
                <a:schemeClr val="tx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fontAlgn="base">
                <a:spcBef>
                  <a:spcPct val="0"/>
                </a:spcBef>
                <a:spcAft>
                  <a:spcPct val="0"/>
                </a:spcAft>
              </a:pPr>
              <a:endParaRPr lang="en-US" sz="1800">
                <a:solidFill>
                  <a:prstClr val="white"/>
                </a:solidFill>
              </a:endParaRPr>
            </a:p>
          </p:txBody>
        </p:sp>
        <p:sp>
          <p:nvSpPr>
            <p:cNvPr id="74" name="Rectangle 73"/>
            <p:cNvSpPr/>
            <p:nvPr/>
          </p:nvSpPr>
          <p:spPr>
            <a:xfrm>
              <a:off x="6935188" y="5890108"/>
              <a:ext cx="296883" cy="403761"/>
            </a:xfrm>
            <a:prstGeom prst="rect">
              <a:avLst/>
            </a:prstGeom>
            <a:grpFill/>
            <a:ln w="28575">
              <a:solidFill>
                <a:schemeClr val="tx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fontAlgn="base">
                <a:spcBef>
                  <a:spcPct val="0"/>
                </a:spcBef>
                <a:spcAft>
                  <a:spcPct val="0"/>
                </a:spcAft>
              </a:pPr>
              <a:endParaRPr lang="en-US" sz="1800">
                <a:solidFill>
                  <a:prstClr val="white"/>
                </a:solidFill>
              </a:endParaRPr>
            </a:p>
          </p:txBody>
        </p:sp>
        <p:sp>
          <p:nvSpPr>
            <p:cNvPr id="75" name="Diagonal Stripe 74"/>
            <p:cNvSpPr/>
            <p:nvPr/>
          </p:nvSpPr>
          <p:spPr>
            <a:xfrm rot="2764692">
              <a:off x="6559606" y="4874235"/>
              <a:ext cx="411480" cy="411480"/>
            </a:xfrm>
            <a:prstGeom prst="diagStripe">
              <a:avLst/>
            </a:prstGeom>
            <a:grpFill/>
            <a:ln>
              <a:solidFill>
                <a:schemeClr val="tx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fontAlgn="base">
                <a:spcBef>
                  <a:spcPct val="0"/>
                </a:spcBef>
                <a:spcAft>
                  <a:spcPct val="0"/>
                </a:spcAft>
              </a:pPr>
              <a:endParaRPr lang="en-US" sz="1800">
                <a:solidFill>
                  <a:srgbClr val="5C5C5C"/>
                </a:solidFill>
              </a:endParaRPr>
            </a:p>
          </p:txBody>
        </p:sp>
        <p:sp>
          <p:nvSpPr>
            <p:cNvPr id="76" name="Chevron 75"/>
            <p:cNvSpPr/>
            <p:nvPr/>
          </p:nvSpPr>
          <p:spPr>
            <a:xfrm rot="16200000">
              <a:off x="6623157" y="4827321"/>
              <a:ext cx="274320" cy="640080"/>
            </a:xfrm>
            <a:prstGeom prst="chevron">
              <a:avLst>
                <a:gd name="adj" fmla="val 23097"/>
              </a:avLst>
            </a:prstGeom>
            <a:grpFill/>
            <a:ln>
              <a:solidFill>
                <a:schemeClr val="tx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fontAlgn="base">
                <a:spcBef>
                  <a:spcPct val="0"/>
                </a:spcBef>
                <a:spcAft>
                  <a:spcPct val="0"/>
                </a:spcAft>
              </a:pPr>
              <a:endParaRPr lang="en-US" sz="1800">
                <a:solidFill>
                  <a:prstClr val="white"/>
                </a:solidFill>
              </a:endParaRPr>
            </a:p>
          </p:txBody>
        </p:sp>
        <p:sp>
          <p:nvSpPr>
            <p:cNvPr id="77" name="Plus 76"/>
            <p:cNvSpPr/>
            <p:nvPr/>
          </p:nvSpPr>
          <p:spPr>
            <a:xfrm>
              <a:off x="6675769" y="5035514"/>
              <a:ext cx="174929" cy="166977"/>
            </a:xfrm>
            <a:prstGeom prst="mathPlus">
              <a:avLst/>
            </a:prstGeom>
            <a:grpFill/>
            <a:ln>
              <a:solidFill>
                <a:schemeClr val="tx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fontAlgn="base">
                <a:spcBef>
                  <a:spcPct val="0"/>
                </a:spcBef>
                <a:spcAft>
                  <a:spcPct val="0"/>
                </a:spcAft>
              </a:pPr>
              <a:endParaRPr lang="en-US" sz="1800">
                <a:solidFill>
                  <a:prstClr val="white"/>
                </a:solidFill>
              </a:endParaRPr>
            </a:p>
          </p:txBody>
        </p:sp>
        <p:sp>
          <p:nvSpPr>
            <p:cNvPr id="78" name="Plus 77"/>
            <p:cNvSpPr/>
            <p:nvPr/>
          </p:nvSpPr>
          <p:spPr>
            <a:xfrm>
              <a:off x="6998506" y="5994006"/>
              <a:ext cx="174929" cy="166977"/>
            </a:xfrm>
            <a:prstGeom prst="mathPlus">
              <a:avLst/>
            </a:prstGeom>
            <a:grpFill/>
            <a:ln>
              <a:solidFill>
                <a:schemeClr val="tx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fontAlgn="base">
                <a:spcBef>
                  <a:spcPct val="0"/>
                </a:spcBef>
                <a:spcAft>
                  <a:spcPct val="0"/>
                </a:spcAft>
              </a:pPr>
              <a:endParaRPr lang="en-US" sz="1800">
                <a:solidFill>
                  <a:prstClr val="white"/>
                </a:solidFill>
              </a:endParaRPr>
            </a:p>
          </p:txBody>
        </p:sp>
      </p:grpSp>
    </p:spTree>
    <p:extLst>
      <p:ext uri="{BB962C8B-B14F-4D97-AF65-F5344CB8AC3E}">
        <p14:creationId xmlns:p14="http://schemas.microsoft.com/office/powerpoint/2010/main" val="572873972"/>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28FC5F6-F338-4AE4-BB23-26385BCFC423}" type="datetimeFigureOut">
              <a:rPr lang="en-US" smtClean="0"/>
              <a:t>2/24/2017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113E31D-E2AB-40D1-8B51-AFA5AFEF393A}" type="slidenum">
              <a:rPr lang="en-US" smtClean="0"/>
              <a:t>‹#›</a:t>
            </a:fld>
            <a:endParaRPr lang="en-US" dirty="0"/>
          </a:p>
        </p:txBody>
      </p:sp>
    </p:spTree>
    <p:extLst>
      <p:ext uri="{BB962C8B-B14F-4D97-AF65-F5344CB8AC3E}">
        <p14:creationId xmlns:p14="http://schemas.microsoft.com/office/powerpoint/2010/main" val="282281584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Services list">
    <p:spTree>
      <p:nvGrpSpPr>
        <p:cNvPr id="1" name=""/>
        <p:cNvGrpSpPr/>
        <p:nvPr/>
      </p:nvGrpSpPr>
      <p:grpSpPr>
        <a:xfrm>
          <a:off x="0" y="0"/>
          <a:ext cx="0" cy="0"/>
          <a:chOff x="0" y="0"/>
          <a:chExt cx="0" cy="0"/>
        </a:xfrm>
      </p:grpSpPr>
      <p:sp>
        <p:nvSpPr>
          <p:cNvPr id="10" name="Title 1"/>
          <p:cNvSpPr>
            <a:spLocks noGrp="1"/>
          </p:cNvSpPr>
          <p:nvPr>
            <p:ph type="title" hasCustomPrompt="1"/>
          </p:nvPr>
        </p:nvSpPr>
        <p:spPr>
          <a:xfrm>
            <a:off x="609600" y="274639"/>
            <a:ext cx="10972800" cy="1143000"/>
          </a:xfrm>
        </p:spPr>
        <p:txBody>
          <a:bodyPr/>
          <a:lstStyle>
            <a:lvl1pPr marL="0" marR="0" indent="0" algn="l" defTabSz="914400" rtl="0" eaLnBrk="1" fontAlgn="auto" latinLnBrk="0" hangingPunct="1">
              <a:lnSpc>
                <a:spcPct val="100000"/>
              </a:lnSpc>
              <a:spcBef>
                <a:spcPct val="0"/>
              </a:spcBef>
              <a:spcAft>
                <a:spcPts val="0"/>
              </a:spcAft>
              <a:buClrTx/>
              <a:buSzTx/>
              <a:buFontTx/>
              <a:buNone/>
              <a:tabLst/>
              <a:defRPr sz="3200" baseline="0">
                <a:solidFill>
                  <a:srgbClr val="5C5C5C"/>
                </a:solidFill>
              </a:defRPr>
            </a:lvl1pPr>
          </a:lstStyle>
          <a:p>
            <a:r>
              <a:rPr lang="en-US" dirty="0" smtClean="0"/>
              <a:t>Services list sample</a:t>
            </a:r>
            <a:endParaRPr lang="en-US" dirty="0"/>
          </a:p>
        </p:txBody>
      </p:sp>
      <p:sp>
        <p:nvSpPr>
          <p:cNvPr id="40" name="Text Placeholder 2"/>
          <p:cNvSpPr>
            <a:spLocks noGrp="1"/>
          </p:cNvSpPr>
          <p:nvPr>
            <p:ph type="body" sz="quarter" idx="26" hasCustomPrompt="1"/>
          </p:nvPr>
        </p:nvSpPr>
        <p:spPr>
          <a:xfrm>
            <a:off x="2276360" y="2310177"/>
            <a:ext cx="3634317" cy="338654"/>
          </a:xfrm>
        </p:spPr>
        <p:txBody>
          <a:bodyPr>
            <a:noAutofit/>
          </a:bodyPr>
          <a:lstStyle>
            <a:lvl1pPr marL="0" indent="0">
              <a:lnSpc>
                <a:spcPct val="110000"/>
              </a:lnSpc>
              <a:buFont typeface="Arial" pitchFamily="34" charset="0"/>
              <a:buNone/>
              <a:defRPr sz="1800" b="1"/>
            </a:lvl1pPr>
            <a:lvl2pPr marL="457200" indent="0">
              <a:buFontTx/>
              <a:buNone/>
              <a:defRPr sz="1800" b="1"/>
            </a:lvl2pPr>
            <a:lvl3pPr marL="914400" indent="0">
              <a:buFontTx/>
              <a:buNone/>
              <a:defRPr sz="1800" b="1"/>
            </a:lvl3pPr>
            <a:lvl4pPr marL="1371600" indent="0">
              <a:buFontTx/>
              <a:buNone/>
              <a:defRPr sz="1800" b="1"/>
            </a:lvl4pPr>
            <a:lvl5pPr marL="1828800" indent="0">
              <a:buFontTx/>
              <a:buNone/>
              <a:defRPr sz="1800" b="1"/>
            </a:lvl5pPr>
          </a:lstStyle>
          <a:p>
            <a:pPr lvl="0"/>
            <a:r>
              <a:rPr lang="en-US" dirty="0" smtClean="0"/>
              <a:t>Social Media</a:t>
            </a:r>
          </a:p>
        </p:txBody>
      </p:sp>
      <p:sp>
        <p:nvSpPr>
          <p:cNvPr id="41" name="Text Placeholder 2"/>
          <p:cNvSpPr>
            <a:spLocks noGrp="1"/>
          </p:cNvSpPr>
          <p:nvPr>
            <p:ph type="body" sz="quarter" idx="27" hasCustomPrompt="1"/>
          </p:nvPr>
        </p:nvSpPr>
        <p:spPr>
          <a:xfrm>
            <a:off x="2276360" y="3798305"/>
            <a:ext cx="3634317" cy="338654"/>
          </a:xfrm>
        </p:spPr>
        <p:txBody>
          <a:bodyPr>
            <a:noAutofit/>
          </a:bodyPr>
          <a:lstStyle>
            <a:lvl1pPr marL="0" indent="0">
              <a:lnSpc>
                <a:spcPct val="110000"/>
              </a:lnSpc>
              <a:buFont typeface="Arial" pitchFamily="34" charset="0"/>
              <a:buNone/>
              <a:defRPr sz="1800" b="1"/>
            </a:lvl1pPr>
            <a:lvl2pPr marL="457200" indent="0">
              <a:buFontTx/>
              <a:buNone/>
              <a:defRPr sz="1800" b="1"/>
            </a:lvl2pPr>
            <a:lvl3pPr marL="914400" indent="0">
              <a:buFontTx/>
              <a:buNone/>
              <a:defRPr sz="1800" b="1"/>
            </a:lvl3pPr>
            <a:lvl4pPr marL="1371600" indent="0">
              <a:buFontTx/>
              <a:buNone/>
              <a:defRPr sz="1800" b="1"/>
            </a:lvl4pPr>
            <a:lvl5pPr marL="1828800" indent="0">
              <a:buFontTx/>
              <a:buNone/>
              <a:defRPr sz="1800" b="1"/>
            </a:lvl5pPr>
          </a:lstStyle>
          <a:p>
            <a:pPr lvl="0"/>
            <a:r>
              <a:rPr lang="en-US" sz="1800" b="1" dirty="0" smtClean="0">
                <a:latin typeface="+mn-lt"/>
                <a:cs typeface="Arial"/>
              </a:rPr>
              <a:t>Code</a:t>
            </a:r>
            <a:endParaRPr lang="en-US" dirty="0" smtClean="0"/>
          </a:p>
        </p:txBody>
      </p:sp>
      <p:sp>
        <p:nvSpPr>
          <p:cNvPr id="43" name="Text Placeholder 2"/>
          <p:cNvSpPr>
            <a:spLocks noGrp="1"/>
          </p:cNvSpPr>
          <p:nvPr>
            <p:ph type="body" sz="quarter" idx="28" hasCustomPrompt="1"/>
          </p:nvPr>
        </p:nvSpPr>
        <p:spPr>
          <a:xfrm>
            <a:off x="2276360" y="5310473"/>
            <a:ext cx="3634317" cy="338654"/>
          </a:xfrm>
        </p:spPr>
        <p:txBody>
          <a:bodyPr>
            <a:noAutofit/>
          </a:bodyPr>
          <a:lstStyle>
            <a:lvl1pPr marL="0" indent="0">
              <a:lnSpc>
                <a:spcPct val="110000"/>
              </a:lnSpc>
              <a:buFont typeface="Arial" pitchFamily="34" charset="0"/>
              <a:buNone/>
              <a:defRPr sz="1800" b="1"/>
            </a:lvl1pPr>
            <a:lvl2pPr marL="457200" indent="0">
              <a:buFontTx/>
              <a:buNone/>
              <a:defRPr sz="1800" b="1"/>
            </a:lvl2pPr>
            <a:lvl3pPr marL="914400" indent="0">
              <a:buFontTx/>
              <a:buNone/>
              <a:defRPr sz="1800" b="1"/>
            </a:lvl3pPr>
            <a:lvl4pPr marL="1371600" indent="0">
              <a:buFontTx/>
              <a:buNone/>
              <a:defRPr sz="1800" b="1"/>
            </a:lvl4pPr>
            <a:lvl5pPr marL="1828800" indent="0">
              <a:buFontTx/>
              <a:buNone/>
              <a:defRPr sz="1800" b="1"/>
            </a:lvl5pPr>
          </a:lstStyle>
          <a:p>
            <a:pPr lvl="0"/>
            <a:r>
              <a:rPr lang="en-US" dirty="0" smtClean="0"/>
              <a:t>Photography</a:t>
            </a:r>
          </a:p>
        </p:txBody>
      </p:sp>
      <p:sp>
        <p:nvSpPr>
          <p:cNvPr id="46" name="Text Placeholder 2"/>
          <p:cNvSpPr>
            <a:spLocks noGrp="1"/>
          </p:cNvSpPr>
          <p:nvPr>
            <p:ph type="body" sz="quarter" idx="29" hasCustomPrompt="1"/>
          </p:nvPr>
        </p:nvSpPr>
        <p:spPr>
          <a:xfrm>
            <a:off x="7471607" y="2310177"/>
            <a:ext cx="3634317" cy="338654"/>
          </a:xfrm>
        </p:spPr>
        <p:txBody>
          <a:bodyPr>
            <a:noAutofit/>
          </a:bodyPr>
          <a:lstStyle>
            <a:lvl1pPr marL="0" indent="0">
              <a:lnSpc>
                <a:spcPct val="110000"/>
              </a:lnSpc>
              <a:buFont typeface="Arial" pitchFamily="34" charset="0"/>
              <a:buNone/>
              <a:defRPr sz="1800" b="1"/>
            </a:lvl1pPr>
            <a:lvl2pPr marL="457200" indent="0">
              <a:buFontTx/>
              <a:buNone/>
              <a:defRPr sz="1800" b="1"/>
            </a:lvl2pPr>
            <a:lvl3pPr marL="914400" indent="0">
              <a:buFontTx/>
              <a:buNone/>
              <a:defRPr sz="1800" b="1"/>
            </a:lvl3pPr>
            <a:lvl4pPr marL="1371600" indent="0">
              <a:buFontTx/>
              <a:buNone/>
              <a:defRPr sz="1800" b="1"/>
            </a:lvl4pPr>
            <a:lvl5pPr marL="1828800" indent="0">
              <a:buFontTx/>
              <a:buNone/>
              <a:defRPr sz="1800" b="1"/>
            </a:lvl5pPr>
          </a:lstStyle>
          <a:p>
            <a:pPr lvl="0"/>
            <a:r>
              <a:rPr lang="en-US" dirty="0" smtClean="0"/>
              <a:t>Audio Productions</a:t>
            </a:r>
          </a:p>
        </p:txBody>
      </p:sp>
      <p:sp>
        <p:nvSpPr>
          <p:cNvPr id="57" name="Text Placeholder 2"/>
          <p:cNvSpPr>
            <a:spLocks noGrp="1"/>
          </p:cNvSpPr>
          <p:nvPr>
            <p:ph type="body" sz="quarter" idx="30" hasCustomPrompt="1"/>
          </p:nvPr>
        </p:nvSpPr>
        <p:spPr>
          <a:xfrm>
            <a:off x="7471607" y="3798305"/>
            <a:ext cx="3634317" cy="338654"/>
          </a:xfrm>
        </p:spPr>
        <p:txBody>
          <a:bodyPr>
            <a:noAutofit/>
          </a:bodyPr>
          <a:lstStyle>
            <a:lvl1pPr marL="0" marR="0" indent="0" algn="l" defTabSz="914400" rtl="0" eaLnBrk="1" fontAlgn="auto" latinLnBrk="0" hangingPunct="1">
              <a:lnSpc>
                <a:spcPct val="110000"/>
              </a:lnSpc>
              <a:spcBef>
                <a:spcPct val="20000"/>
              </a:spcBef>
              <a:spcAft>
                <a:spcPts val="0"/>
              </a:spcAft>
              <a:buClrTx/>
              <a:buSzTx/>
              <a:buFont typeface="Arial" pitchFamily="34" charset="0"/>
              <a:buNone/>
              <a:tabLst/>
              <a:defRPr sz="1800" b="1"/>
            </a:lvl1pPr>
            <a:lvl2pPr marL="457200" indent="0">
              <a:buFontTx/>
              <a:buNone/>
              <a:defRPr sz="1800" b="1"/>
            </a:lvl2pPr>
            <a:lvl3pPr marL="914400" indent="0">
              <a:buFontTx/>
              <a:buNone/>
              <a:defRPr sz="1800" b="1"/>
            </a:lvl3pPr>
            <a:lvl4pPr marL="1371600" indent="0">
              <a:buFontTx/>
              <a:buNone/>
              <a:defRPr sz="1800" b="1"/>
            </a:lvl4pPr>
            <a:lvl5pPr marL="1828800" indent="0">
              <a:buFontTx/>
              <a:buNone/>
              <a:defRPr sz="1800" b="1"/>
            </a:lvl5pPr>
          </a:lstStyle>
          <a:p>
            <a:pPr marL="0" marR="0" lvl="0" indent="0" algn="l" defTabSz="914400" rtl="0" eaLnBrk="1" fontAlgn="auto" latinLnBrk="0" hangingPunct="1">
              <a:lnSpc>
                <a:spcPct val="110000"/>
              </a:lnSpc>
              <a:spcBef>
                <a:spcPct val="20000"/>
              </a:spcBef>
              <a:spcAft>
                <a:spcPts val="0"/>
              </a:spcAft>
              <a:buClrTx/>
              <a:buSzTx/>
              <a:buFont typeface="Arial" pitchFamily="34" charset="0"/>
              <a:buNone/>
              <a:tabLst/>
              <a:defRPr/>
            </a:pPr>
            <a:r>
              <a:rPr lang="en-US" sz="1800" b="1" dirty="0" smtClean="0">
                <a:latin typeface="+mn-lt"/>
                <a:cs typeface="Arial"/>
              </a:rPr>
              <a:t>Copywriting</a:t>
            </a:r>
            <a:endParaRPr lang="en-US" dirty="0" smtClean="0"/>
          </a:p>
        </p:txBody>
      </p:sp>
      <p:sp>
        <p:nvSpPr>
          <p:cNvPr id="58" name="Text Placeholder 2"/>
          <p:cNvSpPr>
            <a:spLocks noGrp="1"/>
          </p:cNvSpPr>
          <p:nvPr>
            <p:ph type="body" sz="quarter" idx="31" hasCustomPrompt="1"/>
          </p:nvPr>
        </p:nvSpPr>
        <p:spPr>
          <a:xfrm>
            <a:off x="7471607" y="5310473"/>
            <a:ext cx="3634317" cy="338654"/>
          </a:xfrm>
        </p:spPr>
        <p:txBody>
          <a:bodyPr>
            <a:noAutofit/>
          </a:bodyPr>
          <a:lstStyle>
            <a:lvl1pPr marL="0" marR="0" indent="0" algn="l" defTabSz="914400" rtl="0" eaLnBrk="1" fontAlgn="auto" latinLnBrk="0" hangingPunct="1">
              <a:lnSpc>
                <a:spcPct val="110000"/>
              </a:lnSpc>
              <a:spcBef>
                <a:spcPct val="20000"/>
              </a:spcBef>
              <a:spcAft>
                <a:spcPts val="0"/>
              </a:spcAft>
              <a:buClrTx/>
              <a:buSzTx/>
              <a:buFont typeface="Arial" pitchFamily="34" charset="0"/>
              <a:buNone/>
              <a:tabLst/>
              <a:defRPr sz="1800" b="1"/>
            </a:lvl1pPr>
            <a:lvl2pPr marL="457200" indent="0">
              <a:buFontTx/>
              <a:buNone/>
              <a:defRPr sz="1800" b="1"/>
            </a:lvl2pPr>
            <a:lvl3pPr marL="914400" indent="0">
              <a:buFontTx/>
              <a:buNone/>
              <a:defRPr sz="1800" b="1"/>
            </a:lvl3pPr>
            <a:lvl4pPr marL="1371600" indent="0">
              <a:buFontTx/>
              <a:buNone/>
              <a:defRPr sz="1800" b="1"/>
            </a:lvl4pPr>
            <a:lvl5pPr marL="1828800" indent="0">
              <a:buFontTx/>
              <a:buNone/>
              <a:defRPr sz="1800" b="1"/>
            </a:lvl5pPr>
          </a:lstStyle>
          <a:p>
            <a:pPr marL="0" marR="0" lvl="0" indent="0" algn="l" defTabSz="914400" rtl="0" eaLnBrk="1" fontAlgn="auto" latinLnBrk="0" hangingPunct="1">
              <a:lnSpc>
                <a:spcPct val="110000"/>
              </a:lnSpc>
              <a:spcBef>
                <a:spcPct val="20000"/>
              </a:spcBef>
              <a:spcAft>
                <a:spcPts val="0"/>
              </a:spcAft>
              <a:buClrTx/>
              <a:buSzTx/>
              <a:buFont typeface="Arial" pitchFamily="34" charset="0"/>
              <a:buNone/>
              <a:tabLst/>
              <a:defRPr/>
            </a:pPr>
            <a:r>
              <a:rPr lang="en-US" dirty="0" smtClean="0"/>
              <a:t>Films</a:t>
            </a:r>
          </a:p>
        </p:txBody>
      </p:sp>
      <p:grpSp>
        <p:nvGrpSpPr>
          <p:cNvPr id="2" name="Group 58"/>
          <p:cNvGrpSpPr/>
          <p:nvPr userDrawn="1"/>
        </p:nvGrpSpPr>
        <p:grpSpPr>
          <a:xfrm>
            <a:off x="1101111" y="2131990"/>
            <a:ext cx="1034151" cy="776973"/>
            <a:chOff x="817364" y="1776265"/>
            <a:chExt cx="826181" cy="826181"/>
          </a:xfrm>
        </p:grpSpPr>
        <p:sp>
          <p:nvSpPr>
            <p:cNvPr id="60" name="Oval 59"/>
            <p:cNvSpPr/>
            <p:nvPr/>
          </p:nvSpPr>
          <p:spPr>
            <a:xfrm>
              <a:off x="817364" y="1776265"/>
              <a:ext cx="826181" cy="826181"/>
            </a:xfrm>
            <a:prstGeom prst="ellipse">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fontAlgn="base">
                <a:spcBef>
                  <a:spcPct val="0"/>
                </a:spcBef>
                <a:spcAft>
                  <a:spcPct val="0"/>
                </a:spcAft>
              </a:pPr>
              <a:endParaRPr lang="en-US" sz="1800" dirty="0">
                <a:solidFill>
                  <a:prstClr val="white"/>
                </a:solidFill>
                <a:cs typeface="Arial"/>
              </a:endParaRPr>
            </a:p>
          </p:txBody>
        </p:sp>
        <p:sp>
          <p:nvSpPr>
            <p:cNvPr id="61" name="Freeform 7"/>
            <p:cNvSpPr>
              <a:spLocks noEditPoints="1"/>
            </p:cNvSpPr>
            <p:nvPr/>
          </p:nvSpPr>
          <p:spPr bwMode="auto">
            <a:xfrm>
              <a:off x="1056906" y="2015808"/>
              <a:ext cx="347097" cy="347095"/>
            </a:xfrm>
            <a:custGeom>
              <a:avLst/>
              <a:gdLst>
                <a:gd name="T0" fmla="*/ 347 w 376"/>
                <a:gd name="T1" fmla="*/ 284 h 376"/>
                <a:gd name="T2" fmla="*/ 347 w 376"/>
                <a:gd name="T3" fmla="*/ 238 h 376"/>
                <a:gd name="T4" fmla="*/ 278 w 376"/>
                <a:gd name="T5" fmla="*/ 169 h 376"/>
                <a:gd name="T6" fmla="*/ 238 w 376"/>
                <a:gd name="T7" fmla="*/ 169 h 376"/>
                <a:gd name="T8" fmla="*/ 207 w 376"/>
                <a:gd name="T9" fmla="*/ 148 h 376"/>
                <a:gd name="T10" fmla="*/ 207 w 376"/>
                <a:gd name="T11" fmla="*/ 92 h 376"/>
                <a:gd name="T12" fmla="*/ 236 w 376"/>
                <a:gd name="T13" fmla="*/ 48 h 376"/>
                <a:gd name="T14" fmla="*/ 188 w 376"/>
                <a:gd name="T15" fmla="*/ 0 h 376"/>
                <a:gd name="T16" fmla="*/ 140 w 376"/>
                <a:gd name="T17" fmla="*/ 48 h 376"/>
                <a:gd name="T18" fmla="*/ 169 w 376"/>
                <a:gd name="T19" fmla="*/ 92 h 376"/>
                <a:gd name="T20" fmla="*/ 169 w 376"/>
                <a:gd name="T21" fmla="*/ 148 h 376"/>
                <a:gd name="T22" fmla="*/ 138 w 376"/>
                <a:gd name="T23" fmla="*/ 169 h 376"/>
                <a:gd name="T24" fmla="*/ 98 w 376"/>
                <a:gd name="T25" fmla="*/ 169 h 376"/>
                <a:gd name="T26" fmla="*/ 29 w 376"/>
                <a:gd name="T27" fmla="*/ 238 h 376"/>
                <a:gd name="T28" fmla="*/ 29 w 376"/>
                <a:gd name="T29" fmla="*/ 284 h 376"/>
                <a:gd name="T30" fmla="*/ 0 w 376"/>
                <a:gd name="T31" fmla="*/ 328 h 376"/>
                <a:gd name="T32" fmla="*/ 48 w 376"/>
                <a:gd name="T33" fmla="*/ 376 h 376"/>
                <a:gd name="T34" fmla="*/ 96 w 376"/>
                <a:gd name="T35" fmla="*/ 328 h 376"/>
                <a:gd name="T36" fmla="*/ 67 w 376"/>
                <a:gd name="T37" fmla="*/ 284 h 376"/>
                <a:gd name="T38" fmla="*/ 67 w 376"/>
                <a:gd name="T39" fmla="*/ 238 h 376"/>
                <a:gd name="T40" fmla="*/ 98 w 376"/>
                <a:gd name="T41" fmla="*/ 207 h 376"/>
                <a:gd name="T42" fmla="*/ 138 w 376"/>
                <a:gd name="T43" fmla="*/ 207 h 376"/>
                <a:gd name="T44" fmla="*/ 169 w 376"/>
                <a:gd name="T45" fmla="*/ 202 h 376"/>
                <a:gd name="T46" fmla="*/ 169 w 376"/>
                <a:gd name="T47" fmla="*/ 284 h 376"/>
                <a:gd name="T48" fmla="*/ 140 w 376"/>
                <a:gd name="T49" fmla="*/ 328 h 376"/>
                <a:gd name="T50" fmla="*/ 188 w 376"/>
                <a:gd name="T51" fmla="*/ 376 h 376"/>
                <a:gd name="T52" fmla="*/ 236 w 376"/>
                <a:gd name="T53" fmla="*/ 328 h 376"/>
                <a:gd name="T54" fmla="*/ 207 w 376"/>
                <a:gd name="T55" fmla="*/ 284 h 376"/>
                <a:gd name="T56" fmla="*/ 207 w 376"/>
                <a:gd name="T57" fmla="*/ 202 h 376"/>
                <a:gd name="T58" fmla="*/ 238 w 376"/>
                <a:gd name="T59" fmla="*/ 207 h 376"/>
                <a:gd name="T60" fmla="*/ 278 w 376"/>
                <a:gd name="T61" fmla="*/ 207 h 376"/>
                <a:gd name="T62" fmla="*/ 309 w 376"/>
                <a:gd name="T63" fmla="*/ 238 h 376"/>
                <a:gd name="T64" fmla="*/ 309 w 376"/>
                <a:gd name="T65" fmla="*/ 284 h 376"/>
                <a:gd name="T66" fmla="*/ 280 w 376"/>
                <a:gd name="T67" fmla="*/ 328 h 376"/>
                <a:gd name="T68" fmla="*/ 328 w 376"/>
                <a:gd name="T69" fmla="*/ 376 h 376"/>
                <a:gd name="T70" fmla="*/ 376 w 376"/>
                <a:gd name="T71" fmla="*/ 328 h 376"/>
                <a:gd name="T72" fmla="*/ 347 w 376"/>
                <a:gd name="T73" fmla="*/ 284 h 376"/>
                <a:gd name="T74" fmla="*/ 75 w 376"/>
                <a:gd name="T75" fmla="*/ 328 h 376"/>
                <a:gd name="T76" fmla="*/ 48 w 376"/>
                <a:gd name="T77" fmla="*/ 356 h 376"/>
                <a:gd name="T78" fmla="*/ 20 w 376"/>
                <a:gd name="T79" fmla="*/ 328 h 376"/>
                <a:gd name="T80" fmla="*/ 48 w 376"/>
                <a:gd name="T81" fmla="*/ 300 h 376"/>
                <a:gd name="T82" fmla="*/ 75 w 376"/>
                <a:gd name="T83" fmla="*/ 328 h 376"/>
                <a:gd name="T84" fmla="*/ 160 w 376"/>
                <a:gd name="T85" fmla="*/ 48 h 376"/>
                <a:gd name="T86" fmla="*/ 188 w 376"/>
                <a:gd name="T87" fmla="*/ 20 h 376"/>
                <a:gd name="T88" fmla="*/ 215 w 376"/>
                <a:gd name="T89" fmla="*/ 48 h 376"/>
                <a:gd name="T90" fmla="*/ 188 w 376"/>
                <a:gd name="T91" fmla="*/ 76 h 376"/>
                <a:gd name="T92" fmla="*/ 160 w 376"/>
                <a:gd name="T93" fmla="*/ 48 h 376"/>
                <a:gd name="T94" fmla="*/ 215 w 376"/>
                <a:gd name="T95" fmla="*/ 328 h 376"/>
                <a:gd name="T96" fmla="*/ 188 w 376"/>
                <a:gd name="T97" fmla="*/ 356 h 376"/>
                <a:gd name="T98" fmla="*/ 160 w 376"/>
                <a:gd name="T99" fmla="*/ 328 h 376"/>
                <a:gd name="T100" fmla="*/ 188 w 376"/>
                <a:gd name="T101" fmla="*/ 300 h 376"/>
                <a:gd name="T102" fmla="*/ 215 w 376"/>
                <a:gd name="T103" fmla="*/ 328 h 376"/>
                <a:gd name="T104" fmla="*/ 328 w 376"/>
                <a:gd name="T105" fmla="*/ 356 h 376"/>
                <a:gd name="T106" fmla="*/ 300 w 376"/>
                <a:gd name="T107" fmla="*/ 328 h 376"/>
                <a:gd name="T108" fmla="*/ 328 w 376"/>
                <a:gd name="T109" fmla="*/ 300 h 376"/>
                <a:gd name="T110" fmla="*/ 355 w 376"/>
                <a:gd name="T111" fmla="*/ 328 h 376"/>
                <a:gd name="T112" fmla="*/ 328 w 376"/>
                <a:gd name="T113" fmla="*/ 356 h 3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376" h="376">
                  <a:moveTo>
                    <a:pt x="347" y="284"/>
                  </a:moveTo>
                  <a:cubicBezTo>
                    <a:pt x="347" y="238"/>
                    <a:pt x="347" y="238"/>
                    <a:pt x="347" y="238"/>
                  </a:cubicBezTo>
                  <a:cubicBezTo>
                    <a:pt x="347" y="210"/>
                    <a:pt x="328" y="169"/>
                    <a:pt x="278" y="169"/>
                  </a:cubicBezTo>
                  <a:cubicBezTo>
                    <a:pt x="238" y="169"/>
                    <a:pt x="238" y="169"/>
                    <a:pt x="238" y="169"/>
                  </a:cubicBezTo>
                  <a:cubicBezTo>
                    <a:pt x="210" y="169"/>
                    <a:pt x="207" y="155"/>
                    <a:pt x="207" y="148"/>
                  </a:cubicBezTo>
                  <a:cubicBezTo>
                    <a:pt x="207" y="92"/>
                    <a:pt x="207" y="92"/>
                    <a:pt x="207" y="92"/>
                  </a:cubicBezTo>
                  <a:cubicBezTo>
                    <a:pt x="224" y="85"/>
                    <a:pt x="236" y="68"/>
                    <a:pt x="236" y="48"/>
                  </a:cubicBezTo>
                  <a:cubicBezTo>
                    <a:pt x="236" y="21"/>
                    <a:pt x="214" y="0"/>
                    <a:pt x="188" y="0"/>
                  </a:cubicBezTo>
                  <a:cubicBezTo>
                    <a:pt x="161" y="0"/>
                    <a:pt x="140" y="21"/>
                    <a:pt x="140" y="48"/>
                  </a:cubicBezTo>
                  <a:cubicBezTo>
                    <a:pt x="140" y="68"/>
                    <a:pt x="152" y="85"/>
                    <a:pt x="169" y="92"/>
                  </a:cubicBezTo>
                  <a:cubicBezTo>
                    <a:pt x="169" y="148"/>
                    <a:pt x="169" y="148"/>
                    <a:pt x="169" y="148"/>
                  </a:cubicBezTo>
                  <a:cubicBezTo>
                    <a:pt x="169" y="153"/>
                    <a:pt x="167" y="169"/>
                    <a:pt x="138" y="169"/>
                  </a:cubicBezTo>
                  <a:cubicBezTo>
                    <a:pt x="98" y="169"/>
                    <a:pt x="98" y="169"/>
                    <a:pt x="98" y="169"/>
                  </a:cubicBezTo>
                  <a:cubicBezTo>
                    <a:pt x="47" y="169"/>
                    <a:pt x="29" y="210"/>
                    <a:pt x="29" y="238"/>
                  </a:cubicBezTo>
                  <a:cubicBezTo>
                    <a:pt x="29" y="284"/>
                    <a:pt x="29" y="284"/>
                    <a:pt x="29" y="284"/>
                  </a:cubicBezTo>
                  <a:cubicBezTo>
                    <a:pt x="12" y="291"/>
                    <a:pt x="0" y="308"/>
                    <a:pt x="0" y="328"/>
                  </a:cubicBezTo>
                  <a:cubicBezTo>
                    <a:pt x="0" y="354"/>
                    <a:pt x="21" y="376"/>
                    <a:pt x="48" y="376"/>
                  </a:cubicBezTo>
                  <a:cubicBezTo>
                    <a:pt x="74" y="376"/>
                    <a:pt x="96" y="354"/>
                    <a:pt x="96" y="328"/>
                  </a:cubicBezTo>
                  <a:cubicBezTo>
                    <a:pt x="96" y="308"/>
                    <a:pt x="84" y="291"/>
                    <a:pt x="67" y="284"/>
                  </a:cubicBezTo>
                  <a:cubicBezTo>
                    <a:pt x="67" y="238"/>
                    <a:pt x="67" y="238"/>
                    <a:pt x="67" y="238"/>
                  </a:cubicBezTo>
                  <a:cubicBezTo>
                    <a:pt x="67" y="233"/>
                    <a:pt x="68" y="207"/>
                    <a:pt x="98" y="207"/>
                  </a:cubicBezTo>
                  <a:cubicBezTo>
                    <a:pt x="138" y="207"/>
                    <a:pt x="138" y="207"/>
                    <a:pt x="138" y="207"/>
                  </a:cubicBezTo>
                  <a:cubicBezTo>
                    <a:pt x="150" y="207"/>
                    <a:pt x="160" y="205"/>
                    <a:pt x="169" y="202"/>
                  </a:cubicBezTo>
                  <a:cubicBezTo>
                    <a:pt x="169" y="284"/>
                    <a:pt x="169" y="284"/>
                    <a:pt x="169" y="284"/>
                  </a:cubicBezTo>
                  <a:cubicBezTo>
                    <a:pt x="152" y="291"/>
                    <a:pt x="140" y="308"/>
                    <a:pt x="140" y="328"/>
                  </a:cubicBezTo>
                  <a:cubicBezTo>
                    <a:pt x="140" y="354"/>
                    <a:pt x="161" y="376"/>
                    <a:pt x="188" y="376"/>
                  </a:cubicBezTo>
                  <a:cubicBezTo>
                    <a:pt x="214" y="376"/>
                    <a:pt x="236" y="354"/>
                    <a:pt x="236" y="328"/>
                  </a:cubicBezTo>
                  <a:cubicBezTo>
                    <a:pt x="236" y="308"/>
                    <a:pt x="224" y="291"/>
                    <a:pt x="207" y="284"/>
                  </a:cubicBezTo>
                  <a:cubicBezTo>
                    <a:pt x="207" y="202"/>
                    <a:pt x="207" y="202"/>
                    <a:pt x="207" y="202"/>
                  </a:cubicBezTo>
                  <a:cubicBezTo>
                    <a:pt x="215" y="205"/>
                    <a:pt x="226" y="207"/>
                    <a:pt x="238" y="207"/>
                  </a:cubicBezTo>
                  <a:cubicBezTo>
                    <a:pt x="278" y="207"/>
                    <a:pt x="278" y="207"/>
                    <a:pt x="278" y="207"/>
                  </a:cubicBezTo>
                  <a:cubicBezTo>
                    <a:pt x="306" y="207"/>
                    <a:pt x="309" y="231"/>
                    <a:pt x="309" y="238"/>
                  </a:cubicBezTo>
                  <a:cubicBezTo>
                    <a:pt x="309" y="284"/>
                    <a:pt x="309" y="284"/>
                    <a:pt x="309" y="284"/>
                  </a:cubicBezTo>
                  <a:cubicBezTo>
                    <a:pt x="292" y="291"/>
                    <a:pt x="280" y="308"/>
                    <a:pt x="280" y="328"/>
                  </a:cubicBezTo>
                  <a:cubicBezTo>
                    <a:pt x="280" y="354"/>
                    <a:pt x="301" y="376"/>
                    <a:pt x="328" y="376"/>
                  </a:cubicBezTo>
                  <a:cubicBezTo>
                    <a:pt x="354" y="376"/>
                    <a:pt x="376" y="354"/>
                    <a:pt x="376" y="328"/>
                  </a:cubicBezTo>
                  <a:cubicBezTo>
                    <a:pt x="376" y="308"/>
                    <a:pt x="364" y="291"/>
                    <a:pt x="347" y="284"/>
                  </a:cubicBezTo>
                  <a:close/>
                  <a:moveTo>
                    <a:pt x="75" y="328"/>
                  </a:moveTo>
                  <a:cubicBezTo>
                    <a:pt x="75" y="343"/>
                    <a:pt x="63" y="356"/>
                    <a:pt x="48" y="356"/>
                  </a:cubicBezTo>
                  <a:cubicBezTo>
                    <a:pt x="32" y="356"/>
                    <a:pt x="20" y="343"/>
                    <a:pt x="20" y="328"/>
                  </a:cubicBezTo>
                  <a:cubicBezTo>
                    <a:pt x="20" y="313"/>
                    <a:pt x="32" y="300"/>
                    <a:pt x="48" y="300"/>
                  </a:cubicBezTo>
                  <a:cubicBezTo>
                    <a:pt x="63" y="300"/>
                    <a:pt x="75" y="313"/>
                    <a:pt x="75" y="328"/>
                  </a:cubicBezTo>
                  <a:close/>
                  <a:moveTo>
                    <a:pt x="160" y="48"/>
                  </a:moveTo>
                  <a:cubicBezTo>
                    <a:pt x="160" y="33"/>
                    <a:pt x="172" y="20"/>
                    <a:pt x="188" y="20"/>
                  </a:cubicBezTo>
                  <a:cubicBezTo>
                    <a:pt x="203" y="20"/>
                    <a:pt x="215" y="33"/>
                    <a:pt x="215" y="48"/>
                  </a:cubicBezTo>
                  <a:cubicBezTo>
                    <a:pt x="215" y="63"/>
                    <a:pt x="203" y="76"/>
                    <a:pt x="188" y="76"/>
                  </a:cubicBezTo>
                  <a:cubicBezTo>
                    <a:pt x="172" y="76"/>
                    <a:pt x="160" y="63"/>
                    <a:pt x="160" y="48"/>
                  </a:cubicBezTo>
                  <a:close/>
                  <a:moveTo>
                    <a:pt x="215" y="328"/>
                  </a:moveTo>
                  <a:cubicBezTo>
                    <a:pt x="215" y="343"/>
                    <a:pt x="203" y="356"/>
                    <a:pt x="188" y="356"/>
                  </a:cubicBezTo>
                  <a:cubicBezTo>
                    <a:pt x="172" y="356"/>
                    <a:pt x="160" y="343"/>
                    <a:pt x="160" y="328"/>
                  </a:cubicBezTo>
                  <a:cubicBezTo>
                    <a:pt x="160" y="313"/>
                    <a:pt x="172" y="300"/>
                    <a:pt x="188" y="300"/>
                  </a:cubicBezTo>
                  <a:cubicBezTo>
                    <a:pt x="203" y="300"/>
                    <a:pt x="215" y="313"/>
                    <a:pt x="215" y="328"/>
                  </a:cubicBezTo>
                  <a:close/>
                  <a:moveTo>
                    <a:pt x="328" y="356"/>
                  </a:moveTo>
                  <a:cubicBezTo>
                    <a:pt x="312" y="356"/>
                    <a:pt x="300" y="343"/>
                    <a:pt x="300" y="328"/>
                  </a:cubicBezTo>
                  <a:cubicBezTo>
                    <a:pt x="300" y="313"/>
                    <a:pt x="312" y="300"/>
                    <a:pt x="328" y="300"/>
                  </a:cubicBezTo>
                  <a:cubicBezTo>
                    <a:pt x="343" y="300"/>
                    <a:pt x="355" y="313"/>
                    <a:pt x="355" y="328"/>
                  </a:cubicBezTo>
                  <a:cubicBezTo>
                    <a:pt x="355" y="343"/>
                    <a:pt x="343" y="356"/>
                    <a:pt x="328" y="356"/>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defTabSz="914400" fontAlgn="base">
                <a:spcBef>
                  <a:spcPct val="0"/>
                </a:spcBef>
                <a:spcAft>
                  <a:spcPct val="0"/>
                </a:spcAft>
              </a:pPr>
              <a:endParaRPr lang="en-US" sz="1800" dirty="0">
                <a:solidFill>
                  <a:srgbClr val="5C5C5C"/>
                </a:solidFill>
                <a:ea typeface="ＭＳ Ｐゴシック" pitchFamily="34" charset="-128"/>
                <a:cs typeface="Arial"/>
              </a:endParaRPr>
            </a:p>
          </p:txBody>
        </p:sp>
      </p:grpSp>
      <p:grpSp>
        <p:nvGrpSpPr>
          <p:cNvPr id="3" name="Group 61"/>
          <p:cNvGrpSpPr/>
          <p:nvPr userDrawn="1"/>
        </p:nvGrpSpPr>
        <p:grpSpPr>
          <a:xfrm>
            <a:off x="1101111" y="3628984"/>
            <a:ext cx="1034151" cy="776973"/>
            <a:chOff x="2496183" y="1776265"/>
            <a:chExt cx="826181" cy="826181"/>
          </a:xfrm>
        </p:grpSpPr>
        <p:sp>
          <p:nvSpPr>
            <p:cNvPr id="63" name="Oval 62"/>
            <p:cNvSpPr/>
            <p:nvPr/>
          </p:nvSpPr>
          <p:spPr>
            <a:xfrm>
              <a:off x="2496183" y="1776265"/>
              <a:ext cx="826181" cy="826181"/>
            </a:xfrm>
            <a:prstGeom prst="ellipse">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fontAlgn="base">
                <a:spcBef>
                  <a:spcPct val="0"/>
                </a:spcBef>
                <a:spcAft>
                  <a:spcPct val="0"/>
                </a:spcAft>
              </a:pPr>
              <a:endParaRPr lang="en-US" sz="1800" dirty="0">
                <a:solidFill>
                  <a:prstClr val="white"/>
                </a:solidFill>
                <a:cs typeface="Arial"/>
              </a:endParaRPr>
            </a:p>
          </p:txBody>
        </p:sp>
        <p:sp>
          <p:nvSpPr>
            <p:cNvPr id="64" name="Freeform 12"/>
            <p:cNvSpPr>
              <a:spLocks noEditPoints="1"/>
            </p:cNvSpPr>
            <p:nvPr/>
          </p:nvSpPr>
          <p:spPr bwMode="auto">
            <a:xfrm>
              <a:off x="2703599" y="2068958"/>
              <a:ext cx="417001" cy="254441"/>
            </a:xfrm>
            <a:custGeom>
              <a:avLst/>
              <a:gdLst>
                <a:gd name="T0" fmla="*/ 152 w 400"/>
                <a:gd name="T1" fmla="*/ 7 h 244"/>
                <a:gd name="T2" fmla="*/ 127 w 400"/>
                <a:gd name="T3" fmla="*/ 7 h 244"/>
                <a:gd name="T4" fmla="*/ 0 w 400"/>
                <a:gd name="T5" fmla="*/ 122 h 244"/>
                <a:gd name="T6" fmla="*/ 127 w 400"/>
                <a:gd name="T7" fmla="*/ 237 h 244"/>
                <a:gd name="T8" fmla="*/ 152 w 400"/>
                <a:gd name="T9" fmla="*/ 237 h 244"/>
                <a:gd name="T10" fmla="*/ 152 w 400"/>
                <a:gd name="T11" fmla="*/ 212 h 244"/>
                <a:gd name="T12" fmla="*/ 53 w 400"/>
                <a:gd name="T13" fmla="*/ 122 h 244"/>
                <a:gd name="T14" fmla="*/ 152 w 400"/>
                <a:gd name="T15" fmla="*/ 32 h 244"/>
                <a:gd name="T16" fmla="*/ 152 w 400"/>
                <a:gd name="T17" fmla="*/ 7 h 244"/>
                <a:gd name="T18" fmla="*/ 272 w 400"/>
                <a:gd name="T19" fmla="*/ 7 h 244"/>
                <a:gd name="T20" fmla="*/ 248 w 400"/>
                <a:gd name="T21" fmla="*/ 7 h 244"/>
                <a:gd name="T22" fmla="*/ 248 w 400"/>
                <a:gd name="T23" fmla="*/ 32 h 244"/>
                <a:gd name="T24" fmla="*/ 347 w 400"/>
                <a:gd name="T25" fmla="*/ 122 h 244"/>
                <a:gd name="T26" fmla="*/ 248 w 400"/>
                <a:gd name="T27" fmla="*/ 212 h 244"/>
                <a:gd name="T28" fmla="*/ 248 w 400"/>
                <a:gd name="T29" fmla="*/ 237 h 244"/>
                <a:gd name="T30" fmla="*/ 272 w 400"/>
                <a:gd name="T31" fmla="*/ 237 h 244"/>
                <a:gd name="T32" fmla="*/ 400 w 400"/>
                <a:gd name="T33" fmla="*/ 122 h 244"/>
                <a:gd name="T34" fmla="*/ 272 w 400"/>
                <a:gd name="T35" fmla="*/ 7 h 2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00" h="244">
                  <a:moveTo>
                    <a:pt x="152" y="7"/>
                  </a:moveTo>
                  <a:cubicBezTo>
                    <a:pt x="145" y="0"/>
                    <a:pt x="135" y="0"/>
                    <a:pt x="127" y="7"/>
                  </a:cubicBezTo>
                  <a:cubicBezTo>
                    <a:pt x="0" y="122"/>
                    <a:pt x="0" y="122"/>
                    <a:pt x="0" y="122"/>
                  </a:cubicBezTo>
                  <a:cubicBezTo>
                    <a:pt x="127" y="237"/>
                    <a:pt x="127" y="237"/>
                    <a:pt x="127" y="237"/>
                  </a:cubicBezTo>
                  <a:cubicBezTo>
                    <a:pt x="135" y="244"/>
                    <a:pt x="145" y="244"/>
                    <a:pt x="152" y="237"/>
                  </a:cubicBezTo>
                  <a:cubicBezTo>
                    <a:pt x="159" y="230"/>
                    <a:pt x="159" y="219"/>
                    <a:pt x="152" y="212"/>
                  </a:cubicBezTo>
                  <a:cubicBezTo>
                    <a:pt x="53" y="122"/>
                    <a:pt x="53" y="122"/>
                    <a:pt x="53" y="122"/>
                  </a:cubicBezTo>
                  <a:cubicBezTo>
                    <a:pt x="152" y="32"/>
                    <a:pt x="152" y="32"/>
                    <a:pt x="152" y="32"/>
                  </a:cubicBezTo>
                  <a:cubicBezTo>
                    <a:pt x="159" y="25"/>
                    <a:pt x="159" y="14"/>
                    <a:pt x="152" y="7"/>
                  </a:cubicBezTo>
                  <a:close/>
                  <a:moveTo>
                    <a:pt x="272" y="7"/>
                  </a:moveTo>
                  <a:cubicBezTo>
                    <a:pt x="265" y="0"/>
                    <a:pt x="255" y="0"/>
                    <a:pt x="248" y="7"/>
                  </a:cubicBezTo>
                  <a:cubicBezTo>
                    <a:pt x="240" y="14"/>
                    <a:pt x="241" y="25"/>
                    <a:pt x="248" y="32"/>
                  </a:cubicBezTo>
                  <a:cubicBezTo>
                    <a:pt x="347" y="122"/>
                    <a:pt x="347" y="122"/>
                    <a:pt x="347" y="122"/>
                  </a:cubicBezTo>
                  <a:cubicBezTo>
                    <a:pt x="248" y="212"/>
                    <a:pt x="248" y="212"/>
                    <a:pt x="248" y="212"/>
                  </a:cubicBezTo>
                  <a:cubicBezTo>
                    <a:pt x="241" y="219"/>
                    <a:pt x="240" y="230"/>
                    <a:pt x="248" y="237"/>
                  </a:cubicBezTo>
                  <a:cubicBezTo>
                    <a:pt x="255" y="244"/>
                    <a:pt x="265" y="244"/>
                    <a:pt x="272" y="237"/>
                  </a:cubicBezTo>
                  <a:cubicBezTo>
                    <a:pt x="400" y="122"/>
                    <a:pt x="400" y="122"/>
                    <a:pt x="400" y="122"/>
                  </a:cubicBezTo>
                  <a:lnTo>
                    <a:pt x="272" y="7"/>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defTabSz="914400" fontAlgn="base">
                <a:spcBef>
                  <a:spcPct val="0"/>
                </a:spcBef>
                <a:spcAft>
                  <a:spcPct val="0"/>
                </a:spcAft>
              </a:pPr>
              <a:endParaRPr lang="en-US" sz="1800" dirty="0">
                <a:solidFill>
                  <a:srgbClr val="5C5C5C"/>
                </a:solidFill>
                <a:ea typeface="ＭＳ Ｐゴシック" pitchFamily="34" charset="-128"/>
                <a:cs typeface="Arial"/>
              </a:endParaRPr>
            </a:p>
          </p:txBody>
        </p:sp>
      </p:grpSp>
      <p:grpSp>
        <p:nvGrpSpPr>
          <p:cNvPr id="4" name="Group 64"/>
          <p:cNvGrpSpPr/>
          <p:nvPr userDrawn="1"/>
        </p:nvGrpSpPr>
        <p:grpSpPr>
          <a:xfrm>
            <a:off x="1101111" y="5131267"/>
            <a:ext cx="1034151" cy="776973"/>
            <a:chOff x="4111152" y="1776265"/>
            <a:chExt cx="826181" cy="826181"/>
          </a:xfrm>
        </p:grpSpPr>
        <p:sp>
          <p:nvSpPr>
            <p:cNvPr id="66" name="Oval 65"/>
            <p:cNvSpPr/>
            <p:nvPr/>
          </p:nvSpPr>
          <p:spPr>
            <a:xfrm>
              <a:off x="4111152" y="1776265"/>
              <a:ext cx="826181" cy="826181"/>
            </a:xfrm>
            <a:prstGeom prst="ellipse">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fontAlgn="base">
                <a:spcBef>
                  <a:spcPct val="0"/>
                </a:spcBef>
                <a:spcAft>
                  <a:spcPct val="0"/>
                </a:spcAft>
              </a:pPr>
              <a:endParaRPr lang="en-US" sz="1800" dirty="0">
                <a:solidFill>
                  <a:prstClr val="white"/>
                </a:solidFill>
                <a:cs typeface="Arial"/>
              </a:endParaRPr>
            </a:p>
          </p:txBody>
        </p:sp>
        <p:sp>
          <p:nvSpPr>
            <p:cNvPr id="67" name="Freeform 17"/>
            <p:cNvSpPr>
              <a:spLocks noEditPoints="1"/>
            </p:cNvSpPr>
            <p:nvPr/>
          </p:nvSpPr>
          <p:spPr bwMode="auto">
            <a:xfrm>
              <a:off x="4340419" y="2042453"/>
              <a:ext cx="367647" cy="293805"/>
            </a:xfrm>
            <a:custGeom>
              <a:avLst/>
              <a:gdLst>
                <a:gd name="T0" fmla="*/ 200 w 400"/>
                <a:gd name="T1" fmla="*/ 120 h 320"/>
                <a:gd name="T2" fmla="*/ 140 w 400"/>
                <a:gd name="T3" fmla="*/ 180 h 320"/>
                <a:gd name="T4" fmla="*/ 200 w 400"/>
                <a:gd name="T5" fmla="*/ 240 h 320"/>
                <a:gd name="T6" fmla="*/ 260 w 400"/>
                <a:gd name="T7" fmla="*/ 180 h 320"/>
                <a:gd name="T8" fmla="*/ 200 w 400"/>
                <a:gd name="T9" fmla="*/ 120 h 320"/>
                <a:gd name="T10" fmla="*/ 360 w 400"/>
                <a:gd name="T11" fmla="*/ 60 h 320"/>
                <a:gd name="T12" fmla="*/ 312 w 400"/>
                <a:gd name="T13" fmla="*/ 60 h 320"/>
                <a:gd name="T14" fmla="*/ 296 w 400"/>
                <a:gd name="T15" fmla="*/ 49 h 320"/>
                <a:gd name="T16" fmla="*/ 284 w 400"/>
                <a:gd name="T17" fmla="*/ 11 h 320"/>
                <a:gd name="T18" fmla="*/ 268 w 400"/>
                <a:gd name="T19" fmla="*/ 0 h 320"/>
                <a:gd name="T20" fmla="*/ 132 w 400"/>
                <a:gd name="T21" fmla="*/ 0 h 320"/>
                <a:gd name="T22" fmla="*/ 116 w 400"/>
                <a:gd name="T23" fmla="*/ 11 h 320"/>
                <a:gd name="T24" fmla="*/ 104 w 400"/>
                <a:gd name="T25" fmla="*/ 49 h 320"/>
                <a:gd name="T26" fmla="*/ 88 w 400"/>
                <a:gd name="T27" fmla="*/ 60 h 320"/>
                <a:gd name="T28" fmla="*/ 40 w 400"/>
                <a:gd name="T29" fmla="*/ 60 h 320"/>
                <a:gd name="T30" fmla="*/ 0 w 400"/>
                <a:gd name="T31" fmla="*/ 100 h 320"/>
                <a:gd name="T32" fmla="*/ 0 w 400"/>
                <a:gd name="T33" fmla="*/ 280 h 320"/>
                <a:gd name="T34" fmla="*/ 40 w 400"/>
                <a:gd name="T35" fmla="*/ 320 h 320"/>
                <a:gd name="T36" fmla="*/ 360 w 400"/>
                <a:gd name="T37" fmla="*/ 320 h 320"/>
                <a:gd name="T38" fmla="*/ 400 w 400"/>
                <a:gd name="T39" fmla="*/ 280 h 320"/>
                <a:gd name="T40" fmla="*/ 400 w 400"/>
                <a:gd name="T41" fmla="*/ 100 h 320"/>
                <a:gd name="T42" fmla="*/ 360 w 400"/>
                <a:gd name="T43" fmla="*/ 60 h 320"/>
                <a:gd name="T44" fmla="*/ 200 w 400"/>
                <a:gd name="T45" fmla="*/ 280 h 320"/>
                <a:gd name="T46" fmla="*/ 100 w 400"/>
                <a:gd name="T47" fmla="*/ 180 h 320"/>
                <a:gd name="T48" fmla="*/ 200 w 400"/>
                <a:gd name="T49" fmla="*/ 80 h 320"/>
                <a:gd name="T50" fmla="*/ 300 w 400"/>
                <a:gd name="T51" fmla="*/ 180 h 320"/>
                <a:gd name="T52" fmla="*/ 200 w 400"/>
                <a:gd name="T53" fmla="*/ 280 h 320"/>
                <a:gd name="T54" fmla="*/ 346 w 400"/>
                <a:gd name="T55" fmla="*/ 128 h 320"/>
                <a:gd name="T56" fmla="*/ 332 w 400"/>
                <a:gd name="T57" fmla="*/ 114 h 320"/>
                <a:gd name="T58" fmla="*/ 346 w 400"/>
                <a:gd name="T59" fmla="*/ 100 h 320"/>
                <a:gd name="T60" fmla="*/ 360 w 400"/>
                <a:gd name="T61" fmla="*/ 114 h 320"/>
                <a:gd name="T62" fmla="*/ 346 w 400"/>
                <a:gd name="T63" fmla="*/ 128 h 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00" h="320">
                  <a:moveTo>
                    <a:pt x="200" y="120"/>
                  </a:moveTo>
                  <a:cubicBezTo>
                    <a:pt x="167" y="120"/>
                    <a:pt x="140" y="147"/>
                    <a:pt x="140" y="180"/>
                  </a:cubicBezTo>
                  <a:cubicBezTo>
                    <a:pt x="140" y="213"/>
                    <a:pt x="167" y="240"/>
                    <a:pt x="200" y="240"/>
                  </a:cubicBezTo>
                  <a:cubicBezTo>
                    <a:pt x="233" y="240"/>
                    <a:pt x="260" y="213"/>
                    <a:pt x="260" y="180"/>
                  </a:cubicBezTo>
                  <a:cubicBezTo>
                    <a:pt x="260" y="147"/>
                    <a:pt x="233" y="120"/>
                    <a:pt x="200" y="120"/>
                  </a:cubicBezTo>
                  <a:close/>
                  <a:moveTo>
                    <a:pt x="360" y="60"/>
                  </a:moveTo>
                  <a:cubicBezTo>
                    <a:pt x="312" y="60"/>
                    <a:pt x="312" y="60"/>
                    <a:pt x="312" y="60"/>
                  </a:cubicBezTo>
                  <a:cubicBezTo>
                    <a:pt x="305" y="60"/>
                    <a:pt x="298" y="55"/>
                    <a:pt x="296" y="49"/>
                  </a:cubicBezTo>
                  <a:cubicBezTo>
                    <a:pt x="284" y="11"/>
                    <a:pt x="284" y="11"/>
                    <a:pt x="284" y="11"/>
                  </a:cubicBezTo>
                  <a:cubicBezTo>
                    <a:pt x="281" y="5"/>
                    <a:pt x="274" y="0"/>
                    <a:pt x="268" y="0"/>
                  </a:cubicBezTo>
                  <a:cubicBezTo>
                    <a:pt x="132" y="0"/>
                    <a:pt x="132" y="0"/>
                    <a:pt x="132" y="0"/>
                  </a:cubicBezTo>
                  <a:cubicBezTo>
                    <a:pt x="125" y="0"/>
                    <a:pt x="118" y="5"/>
                    <a:pt x="116" y="11"/>
                  </a:cubicBezTo>
                  <a:cubicBezTo>
                    <a:pt x="104" y="49"/>
                    <a:pt x="104" y="49"/>
                    <a:pt x="104" y="49"/>
                  </a:cubicBezTo>
                  <a:cubicBezTo>
                    <a:pt x="101" y="55"/>
                    <a:pt x="94" y="60"/>
                    <a:pt x="88" y="60"/>
                  </a:cubicBezTo>
                  <a:cubicBezTo>
                    <a:pt x="40" y="60"/>
                    <a:pt x="40" y="60"/>
                    <a:pt x="40" y="60"/>
                  </a:cubicBezTo>
                  <a:cubicBezTo>
                    <a:pt x="18" y="60"/>
                    <a:pt x="0" y="78"/>
                    <a:pt x="0" y="100"/>
                  </a:cubicBezTo>
                  <a:cubicBezTo>
                    <a:pt x="0" y="280"/>
                    <a:pt x="0" y="280"/>
                    <a:pt x="0" y="280"/>
                  </a:cubicBezTo>
                  <a:cubicBezTo>
                    <a:pt x="0" y="302"/>
                    <a:pt x="18" y="320"/>
                    <a:pt x="40" y="320"/>
                  </a:cubicBezTo>
                  <a:cubicBezTo>
                    <a:pt x="360" y="320"/>
                    <a:pt x="360" y="320"/>
                    <a:pt x="360" y="320"/>
                  </a:cubicBezTo>
                  <a:cubicBezTo>
                    <a:pt x="382" y="320"/>
                    <a:pt x="400" y="302"/>
                    <a:pt x="400" y="280"/>
                  </a:cubicBezTo>
                  <a:cubicBezTo>
                    <a:pt x="400" y="100"/>
                    <a:pt x="400" y="100"/>
                    <a:pt x="400" y="100"/>
                  </a:cubicBezTo>
                  <a:cubicBezTo>
                    <a:pt x="400" y="78"/>
                    <a:pt x="382" y="60"/>
                    <a:pt x="360" y="60"/>
                  </a:cubicBezTo>
                  <a:close/>
                  <a:moveTo>
                    <a:pt x="200" y="280"/>
                  </a:moveTo>
                  <a:cubicBezTo>
                    <a:pt x="145" y="280"/>
                    <a:pt x="100" y="235"/>
                    <a:pt x="100" y="180"/>
                  </a:cubicBezTo>
                  <a:cubicBezTo>
                    <a:pt x="100" y="125"/>
                    <a:pt x="145" y="80"/>
                    <a:pt x="200" y="80"/>
                  </a:cubicBezTo>
                  <a:cubicBezTo>
                    <a:pt x="255" y="80"/>
                    <a:pt x="300" y="125"/>
                    <a:pt x="300" y="180"/>
                  </a:cubicBezTo>
                  <a:cubicBezTo>
                    <a:pt x="300" y="235"/>
                    <a:pt x="255" y="280"/>
                    <a:pt x="200" y="280"/>
                  </a:cubicBezTo>
                  <a:close/>
                  <a:moveTo>
                    <a:pt x="346" y="128"/>
                  </a:moveTo>
                  <a:cubicBezTo>
                    <a:pt x="338" y="128"/>
                    <a:pt x="332" y="122"/>
                    <a:pt x="332" y="114"/>
                  </a:cubicBezTo>
                  <a:cubicBezTo>
                    <a:pt x="332" y="106"/>
                    <a:pt x="338" y="100"/>
                    <a:pt x="346" y="100"/>
                  </a:cubicBezTo>
                  <a:cubicBezTo>
                    <a:pt x="354" y="100"/>
                    <a:pt x="360" y="106"/>
                    <a:pt x="360" y="114"/>
                  </a:cubicBezTo>
                  <a:cubicBezTo>
                    <a:pt x="360" y="122"/>
                    <a:pt x="354" y="128"/>
                    <a:pt x="346" y="128"/>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defTabSz="914400" fontAlgn="base">
                <a:spcBef>
                  <a:spcPct val="0"/>
                </a:spcBef>
                <a:spcAft>
                  <a:spcPct val="0"/>
                </a:spcAft>
              </a:pPr>
              <a:endParaRPr lang="en-US" sz="1800" dirty="0">
                <a:solidFill>
                  <a:srgbClr val="5C5C5C"/>
                </a:solidFill>
                <a:ea typeface="ＭＳ Ｐゴシック" pitchFamily="34" charset="-128"/>
                <a:cs typeface="Arial"/>
              </a:endParaRPr>
            </a:p>
          </p:txBody>
        </p:sp>
      </p:grpSp>
      <p:grpSp>
        <p:nvGrpSpPr>
          <p:cNvPr id="5" name="Group 67"/>
          <p:cNvGrpSpPr/>
          <p:nvPr userDrawn="1"/>
        </p:nvGrpSpPr>
        <p:grpSpPr>
          <a:xfrm>
            <a:off x="6256994" y="3629868"/>
            <a:ext cx="1034151" cy="776973"/>
            <a:chOff x="5773542" y="1776265"/>
            <a:chExt cx="826181" cy="826181"/>
          </a:xfrm>
        </p:grpSpPr>
        <p:sp>
          <p:nvSpPr>
            <p:cNvPr id="69" name="Oval 68"/>
            <p:cNvSpPr/>
            <p:nvPr/>
          </p:nvSpPr>
          <p:spPr>
            <a:xfrm>
              <a:off x="5773542" y="1776265"/>
              <a:ext cx="826181" cy="826181"/>
            </a:xfrm>
            <a:prstGeom prst="ellipse">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fontAlgn="base">
                <a:spcBef>
                  <a:spcPct val="0"/>
                </a:spcBef>
                <a:spcAft>
                  <a:spcPct val="0"/>
                </a:spcAft>
              </a:pPr>
              <a:endParaRPr lang="en-US" sz="1800" dirty="0">
                <a:solidFill>
                  <a:prstClr val="white"/>
                </a:solidFill>
                <a:cs typeface="Arial"/>
              </a:endParaRPr>
            </a:p>
          </p:txBody>
        </p:sp>
        <p:sp>
          <p:nvSpPr>
            <p:cNvPr id="70" name="Freeform 22"/>
            <p:cNvSpPr>
              <a:spLocks noEditPoints="1"/>
            </p:cNvSpPr>
            <p:nvPr/>
          </p:nvSpPr>
          <p:spPr bwMode="auto">
            <a:xfrm>
              <a:off x="6022176" y="2031941"/>
              <a:ext cx="328914" cy="328472"/>
            </a:xfrm>
            <a:custGeom>
              <a:avLst/>
              <a:gdLst>
                <a:gd name="T0" fmla="*/ 287 w 316"/>
                <a:gd name="T1" fmla="*/ 29 h 316"/>
                <a:gd name="T2" fmla="*/ 236 w 316"/>
                <a:gd name="T3" fmla="*/ 4 h 316"/>
                <a:gd name="T4" fmla="*/ 135 w 316"/>
                <a:gd name="T5" fmla="*/ 105 h 316"/>
                <a:gd name="T6" fmla="*/ 20 w 316"/>
                <a:gd name="T7" fmla="*/ 221 h 316"/>
                <a:gd name="T8" fmla="*/ 0 w 316"/>
                <a:gd name="T9" fmla="*/ 316 h 316"/>
                <a:gd name="T10" fmla="*/ 95 w 316"/>
                <a:gd name="T11" fmla="*/ 296 h 316"/>
                <a:gd name="T12" fmla="*/ 210 w 316"/>
                <a:gd name="T13" fmla="*/ 180 h 316"/>
                <a:gd name="T14" fmla="*/ 312 w 316"/>
                <a:gd name="T15" fmla="*/ 79 h 316"/>
                <a:gd name="T16" fmla="*/ 287 w 316"/>
                <a:gd name="T17" fmla="*/ 29 h 316"/>
                <a:gd name="T18" fmla="*/ 89 w 316"/>
                <a:gd name="T19" fmla="*/ 284 h 316"/>
                <a:gd name="T20" fmla="*/ 57 w 316"/>
                <a:gd name="T21" fmla="*/ 291 h 316"/>
                <a:gd name="T22" fmla="*/ 43 w 316"/>
                <a:gd name="T23" fmla="*/ 273 h 316"/>
                <a:gd name="T24" fmla="*/ 24 w 316"/>
                <a:gd name="T25" fmla="*/ 259 h 316"/>
                <a:gd name="T26" fmla="*/ 31 w 316"/>
                <a:gd name="T27" fmla="*/ 226 h 316"/>
                <a:gd name="T28" fmla="*/ 41 w 316"/>
                <a:gd name="T29" fmla="*/ 217 h 316"/>
                <a:gd name="T30" fmla="*/ 78 w 316"/>
                <a:gd name="T31" fmla="*/ 237 h 316"/>
                <a:gd name="T32" fmla="*/ 99 w 316"/>
                <a:gd name="T33" fmla="*/ 275 h 316"/>
                <a:gd name="T34" fmla="*/ 89 w 316"/>
                <a:gd name="T35" fmla="*/ 284 h 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16" h="316">
                  <a:moveTo>
                    <a:pt x="287" y="29"/>
                  </a:moveTo>
                  <a:cubicBezTo>
                    <a:pt x="258" y="0"/>
                    <a:pt x="236" y="4"/>
                    <a:pt x="236" y="4"/>
                  </a:cubicBezTo>
                  <a:cubicBezTo>
                    <a:pt x="135" y="105"/>
                    <a:pt x="135" y="105"/>
                    <a:pt x="135" y="105"/>
                  </a:cubicBezTo>
                  <a:cubicBezTo>
                    <a:pt x="20" y="221"/>
                    <a:pt x="20" y="221"/>
                    <a:pt x="20" y="221"/>
                  </a:cubicBezTo>
                  <a:cubicBezTo>
                    <a:pt x="0" y="316"/>
                    <a:pt x="0" y="316"/>
                    <a:pt x="0" y="316"/>
                  </a:cubicBezTo>
                  <a:cubicBezTo>
                    <a:pt x="95" y="296"/>
                    <a:pt x="95" y="296"/>
                    <a:pt x="95" y="296"/>
                  </a:cubicBezTo>
                  <a:cubicBezTo>
                    <a:pt x="210" y="180"/>
                    <a:pt x="210" y="180"/>
                    <a:pt x="210" y="180"/>
                  </a:cubicBezTo>
                  <a:cubicBezTo>
                    <a:pt x="312" y="79"/>
                    <a:pt x="312" y="79"/>
                    <a:pt x="312" y="79"/>
                  </a:cubicBezTo>
                  <a:cubicBezTo>
                    <a:pt x="312" y="79"/>
                    <a:pt x="316" y="58"/>
                    <a:pt x="287" y="29"/>
                  </a:cubicBezTo>
                  <a:close/>
                  <a:moveTo>
                    <a:pt x="89" y="284"/>
                  </a:moveTo>
                  <a:cubicBezTo>
                    <a:pt x="57" y="291"/>
                    <a:pt x="57" y="291"/>
                    <a:pt x="57" y="291"/>
                  </a:cubicBezTo>
                  <a:cubicBezTo>
                    <a:pt x="54" y="285"/>
                    <a:pt x="50" y="280"/>
                    <a:pt x="43" y="273"/>
                  </a:cubicBezTo>
                  <a:cubicBezTo>
                    <a:pt x="36" y="266"/>
                    <a:pt x="30" y="262"/>
                    <a:pt x="24" y="259"/>
                  </a:cubicBezTo>
                  <a:cubicBezTo>
                    <a:pt x="31" y="226"/>
                    <a:pt x="31" y="226"/>
                    <a:pt x="31" y="226"/>
                  </a:cubicBezTo>
                  <a:cubicBezTo>
                    <a:pt x="41" y="217"/>
                    <a:pt x="41" y="217"/>
                    <a:pt x="41" y="217"/>
                  </a:cubicBezTo>
                  <a:cubicBezTo>
                    <a:pt x="41" y="217"/>
                    <a:pt x="58" y="217"/>
                    <a:pt x="78" y="237"/>
                  </a:cubicBezTo>
                  <a:cubicBezTo>
                    <a:pt x="98" y="257"/>
                    <a:pt x="99" y="275"/>
                    <a:pt x="99" y="275"/>
                  </a:cubicBezTo>
                  <a:lnTo>
                    <a:pt x="89" y="284"/>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defTabSz="914400" fontAlgn="base">
                <a:spcBef>
                  <a:spcPct val="0"/>
                </a:spcBef>
                <a:spcAft>
                  <a:spcPct val="0"/>
                </a:spcAft>
              </a:pPr>
              <a:endParaRPr lang="en-US" sz="1800" dirty="0">
                <a:solidFill>
                  <a:srgbClr val="5C5C5C"/>
                </a:solidFill>
                <a:ea typeface="ＭＳ Ｐゴシック" pitchFamily="34" charset="-128"/>
                <a:cs typeface="Arial"/>
              </a:endParaRPr>
            </a:p>
          </p:txBody>
        </p:sp>
      </p:grpSp>
      <p:grpSp>
        <p:nvGrpSpPr>
          <p:cNvPr id="6" name="Group 70"/>
          <p:cNvGrpSpPr/>
          <p:nvPr userDrawn="1"/>
        </p:nvGrpSpPr>
        <p:grpSpPr>
          <a:xfrm>
            <a:off x="6262817" y="5125404"/>
            <a:ext cx="1034151" cy="776973"/>
            <a:chOff x="7440115" y="1776265"/>
            <a:chExt cx="826181" cy="826181"/>
          </a:xfrm>
        </p:grpSpPr>
        <p:sp>
          <p:nvSpPr>
            <p:cNvPr id="72" name="Oval 71"/>
            <p:cNvSpPr/>
            <p:nvPr/>
          </p:nvSpPr>
          <p:spPr>
            <a:xfrm>
              <a:off x="7440115" y="1776265"/>
              <a:ext cx="826181" cy="826181"/>
            </a:xfrm>
            <a:prstGeom prst="ellipse">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fontAlgn="base">
                <a:spcBef>
                  <a:spcPct val="0"/>
                </a:spcBef>
                <a:spcAft>
                  <a:spcPct val="0"/>
                </a:spcAft>
              </a:pPr>
              <a:endParaRPr lang="en-US" sz="1800" dirty="0">
                <a:solidFill>
                  <a:prstClr val="white"/>
                </a:solidFill>
                <a:cs typeface="Arial"/>
              </a:endParaRPr>
            </a:p>
          </p:txBody>
        </p:sp>
        <p:sp>
          <p:nvSpPr>
            <p:cNvPr id="73" name="Freeform 27"/>
            <p:cNvSpPr>
              <a:spLocks noEditPoints="1"/>
            </p:cNvSpPr>
            <p:nvPr/>
          </p:nvSpPr>
          <p:spPr bwMode="auto">
            <a:xfrm>
              <a:off x="7648121" y="2049627"/>
              <a:ext cx="410167" cy="293101"/>
            </a:xfrm>
            <a:custGeom>
              <a:avLst/>
              <a:gdLst>
                <a:gd name="T0" fmla="*/ 392 w 392"/>
                <a:gd name="T1" fmla="*/ 40 h 280"/>
                <a:gd name="T2" fmla="*/ 392 w 392"/>
                <a:gd name="T3" fmla="*/ 16 h 280"/>
                <a:gd name="T4" fmla="*/ 376 w 392"/>
                <a:gd name="T5" fmla="*/ 0 h 280"/>
                <a:gd name="T6" fmla="*/ 16 w 392"/>
                <a:gd name="T7" fmla="*/ 0 h 280"/>
                <a:gd name="T8" fmla="*/ 0 w 392"/>
                <a:gd name="T9" fmla="*/ 16 h 280"/>
                <a:gd name="T10" fmla="*/ 0 w 392"/>
                <a:gd name="T11" fmla="*/ 40 h 280"/>
                <a:gd name="T12" fmla="*/ 40 w 392"/>
                <a:gd name="T13" fmla="*/ 40 h 280"/>
                <a:gd name="T14" fmla="*/ 40 w 392"/>
                <a:gd name="T15" fmla="*/ 80 h 280"/>
                <a:gd name="T16" fmla="*/ 0 w 392"/>
                <a:gd name="T17" fmla="*/ 80 h 280"/>
                <a:gd name="T18" fmla="*/ 0 w 392"/>
                <a:gd name="T19" fmla="*/ 120 h 280"/>
                <a:gd name="T20" fmla="*/ 40 w 392"/>
                <a:gd name="T21" fmla="*/ 120 h 280"/>
                <a:gd name="T22" fmla="*/ 40 w 392"/>
                <a:gd name="T23" fmla="*/ 160 h 280"/>
                <a:gd name="T24" fmla="*/ 0 w 392"/>
                <a:gd name="T25" fmla="*/ 160 h 280"/>
                <a:gd name="T26" fmla="*/ 0 w 392"/>
                <a:gd name="T27" fmla="*/ 200 h 280"/>
                <a:gd name="T28" fmla="*/ 40 w 392"/>
                <a:gd name="T29" fmla="*/ 200 h 280"/>
                <a:gd name="T30" fmla="*/ 40 w 392"/>
                <a:gd name="T31" fmla="*/ 240 h 280"/>
                <a:gd name="T32" fmla="*/ 0 w 392"/>
                <a:gd name="T33" fmla="*/ 240 h 280"/>
                <a:gd name="T34" fmla="*/ 0 w 392"/>
                <a:gd name="T35" fmla="*/ 264 h 280"/>
                <a:gd name="T36" fmla="*/ 16 w 392"/>
                <a:gd name="T37" fmla="*/ 280 h 280"/>
                <a:gd name="T38" fmla="*/ 376 w 392"/>
                <a:gd name="T39" fmla="*/ 280 h 280"/>
                <a:gd name="T40" fmla="*/ 392 w 392"/>
                <a:gd name="T41" fmla="*/ 264 h 280"/>
                <a:gd name="T42" fmla="*/ 392 w 392"/>
                <a:gd name="T43" fmla="*/ 240 h 280"/>
                <a:gd name="T44" fmla="*/ 352 w 392"/>
                <a:gd name="T45" fmla="*/ 240 h 280"/>
                <a:gd name="T46" fmla="*/ 352 w 392"/>
                <a:gd name="T47" fmla="*/ 200 h 280"/>
                <a:gd name="T48" fmla="*/ 392 w 392"/>
                <a:gd name="T49" fmla="*/ 200 h 280"/>
                <a:gd name="T50" fmla="*/ 392 w 392"/>
                <a:gd name="T51" fmla="*/ 160 h 280"/>
                <a:gd name="T52" fmla="*/ 352 w 392"/>
                <a:gd name="T53" fmla="*/ 160 h 280"/>
                <a:gd name="T54" fmla="*/ 352 w 392"/>
                <a:gd name="T55" fmla="*/ 120 h 280"/>
                <a:gd name="T56" fmla="*/ 392 w 392"/>
                <a:gd name="T57" fmla="*/ 120 h 280"/>
                <a:gd name="T58" fmla="*/ 392 w 392"/>
                <a:gd name="T59" fmla="*/ 80 h 280"/>
                <a:gd name="T60" fmla="*/ 352 w 392"/>
                <a:gd name="T61" fmla="*/ 80 h 280"/>
                <a:gd name="T62" fmla="*/ 352 w 392"/>
                <a:gd name="T63" fmla="*/ 40 h 280"/>
                <a:gd name="T64" fmla="*/ 392 w 392"/>
                <a:gd name="T65" fmla="*/ 40 h 280"/>
                <a:gd name="T66" fmla="*/ 152 w 392"/>
                <a:gd name="T67" fmla="*/ 200 h 280"/>
                <a:gd name="T68" fmla="*/ 152 w 392"/>
                <a:gd name="T69" fmla="*/ 80 h 280"/>
                <a:gd name="T70" fmla="*/ 252 w 392"/>
                <a:gd name="T71" fmla="*/ 140 h 280"/>
                <a:gd name="T72" fmla="*/ 152 w 392"/>
                <a:gd name="T73" fmla="*/ 200 h 2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92" h="280">
                  <a:moveTo>
                    <a:pt x="392" y="40"/>
                  </a:moveTo>
                  <a:cubicBezTo>
                    <a:pt x="392" y="16"/>
                    <a:pt x="392" y="16"/>
                    <a:pt x="392" y="16"/>
                  </a:cubicBezTo>
                  <a:cubicBezTo>
                    <a:pt x="392" y="7"/>
                    <a:pt x="385" y="0"/>
                    <a:pt x="376" y="0"/>
                  </a:cubicBezTo>
                  <a:cubicBezTo>
                    <a:pt x="16" y="0"/>
                    <a:pt x="16" y="0"/>
                    <a:pt x="16" y="0"/>
                  </a:cubicBezTo>
                  <a:cubicBezTo>
                    <a:pt x="7" y="0"/>
                    <a:pt x="0" y="7"/>
                    <a:pt x="0" y="16"/>
                  </a:cubicBezTo>
                  <a:cubicBezTo>
                    <a:pt x="0" y="40"/>
                    <a:pt x="0" y="40"/>
                    <a:pt x="0" y="40"/>
                  </a:cubicBezTo>
                  <a:cubicBezTo>
                    <a:pt x="40" y="40"/>
                    <a:pt x="40" y="40"/>
                    <a:pt x="40" y="40"/>
                  </a:cubicBezTo>
                  <a:cubicBezTo>
                    <a:pt x="40" y="80"/>
                    <a:pt x="40" y="80"/>
                    <a:pt x="40" y="80"/>
                  </a:cubicBezTo>
                  <a:cubicBezTo>
                    <a:pt x="0" y="80"/>
                    <a:pt x="0" y="80"/>
                    <a:pt x="0" y="80"/>
                  </a:cubicBezTo>
                  <a:cubicBezTo>
                    <a:pt x="0" y="120"/>
                    <a:pt x="0" y="120"/>
                    <a:pt x="0" y="120"/>
                  </a:cubicBezTo>
                  <a:cubicBezTo>
                    <a:pt x="40" y="120"/>
                    <a:pt x="40" y="120"/>
                    <a:pt x="40" y="120"/>
                  </a:cubicBezTo>
                  <a:cubicBezTo>
                    <a:pt x="40" y="160"/>
                    <a:pt x="40" y="160"/>
                    <a:pt x="40" y="160"/>
                  </a:cubicBezTo>
                  <a:cubicBezTo>
                    <a:pt x="0" y="160"/>
                    <a:pt x="0" y="160"/>
                    <a:pt x="0" y="160"/>
                  </a:cubicBezTo>
                  <a:cubicBezTo>
                    <a:pt x="0" y="200"/>
                    <a:pt x="0" y="200"/>
                    <a:pt x="0" y="200"/>
                  </a:cubicBezTo>
                  <a:cubicBezTo>
                    <a:pt x="40" y="200"/>
                    <a:pt x="40" y="200"/>
                    <a:pt x="40" y="200"/>
                  </a:cubicBezTo>
                  <a:cubicBezTo>
                    <a:pt x="40" y="240"/>
                    <a:pt x="40" y="240"/>
                    <a:pt x="40" y="240"/>
                  </a:cubicBezTo>
                  <a:cubicBezTo>
                    <a:pt x="0" y="240"/>
                    <a:pt x="0" y="240"/>
                    <a:pt x="0" y="240"/>
                  </a:cubicBezTo>
                  <a:cubicBezTo>
                    <a:pt x="0" y="264"/>
                    <a:pt x="0" y="264"/>
                    <a:pt x="0" y="264"/>
                  </a:cubicBezTo>
                  <a:cubicBezTo>
                    <a:pt x="0" y="273"/>
                    <a:pt x="7" y="280"/>
                    <a:pt x="16" y="280"/>
                  </a:cubicBezTo>
                  <a:cubicBezTo>
                    <a:pt x="376" y="280"/>
                    <a:pt x="376" y="280"/>
                    <a:pt x="376" y="280"/>
                  </a:cubicBezTo>
                  <a:cubicBezTo>
                    <a:pt x="385" y="280"/>
                    <a:pt x="392" y="273"/>
                    <a:pt x="392" y="264"/>
                  </a:cubicBezTo>
                  <a:cubicBezTo>
                    <a:pt x="392" y="240"/>
                    <a:pt x="392" y="240"/>
                    <a:pt x="392" y="240"/>
                  </a:cubicBezTo>
                  <a:cubicBezTo>
                    <a:pt x="352" y="240"/>
                    <a:pt x="352" y="240"/>
                    <a:pt x="352" y="240"/>
                  </a:cubicBezTo>
                  <a:cubicBezTo>
                    <a:pt x="352" y="200"/>
                    <a:pt x="352" y="200"/>
                    <a:pt x="352" y="200"/>
                  </a:cubicBezTo>
                  <a:cubicBezTo>
                    <a:pt x="392" y="200"/>
                    <a:pt x="392" y="200"/>
                    <a:pt x="392" y="200"/>
                  </a:cubicBezTo>
                  <a:cubicBezTo>
                    <a:pt x="392" y="160"/>
                    <a:pt x="392" y="160"/>
                    <a:pt x="392" y="160"/>
                  </a:cubicBezTo>
                  <a:cubicBezTo>
                    <a:pt x="352" y="160"/>
                    <a:pt x="352" y="160"/>
                    <a:pt x="352" y="160"/>
                  </a:cubicBezTo>
                  <a:cubicBezTo>
                    <a:pt x="352" y="120"/>
                    <a:pt x="352" y="120"/>
                    <a:pt x="352" y="120"/>
                  </a:cubicBezTo>
                  <a:cubicBezTo>
                    <a:pt x="392" y="120"/>
                    <a:pt x="392" y="120"/>
                    <a:pt x="392" y="120"/>
                  </a:cubicBezTo>
                  <a:cubicBezTo>
                    <a:pt x="392" y="80"/>
                    <a:pt x="392" y="80"/>
                    <a:pt x="392" y="80"/>
                  </a:cubicBezTo>
                  <a:cubicBezTo>
                    <a:pt x="352" y="80"/>
                    <a:pt x="352" y="80"/>
                    <a:pt x="352" y="80"/>
                  </a:cubicBezTo>
                  <a:cubicBezTo>
                    <a:pt x="352" y="40"/>
                    <a:pt x="352" y="40"/>
                    <a:pt x="352" y="40"/>
                  </a:cubicBezTo>
                  <a:lnTo>
                    <a:pt x="392" y="40"/>
                  </a:lnTo>
                  <a:close/>
                  <a:moveTo>
                    <a:pt x="152" y="200"/>
                  </a:moveTo>
                  <a:cubicBezTo>
                    <a:pt x="152" y="80"/>
                    <a:pt x="152" y="80"/>
                    <a:pt x="152" y="80"/>
                  </a:cubicBezTo>
                  <a:cubicBezTo>
                    <a:pt x="252" y="140"/>
                    <a:pt x="252" y="140"/>
                    <a:pt x="252" y="140"/>
                  </a:cubicBezTo>
                  <a:lnTo>
                    <a:pt x="152" y="200"/>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defTabSz="914400" fontAlgn="base">
                <a:spcBef>
                  <a:spcPct val="0"/>
                </a:spcBef>
                <a:spcAft>
                  <a:spcPct val="0"/>
                </a:spcAft>
              </a:pPr>
              <a:endParaRPr lang="en-US" sz="1800" dirty="0">
                <a:solidFill>
                  <a:srgbClr val="5C5C5C"/>
                </a:solidFill>
                <a:ea typeface="ＭＳ Ｐゴシック" pitchFamily="34" charset="-128"/>
                <a:cs typeface="Arial"/>
              </a:endParaRPr>
            </a:p>
          </p:txBody>
        </p:sp>
      </p:grpSp>
      <p:grpSp>
        <p:nvGrpSpPr>
          <p:cNvPr id="7" name="Group 73"/>
          <p:cNvGrpSpPr/>
          <p:nvPr userDrawn="1"/>
        </p:nvGrpSpPr>
        <p:grpSpPr>
          <a:xfrm>
            <a:off x="6256994" y="2132873"/>
            <a:ext cx="1034151" cy="776973"/>
            <a:chOff x="6740410" y="578561"/>
            <a:chExt cx="826181" cy="826181"/>
          </a:xfrm>
        </p:grpSpPr>
        <p:sp>
          <p:nvSpPr>
            <p:cNvPr id="75" name="Oval 74"/>
            <p:cNvSpPr/>
            <p:nvPr/>
          </p:nvSpPr>
          <p:spPr>
            <a:xfrm>
              <a:off x="6740410" y="578561"/>
              <a:ext cx="826181" cy="826181"/>
            </a:xfrm>
            <a:prstGeom prst="ellipse">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fontAlgn="base">
                <a:spcBef>
                  <a:spcPct val="0"/>
                </a:spcBef>
                <a:spcAft>
                  <a:spcPct val="0"/>
                </a:spcAft>
              </a:pPr>
              <a:endParaRPr lang="en-US" sz="1800" dirty="0">
                <a:solidFill>
                  <a:prstClr val="white"/>
                </a:solidFill>
                <a:cs typeface="Arial"/>
              </a:endParaRPr>
            </a:p>
          </p:txBody>
        </p:sp>
        <p:sp>
          <p:nvSpPr>
            <p:cNvPr id="76" name="Freeform 6"/>
            <p:cNvSpPr>
              <a:spLocks noEditPoints="1"/>
            </p:cNvSpPr>
            <p:nvPr/>
          </p:nvSpPr>
          <p:spPr bwMode="auto">
            <a:xfrm>
              <a:off x="6909093" y="741535"/>
              <a:ext cx="488817" cy="500239"/>
            </a:xfrm>
            <a:custGeom>
              <a:avLst/>
              <a:gdLst>
                <a:gd name="T0" fmla="*/ 121 w 417"/>
                <a:gd name="T1" fmla="*/ 94 h 426"/>
                <a:gd name="T2" fmla="*/ 85 w 417"/>
                <a:gd name="T3" fmla="*/ 341 h 426"/>
                <a:gd name="T4" fmla="*/ 332 w 417"/>
                <a:gd name="T5" fmla="*/ 305 h 426"/>
                <a:gd name="T6" fmla="*/ 267 w 417"/>
                <a:gd name="T7" fmla="*/ 159 h 426"/>
                <a:gd name="T8" fmla="*/ 121 w 417"/>
                <a:gd name="T9" fmla="*/ 94 h 426"/>
                <a:gd name="T10" fmla="*/ 306 w 417"/>
                <a:gd name="T11" fmla="*/ 286 h 426"/>
                <a:gd name="T12" fmla="*/ 199 w 417"/>
                <a:gd name="T13" fmla="*/ 227 h 426"/>
                <a:gd name="T14" fmla="*/ 140 w 417"/>
                <a:gd name="T15" fmla="*/ 120 h 426"/>
                <a:gd name="T16" fmla="*/ 247 w 417"/>
                <a:gd name="T17" fmla="*/ 179 h 426"/>
                <a:gd name="T18" fmla="*/ 306 w 417"/>
                <a:gd name="T19" fmla="*/ 286 h 426"/>
                <a:gd name="T20" fmla="*/ 309 w 417"/>
                <a:gd name="T21" fmla="*/ 128 h 426"/>
                <a:gd name="T22" fmla="*/ 323 w 417"/>
                <a:gd name="T23" fmla="*/ 122 h 426"/>
                <a:gd name="T24" fmla="*/ 361 w 417"/>
                <a:gd name="T25" fmla="*/ 84 h 426"/>
                <a:gd name="T26" fmla="*/ 361 w 417"/>
                <a:gd name="T27" fmla="*/ 56 h 426"/>
                <a:gd name="T28" fmla="*/ 333 w 417"/>
                <a:gd name="T29" fmla="*/ 56 h 426"/>
                <a:gd name="T30" fmla="*/ 295 w 417"/>
                <a:gd name="T31" fmla="*/ 94 h 426"/>
                <a:gd name="T32" fmla="*/ 295 w 417"/>
                <a:gd name="T33" fmla="*/ 122 h 426"/>
                <a:gd name="T34" fmla="*/ 309 w 417"/>
                <a:gd name="T35" fmla="*/ 128 h 426"/>
                <a:gd name="T36" fmla="*/ 237 w 417"/>
                <a:gd name="T37" fmla="*/ 79 h 426"/>
                <a:gd name="T38" fmla="*/ 247 w 417"/>
                <a:gd name="T39" fmla="*/ 81 h 426"/>
                <a:gd name="T40" fmla="*/ 264 w 417"/>
                <a:gd name="T41" fmla="*/ 71 h 426"/>
                <a:gd name="T42" fmla="*/ 286 w 417"/>
                <a:gd name="T43" fmla="*/ 33 h 426"/>
                <a:gd name="T44" fmla="*/ 278 w 417"/>
                <a:gd name="T45" fmla="*/ 5 h 426"/>
                <a:gd name="T46" fmla="*/ 251 w 417"/>
                <a:gd name="T47" fmla="*/ 13 h 426"/>
                <a:gd name="T48" fmla="*/ 229 w 417"/>
                <a:gd name="T49" fmla="*/ 52 h 426"/>
                <a:gd name="T50" fmla="*/ 237 w 417"/>
                <a:gd name="T51" fmla="*/ 79 h 426"/>
                <a:gd name="T52" fmla="*/ 412 w 417"/>
                <a:gd name="T53" fmla="*/ 139 h 426"/>
                <a:gd name="T54" fmla="*/ 385 w 417"/>
                <a:gd name="T55" fmla="*/ 131 h 426"/>
                <a:gd name="T56" fmla="*/ 346 w 417"/>
                <a:gd name="T57" fmla="*/ 153 h 426"/>
                <a:gd name="T58" fmla="*/ 338 w 417"/>
                <a:gd name="T59" fmla="*/ 180 h 426"/>
                <a:gd name="T60" fmla="*/ 356 w 417"/>
                <a:gd name="T61" fmla="*/ 190 h 426"/>
                <a:gd name="T62" fmla="*/ 366 w 417"/>
                <a:gd name="T63" fmla="*/ 188 h 426"/>
                <a:gd name="T64" fmla="*/ 404 w 417"/>
                <a:gd name="T65" fmla="*/ 166 h 426"/>
                <a:gd name="T66" fmla="*/ 412 w 417"/>
                <a:gd name="T67" fmla="*/ 139 h 4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417" h="426">
                  <a:moveTo>
                    <a:pt x="121" y="94"/>
                  </a:moveTo>
                  <a:cubicBezTo>
                    <a:pt x="98" y="116"/>
                    <a:pt x="0" y="256"/>
                    <a:pt x="85" y="341"/>
                  </a:cubicBezTo>
                  <a:cubicBezTo>
                    <a:pt x="170" y="426"/>
                    <a:pt x="309" y="328"/>
                    <a:pt x="332" y="305"/>
                  </a:cubicBezTo>
                  <a:cubicBezTo>
                    <a:pt x="354" y="283"/>
                    <a:pt x="325" y="217"/>
                    <a:pt x="267" y="159"/>
                  </a:cubicBezTo>
                  <a:cubicBezTo>
                    <a:pt x="209" y="101"/>
                    <a:pt x="143" y="72"/>
                    <a:pt x="121" y="94"/>
                  </a:cubicBezTo>
                  <a:close/>
                  <a:moveTo>
                    <a:pt x="306" y="286"/>
                  </a:moveTo>
                  <a:cubicBezTo>
                    <a:pt x="299" y="292"/>
                    <a:pt x="248" y="277"/>
                    <a:pt x="199" y="227"/>
                  </a:cubicBezTo>
                  <a:cubicBezTo>
                    <a:pt x="149" y="178"/>
                    <a:pt x="134" y="127"/>
                    <a:pt x="140" y="120"/>
                  </a:cubicBezTo>
                  <a:cubicBezTo>
                    <a:pt x="147" y="113"/>
                    <a:pt x="198" y="129"/>
                    <a:pt x="247" y="179"/>
                  </a:cubicBezTo>
                  <a:cubicBezTo>
                    <a:pt x="297" y="228"/>
                    <a:pt x="313" y="279"/>
                    <a:pt x="306" y="286"/>
                  </a:cubicBezTo>
                  <a:close/>
                  <a:moveTo>
                    <a:pt x="309" y="128"/>
                  </a:moveTo>
                  <a:cubicBezTo>
                    <a:pt x="314" y="128"/>
                    <a:pt x="319" y="126"/>
                    <a:pt x="323" y="122"/>
                  </a:cubicBezTo>
                  <a:cubicBezTo>
                    <a:pt x="361" y="84"/>
                    <a:pt x="361" y="84"/>
                    <a:pt x="361" y="84"/>
                  </a:cubicBezTo>
                  <a:cubicBezTo>
                    <a:pt x="369" y="76"/>
                    <a:pt x="369" y="64"/>
                    <a:pt x="361" y="56"/>
                  </a:cubicBezTo>
                  <a:cubicBezTo>
                    <a:pt x="353" y="48"/>
                    <a:pt x="341" y="48"/>
                    <a:pt x="333" y="56"/>
                  </a:cubicBezTo>
                  <a:cubicBezTo>
                    <a:pt x="295" y="94"/>
                    <a:pt x="295" y="94"/>
                    <a:pt x="295" y="94"/>
                  </a:cubicBezTo>
                  <a:cubicBezTo>
                    <a:pt x="287" y="102"/>
                    <a:pt x="287" y="115"/>
                    <a:pt x="295" y="122"/>
                  </a:cubicBezTo>
                  <a:cubicBezTo>
                    <a:pt x="299" y="126"/>
                    <a:pt x="304" y="128"/>
                    <a:pt x="309" y="128"/>
                  </a:cubicBezTo>
                  <a:close/>
                  <a:moveTo>
                    <a:pt x="237" y="79"/>
                  </a:moveTo>
                  <a:cubicBezTo>
                    <a:pt x="240" y="81"/>
                    <a:pt x="243" y="81"/>
                    <a:pt x="247" y="81"/>
                  </a:cubicBezTo>
                  <a:cubicBezTo>
                    <a:pt x="254" y="81"/>
                    <a:pt x="260" y="78"/>
                    <a:pt x="264" y="71"/>
                  </a:cubicBezTo>
                  <a:cubicBezTo>
                    <a:pt x="286" y="33"/>
                    <a:pt x="286" y="33"/>
                    <a:pt x="286" y="33"/>
                  </a:cubicBezTo>
                  <a:cubicBezTo>
                    <a:pt x="291" y="23"/>
                    <a:pt x="288" y="11"/>
                    <a:pt x="278" y="5"/>
                  </a:cubicBezTo>
                  <a:cubicBezTo>
                    <a:pt x="268" y="0"/>
                    <a:pt x="256" y="3"/>
                    <a:pt x="251" y="13"/>
                  </a:cubicBezTo>
                  <a:cubicBezTo>
                    <a:pt x="229" y="52"/>
                    <a:pt x="229" y="52"/>
                    <a:pt x="229" y="52"/>
                  </a:cubicBezTo>
                  <a:cubicBezTo>
                    <a:pt x="224" y="61"/>
                    <a:pt x="227" y="73"/>
                    <a:pt x="237" y="79"/>
                  </a:cubicBezTo>
                  <a:close/>
                  <a:moveTo>
                    <a:pt x="412" y="139"/>
                  </a:moveTo>
                  <a:cubicBezTo>
                    <a:pt x="406" y="129"/>
                    <a:pt x="394" y="126"/>
                    <a:pt x="385" y="131"/>
                  </a:cubicBezTo>
                  <a:cubicBezTo>
                    <a:pt x="346" y="153"/>
                    <a:pt x="346" y="153"/>
                    <a:pt x="346" y="153"/>
                  </a:cubicBezTo>
                  <a:cubicBezTo>
                    <a:pt x="336" y="158"/>
                    <a:pt x="333" y="171"/>
                    <a:pt x="338" y="180"/>
                  </a:cubicBezTo>
                  <a:cubicBezTo>
                    <a:pt x="342" y="187"/>
                    <a:pt x="349" y="190"/>
                    <a:pt x="356" y="190"/>
                  </a:cubicBezTo>
                  <a:cubicBezTo>
                    <a:pt x="359" y="190"/>
                    <a:pt x="363" y="190"/>
                    <a:pt x="366" y="188"/>
                  </a:cubicBezTo>
                  <a:cubicBezTo>
                    <a:pt x="404" y="166"/>
                    <a:pt x="404" y="166"/>
                    <a:pt x="404" y="166"/>
                  </a:cubicBezTo>
                  <a:cubicBezTo>
                    <a:pt x="414" y="161"/>
                    <a:pt x="417" y="149"/>
                    <a:pt x="412" y="139"/>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defTabSz="914400" fontAlgn="base">
                <a:spcBef>
                  <a:spcPct val="0"/>
                </a:spcBef>
                <a:spcAft>
                  <a:spcPct val="0"/>
                </a:spcAft>
              </a:pPr>
              <a:endParaRPr lang="en-US" sz="1800" dirty="0">
                <a:solidFill>
                  <a:srgbClr val="5C5C5C"/>
                </a:solidFill>
                <a:ea typeface="ＭＳ Ｐゴシック" pitchFamily="34" charset="-128"/>
                <a:cs typeface="Arial"/>
              </a:endParaRPr>
            </a:p>
          </p:txBody>
        </p:sp>
      </p:grpSp>
    </p:spTree>
    <p:extLst>
      <p:ext uri="{BB962C8B-B14F-4D97-AF65-F5344CB8AC3E}">
        <p14:creationId xmlns:p14="http://schemas.microsoft.com/office/powerpoint/2010/main" val="1729511635"/>
      </p:ext>
    </p:extLst>
  </p:cSld>
  <p:clrMapOvr>
    <a:masterClrMapping/>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able design sample 01">
    <p:spTree>
      <p:nvGrpSpPr>
        <p:cNvPr id="1" name=""/>
        <p:cNvGrpSpPr/>
        <p:nvPr/>
      </p:nvGrpSpPr>
      <p:grpSpPr>
        <a:xfrm>
          <a:off x="0" y="0"/>
          <a:ext cx="0" cy="0"/>
          <a:chOff x="0" y="0"/>
          <a:chExt cx="0" cy="0"/>
        </a:xfrm>
      </p:grpSpPr>
      <p:sp>
        <p:nvSpPr>
          <p:cNvPr id="10" name="Title 1"/>
          <p:cNvSpPr>
            <a:spLocks noGrp="1"/>
          </p:cNvSpPr>
          <p:nvPr>
            <p:ph type="title" hasCustomPrompt="1"/>
          </p:nvPr>
        </p:nvSpPr>
        <p:spPr>
          <a:xfrm>
            <a:off x="609600" y="274639"/>
            <a:ext cx="10972800" cy="1143000"/>
          </a:xfrm>
        </p:spPr>
        <p:txBody>
          <a:bodyPr/>
          <a:lstStyle>
            <a:lvl1pPr marL="0" marR="0" indent="0" algn="l" defTabSz="914400" rtl="0" eaLnBrk="1" fontAlgn="auto" latinLnBrk="0" hangingPunct="1">
              <a:lnSpc>
                <a:spcPct val="100000"/>
              </a:lnSpc>
              <a:spcBef>
                <a:spcPct val="0"/>
              </a:spcBef>
              <a:spcAft>
                <a:spcPts val="0"/>
              </a:spcAft>
              <a:buClrTx/>
              <a:buSzTx/>
              <a:buFontTx/>
              <a:buNone/>
              <a:tabLst/>
              <a:defRPr sz="3200" baseline="0">
                <a:solidFill>
                  <a:srgbClr val="5C5C5C"/>
                </a:solidFill>
              </a:defRPr>
            </a:lvl1pPr>
          </a:lstStyle>
          <a:p>
            <a:r>
              <a:rPr lang="en-US" dirty="0" smtClean="0"/>
              <a:t>Table design sample 01</a:t>
            </a:r>
            <a:endParaRPr lang="en-US" dirty="0"/>
          </a:p>
        </p:txBody>
      </p:sp>
      <p:sp>
        <p:nvSpPr>
          <p:cNvPr id="5" name="Table Placeholder 4"/>
          <p:cNvSpPr>
            <a:spLocks noGrp="1"/>
          </p:cNvSpPr>
          <p:nvPr>
            <p:ph type="tbl" sz="quarter" idx="10"/>
          </p:nvPr>
        </p:nvSpPr>
        <p:spPr>
          <a:xfrm>
            <a:off x="643467" y="1905000"/>
            <a:ext cx="10957984" cy="4527550"/>
          </a:xfrm>
        </p:spPr>
        <p:txBody>
          <a:bodyPr/>
          <a:lstStyle>
            <a:lvl1pPr marL="0" indent="0">
              <a:buFontTx/>
              <a:buNone/>
              <a:defRPr/>
            </a:lvl1pPr>
          </a:lstStyle>
          <a:p>
            <a:endParaRPr lang="en-US" dirty="0"/>
          </a:p>
        </p:txBody>
      </p:sp>
    </p:spTree>
    <p:extLst>
      <p:ext uri="{BB962C8B-B14F-4D97-AF65-F5344CB8AC3E}">
        <p14:creationId xmlns:p14="http://schemas.microsoft.com/office/powerpoint/2010/main" val="1067340243"/>
      </p:ext>
    </p:extLst>
  </p:cSld>
  <p:clrMapOvr>
    <a:masterClrMapping/>
  </p:clrMapOvr>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Why a business plan">
    <p:spTree>
      <p:nvGrpSpPr>
        <p:cNvPr id="1" name=""/>
        <p:cNvGrpSpPr/>
        <p:nvPr/>
      </p:nvGrpSpPr>
      <p:grpSpPr>
        <a:xfrm>
          <a:off x="0" y="0"/>
          <a:ext cx="0" cy="0"/>
          <a:chOff x="0" y="0"/>
          <a:chExt cx="0" cy="0"/>
        </a:xfrm>
      </p:grpSpPr>
      <p:sp>
        <p:nvSpPr>
          <p:cNvPr id="10" name="Title 1"/>
          <p:cNvSpPr>
            <a:spLocks noGrp="1"/>
          </p:cNvSpPr>
          <p:nvPr>
            <p:ph type="title" hasCustomPrompt="1"/>
          </p:nvPr>
        </p:nvSpPr>
        <p:spPr>
          <a:xfrm>
            <a:off x="609600" y="274639"/>
            <a:ext cx="10972800" cy="1143000"/>
          </a:xfrm>
        </p:spPr>
        <p:txBody>
          <a:bodyPr/>
          <a:lstStyle>
            <a:lvl1pPr marL="0" marR="0" indent="0" algn="l" defTabSz="914400" rtl="0" eaLnBrk="1" fontAlgn="auto" latinLnBrk="0" hangingPunct="1">
              <a:lnSpc>
                <a:spcPct val="100000"/>
              </a:lnSpc>
              <a:spcBef>
                <a:spcPct val="0"/>
              </a:spcBef>
              <a:spcAft>
                <a:spcPts val="0"/>
              </a:spcAft>
              <a:buClrTx/>
              <a:buSzTx/>
              <a:buFontTx/>
              <a:buNone/>
              <a:tabLst/>
              <a:defRPr sz="3200" baseline="0">
                <a:solidFill>
                  <a:srgbClr val="5C5C5C"/>
                </a:solidFill>
              </a:defRPr>
            </a:lvl1pPr>
          </a:lstStyle>
          <a:p>
            <a:r>
              <a:rPr lang="en-US" dirty="0" smtClean="0"/>
              <a:t>Why a business plan?</a:t>
            </a:r>
            <a:endParaRPr lang="en-US" dirty="0"/>
          </a:p>
        </p:txBody>
      </p:sp>
      <p:grpSp>
        <p:nvGrpSpPr>
          <p:cNvPr id="2" name="Group 59"/>
          <p:cNvGrpSpPr/>
          <p:nvPr userDrawn="1"/>
        </p:nvGrpSpPr>
        <p:grpSpPr>
          <a:xfrm>
            <a:off x="741849" y="2268532"/>
            <a:ext cx="843416" cy="633671"/>
            <a:chOff x="556387" y="2268531"/>
            <a:chExt cx="632562" cy="633671"/>
          </a:xfrm>
        </p:grpSpPr>
        <p:sp>
          <p:nvSpPr>
            <p:cNvPr id="61" name="Oval 60"/>
            <p:cNvSpPr/>
            <p:nvPr/>
          </p:nvSpPr>
          <p:spPr>
            <a:xfrm>
              <a:off x="556387" y="2268531"/>
              <a:ext cx="632562" cy="633671"/>
            </a:xfrm>
            <a:prstGeom prst="ellipse">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fontAlgn="base">
                <a:spcBef>
                  <a:spcPct val="0"/>
                </a:spcBef>
                <a:spcAft>
                  <a:spcPct val="0"/>
                </a:spcAft>
              </a:pPr>
              <a:endParaRPr lang="en-US" sz="1800" dirty="0">
                <a:solidFill>
                  <a:prstClr val="white"/>
                </a:solidFill>
                <a:cs typeface="Arial"/>
              </a:endParaRPr>
            </a:p>
          </p:txBody>
        </p:sp>
        <p:sp>
          <p:nvSpPr>
            <p:cNvPr id="62" name="Freeform 61"/>
            <p:cNvSpPr>
              <a:spLocks/>
            </p:cNvSpPr>
            <p:nvPr/>
          </p:nvSpPr>
          <p:spPr bwMode="auto">
            <a:xfrm>
              <a:off x="736311" y="2446552"/>
              <a:ext cx="252541" cy="262368"/>
            </a:xfrm>
            <a:custGeom>
              <a:avLst/>
              <a:gdLst>
                <a:gd name="T0" fmla="*/ 103 w 274"/>
                <a:gd name="T1" fmla="*/ 284 h 284"/>
                <a:gd name="T2" fmla="*/ 80 w 274"/>
                <a:gd name="T3" fmla="*/ 273 h 284"/>
                <a:gd name="T4" fmla="*/ 9 w 274"/>
                <a:gd name="T5" fmla="*/ 178 h 284"/>
                <a:gd name="T6" fmla="*/ 14 w 274"/>
                <a:gd name="T7" fmla="*/ 139 h 284"/>
                <a:gd name="T8" fmla="*/ 53 w 274"/>
                <a:gd name="T9" fmla="*/ 145 h 284"/>
                <a:gd name="T10" fmla="*/ 100 w 274"/>
                <a:gd name="T11" fmla="*/ 207 h 284"/>
                <a:gd name="T12" fmla="*/ 219 w 274"/>
                <a:gd name="T13" fmla="*/ 17 h 284"/>
                <a:gd name="T14" fmla="*/ 257 w 274"/>
                <a:gd name="T15" fmla="*/ 8 h 284"/>
                <a:gd name="T16" fmla="*/ 266 w 274"/>
                <a:gd name="T17" fmla="*/ 47 h 284"/>
                <a:gd name="T18" fmla="*/ 126 w 274"/>
                <a:gd name="T19" fmla="*/ 271 h 284"/>
                <a:gd name="T20" fmla="*/ 104 w 274"/>
                <a:gd name="T21" fmla="*/ 284 h 284"/>
                <a:gd name="T22" fmla="*/ 103 w 274"/>
                <a:gd name="T23" fmla="*/ 284 h 2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74" h="284">
                  <a:moveTo>
                    <a:pt x="103" y="284"/>
                  </a:moveTo>
                  <a:cubicBezTo>
                    <a:pt x="94" y="284"/>
                    <a:pt x="86" y="280"/>
                    <a:pt x="80" y="273"/>
                  </a:cubicBezTo>
                  <a:cubicBezTo>
                    <a:pt x="9" y="178"/>
                    <a:pt x="9" y="178"/>
                    <a:pt x="9" y="178"/>
                  </a:cubicBezTo>
                  <a:cubicBezTo>
                    <a:pt x="0" y="166"/>
                    <a:pt x="2" y="149"/>
                    <a:pt x="14" y="139"/>
                  </a:cubicBezTo>
                  <a:cubicBezTo>
                    <a:pt x="27" y="130"/>
                    <a:pt x="44" y="133"/>
                    <a:pt x="53" y="145"/>
                  </a:cubicBezTo>
                  <a:cubicBezTo>
                    <a:pt x="100" y="207"/>
                    <a:pt x="100" y="207"/>
                    <a:pt x="100" y="207"/>
                  </a:cubicBezTo>
                  <a:cubicBezTo>
                    <a:pt x="219" y="17"/>
                    <a:pt x="219" y="17"/>
                    <a:pt x="219" y="17"/>
                  </a:cubicBezTo>
                  <a:cubicBezTo>
                    <a:pt x="227" y="4"/>
                    <a:pt x="244" y="0"/>
                    <a:pt x="257" y="8"/>
                  </a:cubicBezTo>
                  <a:cubicBezTo>
                    <a:pt x="270" y="16"/>
                    <a:pt x="274" y="33"/>
                    <a:pt x="266" y="47"/>
                  </a:cubicBezTo>
                  <a:cubicBezTo>
                    <a:pt x="126" y="271"/>
                    <a:pt x="126" y="271"/>
                    <a:pt x="126" y="271"/>
                  </a:cubicBezTo>
                  <a:cubicBezTo>
                    <a:pt x="121" y="279"/>
                    <a:pt x="113" y="283"/>
                    <a:pt x="104" y="284"/>
                  </a:cubicBezTo>
                  <a:cubicBezTo>
                    <a:pt x="104" y="284"/>
                    <a:pt x="103" y="284"/>
                    <a:pt x="103" y="284"/>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defTabSz="914400" fontAlgn="base">
                <a:spcBef>
                  <a:spcPct val="0"/>
                </a:spcBef>
                <a:spcAft>
                  <a:spcPct val="0"/>
                </a:spcAft>
              </a:pPr>
              <a:endParaRPr lang="en-US" sz="1800" dirty="0">
                <a:solidFill>
                  <a:srgbClr val="5C5C5C"/>
                </a:solidFill>
                <a:ea typeface="ＭＳ Ｐゴシック" pitchFamily="34" charset="-128"/>
                <a:cs typeface="Arial"/>
              </a:endParaRPr>
            </a:p>
          </p:txBody>
        </p:sp>
      </p:grpSp>
      <p:grpSp>
        <p:nvGrpSpPr>
          <p:cNvPr id="3" name="Group 62"/>
          <p:cNvGrpSpPr/>
          <p:nvPr userDrawn="1"/>
        </p:nvGrpSpPr>
        <p:grpSpPr>
          <a:xfrm>
            <a:off x="6308683" y="2268532"/>
            <a:ext cx="843416" cy="633671"/>
            <a:chOff x="4731584" y="1650175"/>
            <a:chExt cx="475253" cy="475253"/>
          </a:xfrm>
        </p:grpSpPr>
        <p:sp>
          <p:nvSpPr>
            <p:cNvPr id="64" name="Oval 63"/>
            <p:cNvSpPr/>
            <p:nvPr/>
          </p:nvSpPr>
          <p:spPr>
            <a:xfrm>
              <a:off x="4731584" y="1650175"/>
              <a:ext cx="475253" cy="475253"/>
            </a:xfrm>
            <a:prstGeom prst="ellipse">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fontAlgn="base">
                <a:spcBef>
                  <a:spcPct val="0"/>
                </a:spcBef>
                <a:spcAft>
                  <a:spcPct val="0"/>
                </a:spcAft>
              </a:pPr>
              <a:endParaRPr lang="en-US" sz="1800" dirty="0">
                <a:solidFill>
                  <a:prstClr val="white"/>
                </a:solidFill>
                <a:cs typeface="Arial"/>
              </a:endParaRPr>
            </a:p>
          </p:txBody>
        </p:sp>
        <p:sp>
          <p:nvSpPr>
            <p:cNvPr id="65" name="Freeform 64"/>
            <p:cNvSpPr>
              <a:spLocks/>
            </p:cNvSpPr>
            <p:nvPr/>
          </p:nvSpPr>
          <p:spPr bwMode="auto">
            <a:xfrm>
              <a:off x="4874354" y="1781808"/>
              <a:ext cx="189738" cy="196776"/>
            </a:xfrm>
            <a:custGeom>
              <a:avLst/>
              <a:gdLst>
                <a:gd name="T0" fmla="*/ 103 w 274"/>
                <a:gd name="T1" fmla="*/ 284 h 284"/>
                <a:gd name="T2" fmla="*/ 80 w 274"/>
                <a:gd name="T3" fmla="*/ 273 h 284"/>
                <a:gd name="T4" fmla="*/ 9 w 274"/>
                <a:gd name="T5" fmla="*/ 178 h 284"/>
                <a:gd name="T6" fmla="*/ 14 w 274"/>
                <a:gd name="T7" fmla="*/ 139 h 284"/>
                <a:gd name="T8" fmla="*/ 53 w 274"/>
                <a:gd name="T9" fmla="*/ 145 h 284"/>
                <a:gd name="T10" fmla="*/ 100 w 274"/>
                <a:gd name="T11" fmla="*/ 207 h 284"/>
                <a:gd name="T12" fmla="*/ 219 w 274"/>
                <a:gd name="T13" fmla="*/ 17 h 284"/>
                <a:gd name="T14" fmla="*/ 257 w 274"/>
                <a:gd name="T15" fmla="*/ 8 h 284"/>
                <a:gd name="T16" fmla="*/ 266 w 274"/>
                <a:gd name="T17" fmla="*/ 47 h 284"/>
                <a:gd name="T18" fmla="*/ 126 w 274"/>
                <a:gd name="T19" fmla="*/ 271 h 284"/>
                <a:gd name="T20" fmla="*/ 104 w 274"/>
                <a:gd name="T21" fmla="*/ 284 h 284"/>
                <a:gd name="T22" fmla="*/ 103 w 274"/>
                <a:gd name="T23" fmla="*/ 284 h 2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74" h="284">
                  <a:moveTo>
                    <a:pt x="103" y="284"/>
                  </a:moveTo>
                  <a:cubicBezTo>
                    <a:pt x="94" y="284"/>
                    <a:pt x="86" y="280"/>
                    <a:pt x="80" y="273"/>
                  </a:cubicBezTo>
                  <a:cubicBezTo>
                    <a:pt x="9" y="178"/>
                    <a:pt x="9" y="178"/>
                    <a:pt x="9" y="178"/>
                  </a:cubicBezTo>
                  <a:cubicBezTo>
                    <a:pt x="0" y="166"/>
                    <a:pt x="2" y="149"/>
                    <a:pt x="14" y="139"/>
                  </a:cubicBezTo>
                  <a:cubicBezTo>
                    <a:pt x="27" y="130"/>
                    <a:pt x="44" y="133"/>
                    <a:pt x="53" y="145"/>
                  </a:cubicBezTo>
                  <a:cubicBezTo>
                    <a:pt x="100" y="207"/>
                    <a:pt x="100" y="207"/>
                    <a:pt x="100" y="207"/>
                  </a:cubicBezTo>
                  <a:cubicBezTo>
                    <a:pt x="219" y="17"/>
                    <a:pt x="219" y="17"/>
                    <a:pt x="219" y="17"/>
                  </a:cubicBezTo>
                  <a:cubicBezTo>
                    <a:pt x="227" y="4"/>
                    <a:pt x="244" y="0"/>
                    <a:pt x="257" y="8"/>
                  </a:cubicBezTo>
                  <a:cubicBezTo>
                    <a:pt x="270" y="16"/>
                    <a:pt x="274" y="33"/>
                    <a:pt x="266" y="47"/>
                  </a:cubicBezTo>
                  <a:cubicBezTo>
                    <a:pt x="126" y="271"/>
                    <a:pt x="126" y="271"/>
                    <a:pt x="126" y="271"/>
                  </a:cubicBezTo>
                  <a:cubicBezTo>
                    <a:pt x="121" y="279"/>
                    <a:pt x="113" y="283"/>
                    <a:pt x="104" y="284"/>
                  </a:cubicBezTo>
                  <a:cubicBezTo>
                    <a:pt x="104" y="284"/>
                    <a:pt x="103" y="284"/>
                    <a:pt x="103" y="284"/>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defTabSz="914400" fontAlgn="base">
                <a:spcBef>
                  <a:spcPct val="0"/>
                </a:spcBef>
                <a:spcAft>
                  <a:spcPct val="0"/>
                </a:spcAft>
              </a:pPr>
              <a:endParaRPr lang="en-US" sz="1800" dirty="0">
                <a:solidFill>
                  <a:srgbClr val="5C5C5C"/>
                </a:solidFill>
                <a:ea typeface="ＭＳ Ｐゴシック" pitchFamily="34" charset="-128"/>
                <a:cs typeface="Arial"/>
              </a:endParaRPr>
            </a:p>
          </p:txBody>
        </p:sp>
      </p:grpSp>
      <p:grpSp>
        <p:nvGrpSpPr>
          <p:cNvPr id="4" name="Group 65"/>
          <p:cNvGrpSpPr/>
          <p:nvPr userDrawn="1"/>
        </p:nvGrpSpPr>
        <p:grpSpPr>
          <a:xfrm>
            <a:off x="6308701" y="4353626"/>
            <a:ext cx="843417" cy="633672"/>
            <a:chOff x="4731596" y="3213997"/>
            <a:chExt cx="475254" cy="475254"/>
          </a:xfrm>
        </p:grpSpPr>
        <p:sp>
          <p:nvSpPr>
            <p:cNvPr id="67" name="Oval 66"/>
            <p:cNvSpPr/>
            <p:nvPr/>
          </p:nvSpPr>
          <p:spPr>
            <a:xfrm>
              <a:off x="4731596" y="3213997"/>
              <a:ext cx="475254" cy="475254"/>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fontAlgn="base">
                <a:spcBef>
                  <a:spcPct val="0"/>
                </a:spcBef>
                <a:spcAft>
                  <a:spcPct val="0"/>
                </a:spcAft>
              </a:pPr>
              <a:endParaRPr lang="en-US" sz="1800" dirty="0">
                <a:solidFill>
                  <a:prstClr val="white"/>
                </a:solidFill>
                <a:cs typeface="Arial"/>
              </a:endParaRPr>
            </a:p>
          </p:txBody>
        </p:sp>
        <p:sp>
          <p:nvSpPr>
            <p:cNvPr id="68" name="Freeform 67"/>
            <p:cNvSpPr>
              <a:spLocks/>
            </p:cNvSpPr>
            <p:nvPr/>
          </p:nvSpPr>
          <p:spPr bwMode="auto">
            <a:xfrm>
              <a:off x="4874354" y="3345625"/>
              <a:ext cx="189738" cy="196776"/>
            </a:xfrm>
            <a:custGeom>
              <a:avLst/>
              <a:gdLst>
                <a:gd name="T0" fmla="*/ 103 w 274"/>
                <a:gd name="T1" fmla="*/ 284 h 284"/>
                <a:gd name="T2" fmla="*/ 80 w 274"/>
                <a:gd name="T3" fmla="*/ 273 h 284"/>
                <a:gd name="T4" fmla="*/ 9 w 274"/>
                <a:gd name="T5" fmla="*/ 178 h 284"/>
                <a:gd name="T6" fmla="*/ 14 w 274"/>
                <a:gd name="T7" fmla="*/ 139 h 284"/>
                <a:gd name="T8" fmla="*/ 53 w 274"/>
                <a:gd name="T9" fmla="*/ 145 h 284"/>
                <a:gd name="T10" fmla="*/ 100 w 274"/>
                <a:gd name="T11" fmla="*/ 207 h 284"/>
                <a:gd name="T12" fmla="*/ 219 w 274"/>
                <a:gd name="T13" fmla="*/ 17 h 284"/>
                <a:gd name="T14" fmla="*/ 257 w 274"/>
                <a:gd name="T15" fmla="*/ 8 h 284"/>
                <a:gd name="T16" fmla="*/ 266 w 274"/>
                <a:gd name="T17" fmla="*/ 47 h 284"/>
                <a:gd name="T18" fmla="*/ 126 w 274"/>
                <a:gd name="T19" fmla="*/ 271 h 284"/>
                <a:gd name="T20" fmla="*/ 104 w 274"/>
                <a:gd name="T21" fmla="*/ 284 h 284"/>
                <a:gd name="T22" fmla="*/ 103 w 274"/>
                <a:gd name="T23" fmla="*/ 284 h 2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74" h="284">
                  <a:moveTo>
                    <a:pt x="103" y="284"/>
                  </a:moveTo>
                  <a:cubicBezTo>
                    <a:pt x="94" y="284"/>
                    <a:pt x="86" y="280"/>
                    <a:pt x="80" y="273"/>
                  </a:cubicBezTo>
                  <a:cubicBezTo>
                    <a:pt x="9" y="178"/>
                    <a:pt x="9" y="178"/>
                    <a:pt x="9" y="178"/>
                  </a:cubicBezTo>
                  <a:cubicBezTo>
                    <a:pt x="0" y="166"/>
                    <a:pt x="2" y="149"/>
                    <a:pt x="14" y="139"/>
                  </a:cubicBezTo>
                  <a:cubicBezTo>
                    <a:pt x="27" y="130"/>
                    <a:pt x="44" y="133"/>
                    <a:pt x="53" y="145"/>
                  </a:cubicBezTo>
                  <a:cubicBezTo>
                    <a:pt x="100" y="207"/>
                    <a:pt x="100" y="207"/>
                    <a:pt x="100" y="207"/>
                  </a:cubicBezTo>
                  <a:cubicBezTo>
                    <a:pt x="219" y="17"/>
                    <a:pt x="219" y="17"/>
                    <a:pt x="219" y="17"/>
                  </a:cubicBezTo>
                  <a:cubicBezTo>
                    <a:pt x="227" y="4"/>
                    <a:pt x="244" y="0"/>
                    <a:pt x="257" y="8"/>
                  </a:cubicBezTo>
                  <a:cubicBezTo>
                    <a:pt x="270" y="16"/>
                    <a:pt x="274" y="33"/>
                    <a:pt x="266" y="47"/>
                  </a:cubicBezTo>
                  <a:cubicBezTo>
                    <a:pt x="126" y="271"/>
                    <a:pt x="126" y="271"/>
                    <a:pt x="126" y="271"/>
                  </a:cubicBezTo>
                  <a:cubicBezTo>
                    <a:pt x="121" y="279"/>
                    <a:pt x="113" y="283"/>
                    <a:pt x="104" y="284"/>
                  </a:cubicBezTo>
                  <a:cubicBezTo>
                    <a:pt x="104" y="284"/>
                    <a:pt x="103" y="284"/>
                    <a:pt x="103" y="284"/>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defTabSz="914400" fontAlgn="base">
                <a:spcBef>
                  <a:spcPct val="0"/>
                </a:spcBef>
                <a:spcAft>
                  <a:spcPct val="0"/>
                </a:spcAft>
              </a:pPr>
              <a:endParaRPr lang="en-US" sz="1800" dirty="0">
                <a:solidFill>
                  <a:srgbClr val="5C5C5C"/>
                </a:solidFill>
                <a:ea typeface="ＭＳ Ｐゴシック" pitchFamily="34" charset="-128"/>
                <a:cs typeface="Arial"/>
              </a:endParaRPr>
            </a:p>
          </p:txBody>
        </p:sp>
      </p:grpSp>
      <p:grpSp>
        <p:nvGrpSpPr>
          <p:cNvPr id="5" name="Group 68"/>
          <p:cNvGrpSpPr/>
          <p:nvPr userDrawn="1"/>
        </p:nvGrpSpPr>
        <p:grpSpPr>
          <a:xfrm>
            <a:off x="741849" y="4353621"/>
            <a:ext cx="843416" cy="633671"/>
            <a:chOff x="556458" y="3213992"/>
            <a:chExt cx="475253" cy="475253"/>
          </a:xfrm>
        </p:grpSpPr>
        <p:sp>
          <p:nvSpPr>
            <p:cNvPr id="70" name="Oval 69"/>
            <p:cNvSpPr/>
            <p:nvPr/>
          </p:nvSpPr>
          <p:spPr>
            <a:xfrm>
              <a:off x="556458" y="3213992"/>
              <a:ext cx="475253" cy="475253"/>
            </a:xfrm>
            <a:prstGeom prst="ellipse">
              <a:avLst/>
            </a:prstGeom>
            <a:solidFill>
              <a:srgbClr val="80B93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fontAlgn="base">
                <a:spcBef>
                  <a:spcPct val="0"/>
                </a:spcBef>
                <a:spcAft>
                  <a:spcPct val="0"/>
                </a:spcAft>
              </a:pPr>
              <a:endParaRPr lang="en-US" sz="1800" dirty="0">
                <a:solidFill>
                  <a:prstClr val="white"/>
                </a:solidFill>
                <a:cs typeface="Arial"/>
              </a:endParaRPr>
            </a:p>
          </p:txBody>
        </p:sp>
        <p:sp>
          <p:nvSpPr>
            <p:cNvPr id="71" name="Freeform 70"/>
            <p:cNvSpPr>
              <a:spLocks/>
            </p:cNvSpPr>
            <p:nvPr/>
          </p:nvSpPr>
          <p:spPr bwMode="auto">
            <a:xfrm>
              <a:off x="686787" y="3345625"/>
              <a:ext cx="189738" cy="196776"/>
            </a:xfrm>
            <a:custGeom>
              <a:avLst/>
              <a:gdLst>
                <a:gd name="T0" fmla="*/ 103 w 274"/>
                <a:gd name="T1" fmla="*/ 284 h 284"/>
                <a:gd name="T2" fmla="*/ 80 w 274"/>
                <a:gd name="T3" fmla="*/ 273 h 284"/>
                <a:gd name="T4" fmla="*/ 9 w 274"/>
                <a:gd name="T5" fmla="*/ 178 h 284"/>
                <a:gd name="T6" fmla="*/ 14 w 274"/>
                <a:gd name="T7" fmla="*/ 139 h 284"/>
                <a:gd name="T8" fmla="*/ 53 w 274"/>
                <a:gd name="T9" fmla="*/ 145 h 284"/>
                <a:gd name="T10" fmla="*/ 100 w 274"/>
                <a:gd name="T11" fmla="*/ 207 h 284"/>
                <a:gd name="T12" fmla="*/ 219 w 274"/>
                <a:gd name="T13" fmla="*/ 17 h 284"/>
                <a:gd name="T14" fmla="*/ 257 w 274"/>
                <a:gd name="T15" fmla="*/ 8 h 284"/>
                <a:gd name="T16" fmla="*/ 266 w 274"/>
                <a:gd name="T17" fmla="*/ 47 h 284"/>
                <a:gd name="T18" fmla="*/ 126 w 274"/>
                <a:gd name="T19" fmla="*/ 271 h 284"/>
                <a:gd name="T20" fmla="*/ 104 w 274"/>
                <a:gd name="T21" fmla="*/ 284 h 284"/>
                <a:gd name="T22" fmla="*/ 103 w 274"/>
                <a:gd name="T23" fmla="*/ 284 h 2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74" h="284">
                  <a:moveTo>
                    <a:pt x="103" y="284"/>
                  </a:moveTo>
                  <a:cubicBezTo>
                    <a:pt x="94" y="284"/>
                    <a:pt x="86" y="280"/>
                    <a:pt x="80" y="273"/>
                  </a:cubicBezTo>
                  <a:cubicBezTo>
                    <a:pt x="9" y="178"/>
                    <a:pt x="9" y="178"/>
                    <a:pt x="9" y="178"/>
                  </a:cubicBezTo>
                  <a:cubicBezTo>
                    <a:pt x="0" y="166"/>
                    <a:pt x="2" y="149"/>
                    <a:pt x="14" y="139"/>
                  </a:cubicBezTo>
                  <a:cubicBezTo>
                    <a:pt x="27" y="130"/>
                    <a:pt x="44" y="133"/>
                    <a:pt x="53" y="145"/>
                  </a:cubicBezTo>
                  <a:cubicBezTo>
                    <a:pt x="100" y="207"/>
                    <a:pt x="100" y="207"/>
                    <a:pt x="100" y="207"/>
                  </a:cubicBezTo>
                  <a:cubicBezTo>
                    <a:pt x="219" y="17"/>
                    <a:pt x="219" y="17"/>
                    <a:pt x="219" y="17"/>
                  </a:cubicBezTo>
                  <a:cubicBezTo>
                    <a:pt x="227" y="4"/>
                    <a:pt x="244" y="0"/>
                    <a:pt x="257" y="8"/>
                  </a:cubicBezTo>
                  <a:cubicBezTo>
                    <a:pt x="270" y="16"/>
                    <a:pt x="274" y="33"/>
                    <a:pt x="266" y="47"/>
                  </a:cubicBezTo>
                  <a:cubicBezTo>
                    <a:pt x="126" y="271"/>
                    <a:pt x="126" y="271"/>
                    <a:pt x="126" y="271"/>
                  </a:cubicBezTo>
                  <a:cubicBezTo>
                    <a:pt x="121" y="279"/>
                    <a:pt x="113" y="283"/>
                    <a:pt x="104" y="284"/>
                  </a:cubicBezTo>
                  <a:cubicBezTo>
                    <a:pt x="104" y="284"/>
                    <a:pt x="103" y="284"/>
                    <a:pt x="103" y="284"/>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defTabSz="914400" fontAlgn="base">
                <a:spcBef>
                  <a:spcPct val="0"/>
                </a:spcBef>
                <a:spcAft>
                  <a:spcPct val="0"/>
                </a:spcAft>
              </a:pPr>
              <a:endParaRPr lang="en-US" sz="1800" dirty="0">
                <a:solidFill>
                  <a:srgbClr val="5C5C5C"/>
                </a:solidFill>
                <a:ea typeface="ＭＳ Ｐゴシック" pitchFamily="34" charset="-128"/>
                <a:cs typeface="Arial"/>
              </a:endParaRPr>
            </a:p>
          </p:txBody>
        </p:sp>
      </p:grpSp>
      <p:sp>
        <p:nvSpPr>
          <p:cNvPr id="72" name="Text Placeholder 3"/>
          <p:cNvSpPr>
            <a:spLocks noGrp="1"/>
          </p:cNvSpPr>
          <p:nvPr>
            <p:ph type="body" sz="quarter" idx="24" hasCustomPrompt="1"/>
          </p:nvPr>
        </p:nvSpPr>
        <p:spPr>
          <a:xfrm>
            <a:off x="1804118" y="2786442"/>
            <a:ext cx="4153716" cy="1313997"/>
          </a:xfrm>
        </p:spPr>
        <p:txBody>
          <a:bodyPr>
            <a:noAutofit/>
          </a:bodyPr>
          <a:lstStyle>
            <a:lvl1pPr marL="0" indent="0" algn="l">
              <a:lnSpc>
                <a:spcPct val="120000"/>
              </a:lnSpc>
              <a:buFont typeface="Arial" pitchFamily="34" charset="0"/>
              <a:buNone/>
              <a:defRPr sz="1000" b="0">
                <a:solidFill>
                  <a:schemeClr val="bg1">
                    <a:lumMod val="65000"/>
                  </a:schemeClr>
                </a:solidFill>
              </a:defRPr>
            </a:lvl1pPr>
            <a:lvl2pPr marL="457200" indent="0">
              <a:buFontTx/>
              <a:buNone/>
              <a:defRPr sz="1400" b="1">
                <a:solidFill>
                  <a:schemeClr val="bg1"/>
                </a:solidFill>
              </a:defRPr>
            </a:lvl2pPr>
            <a:lvl3pPr marL="914400" indent="0">
              <a:buFontTx/>
              <a:buNone/>
              <a:defRPr sz="1400" b="1">
                <a:solidFill>
                  <a:schemeClr val="bg1"/>
                </a:solidFill>
              </a:defRPr>
            </a:lvl3pPr>
            <a:lvl4pPr marL="1371600" indent="0">
              <a:buFontTx/>
              <a:buNone/>
              <a:defRPr sz="1400" b="1">
                <a:solidFill>
                  <a:schemeClr val="bg1"/>
                </a:solidFill>
              </a:defRPr>
            </a:lvl4pPr>
            <a:lvl5pPr marL="1828800" indent="0">
              <a:buFontTx/>
              <a:buNone/>
              <a:defRPr sz="1400" b="1">
                <a:solidFill>
                  <a:schemeClr val="bg1"/>
                </a:solidFill>
              </a:defRPr>
            </a:lvl5pPr>
          </a:lstStyle>
          <a:p>
            <a:pPr lvl="0"/>
            <a:r>
              <a:rPr lang="en-US" dirty="0" err="1" smtClean="0"/>
              <a:t>Lorem</a:t>
            </a:r>
            <a:r>
              <a:rPr lang="en-US" dirty="0" smtClean="0"/>
              <a:t> </a:t>
            </a:r>
            <a:r>
              <a:rPr lang="en-US" dirty="0" err="1" smtClean="0"/>
              <a:t>ipsum</a:t>
            </a:r>
            <a:r>
              <a:rPr lang="en-US" dirty="0" smtClean="0"/>
              <a:t> dolor sit </a:t>
            </a:r>
            <a:r>
              <a:rPr lang="en-US" dirty="0" err="1" smtClean="0"/>
              <a:t>amet</a:t>
            </a:r>
            <a:r>
              <a:rPr lang="en-US" dirty="0" smtClean="0"/>
              <a:t>, </a:t>
            </a:r>
            <a:r>
              <a:rPr lang="en-US" dirty="0" err="1" smtClean="0"/>
              <a:t>consectetur</a:t>
            </a:r>
            <a:r>
              <a:rPr lang="en-US" dirty="0" smtClean="0"/>
              <a:t> </a:t>
            </a:r>
            <a:r>
              <a:rPr lang="en-US" dirty="0" err="1" smtClean="0"/>
              <a:t>adipiscing</a:t>
            </a:r>
            <a:r>
              <a:rPr lang="en-US" dirty="0" smtClean="0"/>
              <a:t> </a:t>
            </a:r>
            <a:r>
              <a:rPr lang="en-US" dirty="0" err="1" smtClean="0"/>
              <a:t>elit</a:t>
            </a:r>
            <a:r>
              <a:rPr lang="en-US" dirty="0" smtClean="0"/>
              <a:t>. </a:t>
            </a:r>
          </a:p>
        </p:txBody>
      </p:sp>
      <p:sp>
        <p:nvSpPr>
          <p:cNvPr id="73" name="Text Placeholder 2"/>
          <p:cNvSpPr>
            <a:spLocks noGrp="1"/>
          </p:cNvSpPr>
          <p:nvPr>
            <p:ph type="body" sz="quarter" idx="25" hasCustomPrompt="1"/>
          </p:nvPr>
        </p:nvSpPr>
        <p:spPr>
          <a:xfrm>
            <a:off x="1803029" y="2234743"/>
            <a:ext cx="4157455" cy="528637"/>
          </a:xfrm>
        </p:spPr>
        <p:txBody>
          <a:bodyPr>
            <a:noAutofit/>
          </a:bodyPr>
          <a:lstStyle>
            <a:lvl1pPr marL="0" indent="0">
              <a:buFontTx/>
              <a:buNone/>
              <a:defRPr sz="2400">
                <a:solidFill>
                  <a:schemeClr val="bg1">
                    <a:lumMod val="65000"/>
                  </a:schemeClr>
                </a:solidFill>
              </a:defRPr>
            </a:lvl1pPr>
            <a:lvl2pPr marL="457200" indent="0">
              <a:buFontTx/>
              <a:buNone/>
              <a:defRPr sz="2400"/>
            </a:lvl2pPr>
            <a:lvl3pPr marL="914400" indent="0">
              <a:buFontTx/>
              <a:buNone/>
              <a:defRPr sz="2400"/>
            </a:lvl3pPr>
            <a:lvl4pPr marL="1371600" indent="0">
              <a:buFontTx/>
              <a:buNone/>
              <a:defRPr sz="2400"/>
            </a:lvl4pPr>
            <a:lvl5pPr marL="1828800" indent="0">
              <a:buFontTx/>
              <a:buNone/>
              <a:defRPr sz="2400"/>
            </a:lvl5pPr>
          </a:lstStyle>
          <a:p>
            <a:pPr lvl="0"/>
            <a:r>
              <a:rPr lang="en-US" dirty="0" smtClean="0"/>
              <a:t>Strategic Guide</a:t>
            </a:r>
          </a:p>
        </p:txBody>
      </p:sp>
      <p:sp>
        <p:nvSpPr>
          <p:cNvPr id="74" name="Text Placeholder 3"/>
          <p:cNvSpPr>
            <a:spLocks noGrp="1"/>
          </p:cNvSpPr>
          <p:nvPr>
            <p:ph type="body" sz="quarter" idx="26" hasCustomPrompt="1"/>
          </p:nvPr>
        </p:nvSpPr>
        <p:spPr>
          <a:xfrm>
            <a:off x="1804118" y="4916804"/>
            <a:ext cx="4153716" cy="1313997"/>
          </a:xfrm>
        </p:spPr>
        <p:txBody>
          <a:bodyPr>
            <a:noAutofit/>
          </a:bodyPr>
          <a:lstStyle>
            <a:lvl1pPr marL="0" indent="0" algn="l">
              <a:lnSpc>
                <a:spcPct val="120000"/>
              </a:lnSpc>
              <a:buFont typeface="Arial" pitchFamily="34" charset="0"/>
              <a:buNone/>
              <a:defRPr sz="1000" b="0">
                <a:solidFill>
                  <a:schemeClr val="bg1">
                    <a:lumMod val="65000"/>
                  </a:schemeClr>
                </a:solidFill>
              </a:defRPr>
            </a:lvl1pPr>
            <a:lvl2pPr marL="457200" indent="0">
              <a:buFontTx/>
              <a:buNone/>
              <a:defRPr sz="1400" b="1">
                <a:solidFill>
                  <a:schemeClr val="bg1"/>
                </a:solidFill>
              </a:defRPr>
            </a:lvl2pPr>
            <a:lvl3pPr marL="914400" indent="0">
              <a:buFontTx/>
              <a:buNone/>
              <a:defRPr sz="1400" b="1">
                <a:solidFill>
                  <a:schemeClr val="bg1"/>
                </a:solidFill>
              </a:defRPr>
            </a:lvl3pPr>
            <a:lvl4pPr marL="1371600" indent="0">
              <a:buFontTx/>
              <a:buNone/>
              <a:defRPr sz="1400" b="1">
                <a:solidFill>
                  <a:schemeClr val="bg1"/>
                </a:solidFill>
              </a:defRPr>
            </a:lvl4pPr>
            <a:lvl5pPr marL="1828800" indent="0">
              <a:buFontTx/>
              <a:buNone/>
              <a:defRPr sz="1400" b="1">
                <a:solidFill>
                  <a:schemeClr val="bg1"/>
                </a:solidFill>
              </a:defRPr>
            </a:lvl5pPr>
          </a:lstStyle>
          <a:p>
            <a:pPr lvl="0"/>
            <a:r>
              <a:rPr lang="en-US" dirty="0" err="1" smtClean="0"/>
              <a:t>Lorem</a:t>
            </a:r>
            <a:r>
              <a:rPr lang="en-US" dirty="0" smtClean="0"/>
              <a:t> </a:t>
            </a:r>
            <a:r>
              <a:rPr lang="en-US" dirty="0" err="1" smtClean="0"/>
              <a:t>ipsum</a:t>
            </a:r>
            <a:r>
              <a:rPr lang="en-US" dirty="0" smtClean="0"/>
              <a:t> dolor sit </a:t>
            </a:r>
            <a:r>
              <a:rPr lang="en-US" dirty="0" err="1" smtClean="0"/>
              <a:t>amet</a:t>
            </a:r>
            <a:r>
              <a:rPr lang="en-US" dirty="0" smtClean="0"/>
              <a:t>, </a:t>
            </a:r>
            <a:r>
              <a:rPr lang="en-US" dirty="0" err="1" smtClean="0"/>
              <a:t>consectetur</a:t>
            </a:r>
            <a:r>
              <a:rPr lang="en-US" dirty="0" smtClean="0"/>
              <a:t> </a:t>
            </a:r>
            <a:r>
              <a:rPr lang="en-US" dirty="0" err="1" smtClean="0"/>
              <a:t>adipiscing</a:t>
            </a:r>
            <a:r>
              <a:rPr lang="en-US" dirty="0" smtClean="0"/>
              <a:t> </a:t>
            </a:r>
            <a:r>
              <a:rPr lang="en-US" dirty="0" err="1" smtClean="0"/>
              <a:t>elit</a:t>
            </a:r>
            <a:r>
              <a:rPr lang="en-US" dirty="0" smtClean="0"/>
              <a:t>.</a:t>
            </a:r>
          </a:p>
        </p:txBody>
      </p:sp>
      <p:sp>
        <p:nvSpPr>
          <p:cNvPr id="75" name="Text Placeholder 2"/>
          <p:cNvSpPr>
            <a:spLocks noGrp="1"/>
          </p:cNvSpPr>
          <p:nvPr>
            <p:ph type="body" sz="quarter" idx="27" hasCustomPrompt="1"/>
          </p:nvPr>
        </p:nvSpPr>
        <p:spPr>
          <a:xfrm>
            <a:off x="1803029" y="4365105"/>
            <a:ext cx="4157455" cy="528637"/>
          </a:xfrm>
        </p:spPr>
        <p:txBody>
          <a:bodyPr>
            <a:noAutofit/>
          </a:bodyPr>
          <a:lstStyle>
            <a:lvl1pPr marL="0" indent="0">
              <a:buFontTx/>
              <a:buNone/>
              <a:defRPr sz="2400">
                <a:solidFill>
                  <a:schemeClr val="bg1">
                    <a:lumMod val="65000"/>
                  </a:schemeClr>
                </a:solidFill>
              </a:defRPr>
            </a:lvl1pPr>
            <a:lvl2pPr marL="457200" indent="0">
              <a:buFontTx/>
              <a:buNone/>
              <a:defRPr sz="2400"/>
            </a:lvl2pPr>
            <a:lvl3pPr marL="914400" indent="0">
              <a:buFontTx/>
              <a:buNone/>
              <a:defRPr sz="2400"/>
            </a:lvl3pPr>
            <a:lvl4pPr marL="1371600" indent="0">
              <a:buFontTx/>
              <a:buNone/>
              <a:defRPr sz="2400"/>
            </a:lvl4pPr>
            <a:lvl5pPr marL="1828800" indent="0">
              <a:buFontTx/>
              <a:buNone/>
              <a:defRPr sz="2400"/>
            </a:lvl5pPr>
          </a:lstStyle>
          <a:p>
            <a:pPr lvl="0"/>
            <a:r>
              <a:rPr lang="en-US" dirty="0" err="1" smtClean="0"/>
              <a:t>Lorem</a:t>
            </a:r>
            <a:r>
              <a:rPr lang="en-US" dirty="0" smtClean="0"/>
              <a:t> </a:t>
            </a:r>
            <a:r>
              <a:rPr lang="en-US" dirty="0" err="1" smtClean="0"/>
              <a:t>Ipsum</a:t>
            </a:r>
            <a:endParaRPr lang="en-US" dirty="0" smtClean="0"/>
          </a:p>
        </p:txBody>
      </p:sp>
      <p:sp>
        <p:nvSpPr>
          <p:cNvPr id="76" name="Text Placeholder 3"/>
          <p:cNvSpPr>
            <a:spLocks noGrp="1"/>
          </p:cNvSpPr>
          <p:nvPr>
            <p:ph type="body" sz="quarter" idx="28" hasCustomPrompt="1"/>
          </p:nvPr>
        </p:nvSpPr>
        <p:spPr>
          <a:xfrm>
            <a:off x="7345229" y="2786442"/>
            <a:ext cx="4153716" cy="1313997"/>
          </a:xfrm>
        </p:spPr>
        <p:txBody>
          <a:bodyPr>
            <a:noAutofit/>
          </a:bodyPr>
          <a:lstStyle>
            <a:lvl1pPr marL="0" indent="0" algn="l">
              <a:lnSpc>
                <a:spcPct val="120000"/>
              </a:lnSpc>
              <a:buFont typeface="Arial" pitchFamily="34" charset="0"/>
              <a:buNone/>
              <a:defRPr sz="1000" b="0">
                <a:solidFill>
                  <a:schemeClr val="bg1">
                    <a:lumMod val="65000"/>
                  </a:schemeClr>
                </a:solidFill>
              </a:defRPr>
            </a:lvl1pPr>
            <a:lvl2pPr marL="457200" indent="0">
              <a:buFontTx/>
              <a:buNone/>
              <a:defRPr sz="1400" b="1">
                <a:solidFill>
                  <a:schemeClr val="bg1"/>
                </a:solidFill>
              </a:defRPr>
            </a:lvl2pPr>
            <a:lvl3pPr marL="914400" indent="0">
              <a:buFontTx/>
              <a:buNone/>
              <a:defRPr sz="1400" b="1">
                <a:solidFill>
                  <a:schemeClr val="bg1"/>
                </a:solidFill>
              </a:defRPr>
            </a:lvl3pPr>
            <a:lvl4pPr marL="1371600" indent="0">
              <a:buFontTx/>
              <a:buNone/>
              <a:defRPr sz="1400" b="1">
                <a:solidFill>
                  <a:schemeClr val="bg1"/>
                </a:solidFill>
              </a:defRPr>
            </a:lvl4pPr>
            <a:lvl5pPr marL="1828800" indent="0">
              <a:buFontTx/>
              <a:buNone/>
              <a:defRPr sz="1400" b="1">
                <a:solidFill>
                  <a:schemeClr val="bg1"/>
                </a:solidFill>
              </a:defRPr>
            </a:lvl5pPr>
          </a:lstStyle>
          <a:p>
            <a:pPr lvl="0"/>
            <a:r>
              <a:rPr lang="en-US" dirty="0" err="1" smtClean="0"/>
              <a:t>Lorem</a:t>
            </a:r>
            <a:r>
              <a:rPr lang="en-US" dirty="0" smtClean="0"/>
              <a:t> </a:t>
            </a:r>
            <a:r>
              <a:rPr lang="en-US" dirty="0" err="1" smtClean="0"/>
              <a:t>ipsum</a:t>
            </a:r>
            <a:r>
              <a:rPr lang="en-US" dirty="0" smtClean="0"/>
              <a:t> dolor sit </a:t>
            </a:r>
            <a:r>
              <a:rPr lang="en-US" dirty="0" err="1" smtClean="0"/>
              <a:t>amet</a:t>
            </a:r>
            <a:r>
              <a:rPr lang="en-US" dirty="0" smtClean="0"/>
              <a:t>, </a:t>
            </a:r>
            <a:r>
              <a:rPr lang="en-US" dirty="0" err="1" smtClean="0"/>
              <a:t>consectetur</a:t>
            </a:r>
            <a:r>
              <a:rPr lang="en-US" dirty="0" smtClean="0"/>
              <a:t> </a:t>
            </a:r>
            <a:r>
              <a:rPr lang="en-US" dirty="0" err="1" smtClean="0"/>
              <a:t>adipiscing</a:t>
            </a:r>
            <a:r>
              <a:rPr lang="en-US" dirty="0" smtClean="0"/>
              <a:t> </a:t>
            </a:r>
            <a:r>
              <a:rPr lang="en-US" dirty="0" err="1" smtClean="0"/>
              <a:t>elit</a:t>
            </a:r>
            <a:r>
              <a:rPr lang="en-US" dirty="0" smtClean="0"/>
              <a:t>. </a:t>
            </a:r>
          </a:p>
        </p:txBody>
      </p:sp>
      <p:sp>
        <p:nvSpPr>
          <p:cNvPr id="77" name="Text Placeholder 2"/>
          <p:cNvSpPr>
            <a:spLocks noGrp="1"/>
          </p:cNvSpPr>
          <p:nvPr>
            <p:ph type="body" sz="quarter" idx="29" hasCustomPrompt="1"/>
          </p:nvPr>
        </p:nvSpPr>
        <p:spPr>
          <a:xfrm>
            <a:off x="7344139" y="2234743"/>
            <a:ext cx="4157455" cy="528637"/>
          </a:xfrm>
        </p:spPr>
        <p:txBody>
          <a:bodyPr>
            <a:noAutofit/>
          </a:bodyPr>
          <a:lstStyle>
            <a:lvl1pPr marL="0" indent="0">
              <a:buFontTx/>
              <a:buNone/>
              <a:defRPr sz="2400">
                <a:solidFill>
                  <a:schemeClr val="bg1">
                    <a:lumMod val="65000"/>
                  </a:schemeClr>
                </a:solidFill>
              </a:defRPr>
            </a:lvl1pPr>
            <a:lvl2pPr marL="457200" indent="0">
              <a:buFontTx/>
              <a:buNone/>
              <a:defRPr sz="2400"/>
            </a:lvl2pPr>
            <a:lvl3pPr marL="914400" indent="0">
              <a:buFontTx/>
              <a:buNone/>
              <a:defRPr sz="2400"/>
            </a:lvl3pPr>
            <a:lvl4pPr marL="1371600" indent="0">
              <a:buFontTx/>
              <a:buNone/>
              <a:defRPr sz="2400"/>
            </a:lvl4pPr>
            <a:lvl5pPr marL="1828800" indent="0">
              <a:buFontTx/>
              <a:buNone/>
              <a:defRPr sz="2400"/>
            </a:lvl5pPr>
          </a:lstStyle>
          <a:p>
            <a:pPr lvl="0"/>
            <a:r>
              <a:rPr lang="en-US" dirty="0" smtClean="0"/>
              <a:t>Lenders</a:t>
            </a:r>
          </a:p>
        </p:txBody>
      </p:sp>
      <p:sp>
        <p:nvSpPr>
          <p:cNvPr id="78" name="Text Placeholder 3"/>
          <p:cNvSpPr>
            <a:spLocks noGrp="1"/>
          </p:cNvSpPr>
          <p:nvPr>
            <p:ph type="body" sz="quarter" idx="30" hasCustomPrompt="1"/>
          </p:nvPr>
        </p:nvSpPr>
        <p:spPr>
          <a:xfrm>
            <a:off x="7345229" y="4916804"/>
            <a:ext cx="4153716" cy="1313997"/>
          </a:xfrm>
        </p:spPr>
        <p:txBody>
          <a:bodyPr>
            <a:noAutofit/>
          </a:bodyPr>
          <a:lstStyle>
            <a:lvl1pPr marL="0" indent="0" algn="l">
              <a:lnSpc>
                <a:spcPct val="120000"/>
              </a:lnSpc>
              <a:buFont typeface="Arial" pitchFamily="34" charset="0"/>
              <a:buNone/>
              <a:defRPr sz="1000" b="0">
                <a:solidFill>
                  <a:schemeClr val="bg1">
                    <a:lumMod val="65000"/>
                  </a:schemeClr>
                </a:solidFill>
              </a:defRPr>
            </a:lvl1pPr>
            <a:lvl2pPr marL="457200" indent="0">
              <a:buFontTx/>
              <a:buNone/>
              <a:defRPr sz="1400" b="1">
                <a:solidFill>
                  <a:schemeClr val="bg1"/>
                </a:solidFill>
              </a:defRPr>
            </a:lvl2pPr>
            <a:lvl3pPr marL="914400" indent="0">
              <a:buFontTx/>
              <a:buNone/>
              <a:defRPr sz="1400" b="1">
                <a:solidFill>
                  <a:schemeClr val="bg1"/>
                </a:solidFill>
              </a:defRPr>
            </a:lvl3pPr>
            <a:lvl4pPr marL="1371600" indent="0">
              <a:buFontTx/>
              <a:buNone/>
              <a:defRPr sz="1400" b="1">
                <a:solidFill>
                  <a:schemeClr val="bg1"/>
                </a:solidFill>
              </a:defRPr>
            </a:lvl4pPr>
            <a:lvl5pPr marL="1828800" indent="0">
              <a:buFontTx/>
              <a:buNone/>
              <a:defRPr sz="1400" b="1">
                <a:solidFill>
                  <a:schemeClr val="bg1"/>
                </a:solidFill>
              </a:defRPr>
            </a:lvl5pPr>
          </a:lstStyle>
          <a:p>
            <a:pPr lvl="0"/>
            <a:r>
              <a:rPr lang="en-US" dirty="0" err="1" smtClean="0"/>
              <a:t>Lorem</a:t>
            </a:r>
            <a:r>
              <a:rPr lang="en-US" dirty="0" smtClean="0"/>
              <a:t> </a:t>
            </a:r>
            <a:r>
              <a:rPr lang="en-US" dirty="0" err="1" smtClean="0"/>
              <a:t>ipsum</a:t>
            </a:r>
            <a:r>
              <a:rPr lang="en-US" dirty="0" smtClean="0"/>
              <a:t> dolor sit </a:t>
            </a:r>
            <a:r>
              <a:rPr lang="en-US" dirty="0" err="1" smtClean="0"/>
              <a:t>amet</a:t>
            </a:r>
            <a:r>
              <a:rPr lang="en-US" dirty="0" smtClean="0"/>
              <a:t>, </a:t>
            </a:r>
            <a:r>
              <a:rPr lang="en-US" dirty="0" err="1" smtClean="0"/>
              <a:t>consectetur</a:t>
            </a:r>
            <a:r>
              <a:rPr lang="en-US" dirty="0" smtClean="0"/>
              <a:t> </a:t>
            </a:r>
            <a:r>
              <a:rPr lang="en-US" dirty="0" err="1" smtClean="0"/>
              <a:t>adipiscing</a:t>
            </a:r>
            <a:r>
              <a:rPr lang="en-US" dirty="0" smtClean="0"/>
              <a:t> </a:t>
            </a:r>
            <a:r>
              <a:rPr lang="en-US" dirty="0" err="1" smtClean="0"/>
              <a:t>elit</a:t>
            </a:r>
            <a:r>
              <a:rPr lang="en-US" dirty="0" smtClean="0"/>
              <a:t>. </a:t>
            </a:r>
          </a:p>
          <a:p>
            <a:pPr lvl="0"/>
            <a:endParaRPr lang="en-US" dirty="0" smtClean="0"/>
          </a:p>
        </p:txBody>
      </p:sp>
      <p:sp>
        <p:nvSpPr>
          <p:cNvPr id="79" name="Text Placeholder 2"/>
          <p:cNvSpPr>
            <a:spLocks noGrp="1"/>
          </p:cNvSpPr>
          <p:nvPr>
            <p:ph type="body" sz="quarter" idx="31" hasCustomPrompt="1"/>
          </p:nvPr>
        </p:nvSpPr>
        <p:spPr>
          <a:xfrm>
            <a:off x="7344139" y="4365105"/>
            <a:ext cx="4157455" cy="528637"/>
          </a:xfrm>
        </p:spPr>
        <p:txBody>
          <a:bodyPr>
            <a:noAutofit/>
          </a:bodyPr>
          <a:lstStyle>
            <a:lvl1pPr marL="0" indent="0">
              <a:buFontTx/>
              <a:buNone/>
              <a:defRPr sz="2400">
                <a:solidFill>
                  <a:schemeClr val="bg1">
                    <a:lumMod val="65000"/>
                  </a:schemeClr>
                </a:solidFill>
              </a:defRPr>
            </a:lvl1pPr>
            <a:lvl2pPr marL="457200" indent="0">
              <a:buFontTx/>
              <a:buNone/>
              <a:defRPr sz="2400"/>
            </a:lvl2pPr>
            <a:lvl3pPr marL="914400" indent="0">
              <a:buFontTx/>
              <a:buNone/>
              <a:defRPr sz="2400"/>
            </a:lvl3pPr>
            <a:lvl4pPr marL="1371600" indent="0">
              <a:buFontTx/>
              <a:buNone/>
              <a:defRPr sz="2400"/>
            </a:lvl4pPr>
            <a:lvl5pPr marL="1828800" indent="0">
              <a:buFontTx/>
              <a:buNone/>
              <a:defRPr sz="2400"/>
            </a:lvl5pPr>
          </a:lstStyle>
          <a:p>
            <a:pPr lvl="0"/>
            <a:r>
              <a:rPr lang="en-US" dirty="0" smtClean="0"/>
              <a:t>Investors</a:t>
            </a:r>
          </a:p>
        </p:txBody>
      </p:sp>
    </p:spTree>
    <p:extLst>
      <p:ext uri="{BB962C8B-B14F-4D97-AF65-F5344CB8AC3E}">
        <p14:creationId xmlns:p14="http://schemas.microsoft.com/office/powerpoint/2010/main" val="735133754"/>
      </p:ext>
    </p:extLst>
  </p:cSld>
  <p:clrMapOvr>
    <a:masterClrMapping/>
  </p:clrMapOvr>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Multiple chart samples">
    <p:spTree>
      <p:nvGrpSpPr>
        <p:cNvPr id="1" name=""/>
        <p:cNvGrpSpPr/>
        <p:nvPr/>
      </p:nvGrpSpPr>
      <p:grpSpPr>
        <a:xfrm>
          <a:off x="0" y="0"/>
          <a:ext cx="0" cy="0"/>
          <a:chOff x="0" y="0"/>
          <a:chExt cx="0" cy="0"/>
        </a:xfrm>
      </p:grpSpPr>
      <p:sp>
        <p:nvSpPr>
          <p:cNvPr id="10" name="Title 1"/>
          <p:cNvSpPr>
            <a:spLocks noGrp="1"/>
          </p:cNvSpPr>
          <p:nvPr>
            <p:ph type="title" hasCustomPrompt="1"/>
          </p:nvPr>
        </p:nvSpPr>
        <p:spPr>
          <a:xfrm>
            <a:off x="609600" y="274639"/>
            <a:ext cx="10972800" cy="1143000"/>
          </a:xfrm>
        </p:spPr>
        <p:txBody>
          <a:bodyPr/>
          <a:lstStyle>
            <a:lvl1pPr marL="0" marR="0" indent="0" algn="l" defTabSz="914400" rtl="0" eaLnBrk="1" fontAlgn="auto" latinLnBrk="0" hangingPunct="1">
              <a:lnSpc>
                <a:spcPct val="100000"/>
              </a:lnSpc>
              <a:spcBef>
                <a:spcPct val="0"/>
              </a:spcBef>
              <a:spcAft>
                <a:spcPts val="0"/>
              </a:spcAft>
              <a:buClrTx/>
              <a:buSzTx/>
              <a:buFontTx/>
              <a:buNone/>
              <a:tabLst/>
              <a:defRPr sz="3200" baseline="0">
                <a:solidFill>
                  <a:srgbClr val="5C5C5C"/>
                </a:solidFill>
              </a:defRPr>
            </a:lvl1pPr>
          </a:lstStyle>
          <a:p>
            <a:r>
              <a:rPr lang="en-US" dirty="0" smtClean="0"/>
              <a:t>Multiple circle chart samples</a:t>
            </a:r>
            <a:endParaRPr lang="en-US" dirty="0"/>
          </a:p>
        </p:txBody>
      </p:sp>
      <p:cxnSp>
        <p:nvCxnSpPr>
          <p:cNvPr id="6" name="Straight Connector 5"/>
          <p:cNvCxnSpPr/>
          <p:nvPr userDrawn="1"/>
        </p:nvCxnSpPr>
        <p:spPr>
          <a:xfrm>
            <a:off x="4079776" y="1962214"/>
            <a:ext cx="0" cy="3835019"/>
          </a:xfrm>
          <a:prstGeom prst="line">
            <a:avLst/>
          </a:prstGeom>
          <a:ln>
            <a:solidFill>
              <a:schemeClr val="bg1">
                <a:lumMod val="8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userDrawn="1"/>
        </p:nvCxnSpPr>
        <p:spPr>
          <a:xfrm>
            <a:off x="7824192" y="1962214"/>
            <a:ext cx="0" cy="3835019"/>
          </a:xfrm>
          <a:prstGeom prst="line">
            <a:avLst/>
          </a:prstGeom>
          <a:ln>
            <a:solidFill>
              <a:schemeClr val="bg1">
                <a:lumMod val="85000"/>
              </a:schemeClr>
            </a:solidFill>
            <a:prstDash val="sysDot"/>
          </a:ln>
        </p:spPr>
        <p:style>
          <a:lnRef idx="1">
            <a:schemeClr val="accent1"/>
          </a:lnRef>
          <a:fillRef idx="0">
            <a:schemeClr val="accent1"/>
          </a:fillRef>
          <a:effectRef idx="0">
            <a:schemeClr val="accent1"/>
          </a:effectRef>
          <a:fontRef idx="minor">
            <a:schemeClr val="tx1"/>
          </a:fontRef>
        </p:style>
      </p:cxnSp>
      <p:sp>
        <p:nvSpPr>
          <p:cNvPr id="3" name="Text Placeholder 2"/>
          <p:cNvSpPr>
            <a:spLocks noGrp="1"/>
          </p:cNvSpPr>
          <p:nvPr>
            <p:ph type="body" sz="quarter" idx="49" hasCustomPrompt="1"/>
          </p:nvPr>
        </p:nvSpPr>
        <p:spPr>
          <a:xfrm>
            <a:off x="889801" y="4505866"/>
            <a:ext cx="2886865" cy="438150"/>
          </a:xfrm>
        </p:spPr>
        <p:txBody>
          <a:bodyPr>
            <a:noAutofit/>
          </a:bodyPr>
          <a:lstStyle>
            <a:lvl1pPr marL="0" marR="0" indent="0" algn="ctr" defTabSz="914400" rtl="0" eaLnBrk="1" fontAlgn="auto" latinLnBrk="0" hangingPunct="1">
              <a:lnSpc>
                <a:spcPct val="100000"/>
              </a:lnSpc>
              <a:spcBef>
                <a:spcPct val="20000"/>
              </a:spcBef>
              <a:spcAft>
                <a:spcPts val="0"/>
              </a:spcAft>
              <a:buClrTx/>
              <a:buSzTx/>
              <a:buFont typeface="Arial" pitchFamily="34" charset="0"/>
              <a:buNone/>
              <a:tabLst/>
              <a:defRPr sz="2400">
                <a:solidFill>
                  <a:schemeClr val="tx1">
                    <a:lumMod val="75000"/>
                  </a:schemeClr>
                </a:solidFill>
              </a:defRPr>
            </a:lvl1pPr>
            <a:lvl2pPr marL="457200" indent="0">
              <a:buFontTx/>
              <a:buNone/>
              <a:defRPr sz="2400"/>
            </a:lvl2pPr>
            <a:lvl3pPr marL="914400" indent="0">
              <a:buFontTx/>
              <a:buNone/>
              <a:defRPr sz="2400"/>
            </a:lvl3pPr>
            <a:lvl4pPr marL="1371600" indent="0">
              <a:buFontTx/>
              <a:buNone/>
              <a:defRPr sz="2400"/>
            </a:lvl4pPr>
            <a:lvl5pPr marL="1828800" indent="0">
              <a:buFontTx/>
              <a:buNone/>
              <a:defRPr sz="2400"/>
            </a:lvl5pPr>
          </a:lstStyle>
          <a:p>
            <a:pPr marL="0" indent="0" algn="ctr">
              <a:buFont typeface="Arial" pitchFamily="34" charset="0"/>
              <a:buNone/>
            </a:pPr>
            <a:r>
              <a:rPr lang="en-US" sz="2400" dirty="0" smtClean="0">
                <a:solidFill>
                  <a:schemeClr val="tx1">
                    <a:lumMod val="75000"/>
                  </a:schemeClr>
                </a:solidFill>
                <a:latin typeface="+mn-lt"/>
                <a:cs typeface="Arial"/>
              </a:rPr>
              <a:t>$96,453</a:t>
            </a:r>
          </a:p>
        </p:txBody>
      </p:sp>
      <p:sp>
        <p:nvSpPr>
          <p:cNvPr id="14" name="Text Placeholder 13"/>
          <p:cNvSpPr>
            <a:spLocks noGrp="1"/>
          </p:cNvSpPr>
          <p:nvPr>
            <p:ph type="body" sz="quarter" idx="50" hasCustomPrompt="1"/>
          </p:nvPr>
        </p:nvSpPr>
        <p:spPr>
          <a:xfrm>
            <a:off x="890679" y="4943854"/>
            <a:ext cx="2889900" cy="395287"/>
          </a:xfrm>
        </p:spPr>
        <p:txBody>
          <a:bodyPr>
            <a:noAutofit/>
          </a:bodyPr>
          <a:lstStyle>
            <a:lvl1pPr marL="0" indent="0" algn="ctr">
              <a:buFontTx/>
              <a:buNone/>
              <a:defRPr sz="1600" b="1"/>
            </a:lvl1pPr>
            <a:lvl2pPr marL="457200" indent="0" algn="ctr">
              <a:buFontTx/>
              <a:buNone/>
              <a:defRPr sz="1600" b="1"/>
            </a:lvl2pPr>
            <a:lvl3pPr marL="914400" indent="0" algn="ctr">
              <a:buFontTx/>
              <a:buNone/>
              <a:defRPr sz="1600" b="1"/>
            </a:lvl3pPr>
            <a:lvl4pPr marL="1371600" indent="0" algn="ctr">
              <a:buFontTx/>
              <a:buNone/>
              <a:defRPr sz="1600" b="1"/>
            </a:lvl4pPr>
            <a:lvl5pPr marL="1828800" indent="0" algn="ctr">
              <a:buFontTx/>
              <a:buNone/>
              <a:defRPr sz="1600" b="1"/>
            </a:lvl5pPr>
          </a:lstStyle>
          <a:p>
            <a:pPr lvl="0"/>
            <a:r>
              <a:rPr lang="en-US" dirty="0" smtClean="0"/>
              <a:t>Revenue</a:t>
            </a:r>
            <a:endParaRPr lang="en-US" dirty="0"/>
          </a:p>
        </p:txBody>
      </p:sp>
      <p:cxnSp>
        <p:nvCxnSpPr>
          <p:cNvPr id="19" name="Straight Connector 18"/>
          <p:cNvCxnSpPr/>
          <p:nvPr userDrawn="1"/>
        </p:nvCxnSpPr>
        <p:spPr>
          <a:xfrm>
            <a:off x="1337051" y="4405132"/>
            <a:ext cx="2039437" cy="0"/>
          </a:xfrm>
          <a:prstGeom prst="line">
            <a:avLst/>
          </a:prstGeom>
          <a:ln>
            <a:solidFill>
              <a:schemeClr val="bg1">
                <a:lumMod val="85000"/>
              </a:schemeClr>
            </a:solidFill>
            <a:prstDash val="sysDot"/>
          </a:ln>
        </p:spPr>
        <p:style>
          <a:lnRef idx="1">
            <a:schemeClr val="accent1"/>
          </a:lnRef>
          <a:fillRef idx="0">
            <a:schemeClr val="accent1"/>
          </a:fillRef>
          <a:effectRef idx="0">
            <a:schemeClr val="accent1"/>
          </a:effectRef>
          <a:fontRef idx="minor">
            <a:schemeClr val="tx1"/>
          </a:fontRef>
        </p:style>
      </p:cxnSp>
      <p:sp>
        <p:nvSpPr>
          <p:cNvPr id="20" name="Text Placeholder 2"/>
          <p:cNvSpPr>
            <a:spLocks noGrp="1"/>
          </p:cNvSpPr>
          <p:nvPr>
            <p:ph type="body" sz="quarter" idx="52" hasCustomPrompt="1"/>
          </p:nvPr>
        </p:nvSpPr>
        <p:spPr>
          <a:xfrm>
            <a:off x="4559830" y="4505866"/>
            <a:ext cx="2886865" cy="438150"/>
          </a:xfrm>
        </p:spPr>
        <p:txBody>
          <a:bodyPr>
            <a:noAutofit/>
          </a:bodyPr>
          <a:lstStyle>
            <a:lvl1pPr marL="0" marR="0" indent="0" algn="ctr" defTabSz="914400" rtl="0" eaLnBrk="1" fontAlgn="auto" latinLnBrk="0" hangingPunct="1">
              <a:lnSpc>
                <a:spcPct val="100000"/>
              </a:lnSpc>
              <a:spcBef>
                <a:spcPct val="20000"/>
              </a:spcBef>
              <a:spcAft>
                <a:spcPts val="0"/>
              </a:spcAft>
              <a:buClrTx/>
              <a:buSzTx/>
              <a:buFont typeface="Arial" pitchFamily="34" charset="0"/>
              <a:buNone/>
              <a:tabLst/>
              <a:defRPr sz="2400">
                <a:solidFill>
                  <a:schemeClr val="tx1">
                    <a:lumMod val="75000"/>
                  </a:schemeClr>
                </a:solidFill>
              </a:defRPr>
            </a:lvl1pPr>
            <a:lvl2pPr marL="457200" indent="0">
              <a:buFontTx/>
              <a:buNone/>
              <a:defRPr sz="2400"/>
            </a:lvl2pPr>
            <a:lvl3pPr marL="914400" indent="0">
              <a:buFontTx/>
              <a:buNone/>
              <a:defRPr sz="2400"/>
            </a:lvl3pPr>
            <a:lvl4pPr marL="1371600" indent="0">
              <a:buFontTx/>
              <a:buNone/>
              <a:defRPr sz="2400"/>
            </a:lvl4pPr>
            <a:lvl5pPr marL="1828800" indent="0">
              <a:buFontTx/>
              <a:buNone/>
              <a:defRPr sz="2400"/>
            </a:lvl5pPr>
          </a:lstStyle>
          <a:p>
            <a:pPr marL="0" indent="0" algn="ctr">
              <a:buFont typeface="Arial" pitchFamily="34" charset="0"/>
              <a:buNone/>
            </a:pPr>
            <a:r>
              <a:rPr lang="en-US" sz="2400" dirty="0" smtClean="0">
                <a:solidFill>
                  <a:schemeClr val="tx1">
                    <a:lumMod val="75000"/>
                  </a:schemeClr>
                </a:solidFill>
                <a:latin typeface="+mn-lt"/>
                <a:cs typeface="Arial"/>
              </a:rPr>
              <a:t>$96,453</a:t>
            </a:r>
          </a:p>
        </p:txBody>
      </p:sp>
      <p:sp>
        <p:nvSpPr>
          <p:cNvPr id="21" name="Text Placeholder 13"/>
          <p:cNvSpPr>
            <a:spLocks noGrp="1"/>
          </p:cNvSpPr>
          <p:nvPr>
            <p:ph type="body" sz="quarter" idx="53" hasCustomPrompt="1"/>
          </p:nvPr>
        </p:nvSpPr>
        <p:spPr>
          <a:xfrm>
            <a:off x="4560709" y="4943854"/>
            <a:ext cx="2889900" cy="395287"/>
          </a:xfrm>
        </p:spPr>
        <p:txBody>
          <a:bodyPr>
            <a:noAutofit/>
          </a:bodyPr>
          <a:lstStyle>
            <a:lvl1pPr marL="0" indent="0" algn="ctr">
              <a:buFontTx/>
              <a:buNone/>
              <a:defRPr sz="1600" b="1"/>
            </a:lvl1pPr>
            <a:lvl2pPr marL="457200" indent="0" algn="ctr">
              <a:buFontTx/>
              <a:buNone/>
              <a:defRPr sz="1600" b="1"/>
            </a:lvl2pPr>
            <a:lvl3pPr marL="914400" indent="0" algn="ctr">
              <a:buFontTx/>
              <a:buNone/>
              <a:defRPr sz="1600" b="1"/>
            </a:lvl3pPr>
            <a:lvl4pPr marL="1371600" indent="0" algn="ctr">
              <a:buFontTx/>
              <a:buNone/>
              <a:defRPr sz="1600" b="1"/>
            </a:lvl4pPr>
            <a:lvl5pPr marL="1828800" indent="0" algn="ctr">
              <a:buFontTx/>
              <a:buNone/>
              <a:defRPr sz="1600" b="1"/>
            </a:lvl5pPr>
          </a:lstStyle>
          <a:p>
            <a:pPr lvl="0"/>
            <a:r>
              <a:rPr lang="en-US" dirty="0" smtClean="0"/>
              <a:t>Revenue</a:t>
            </a:r>
            <a:endParaRPr lang="en-US" dirty="0"/>
          </a:p>
        </p:txBody>
      </p:sp>
      <p:cxnSp>
        <p:nvCxnSpPr>
          <p:cNvPr id="23" name="Straight Connector 22"/>
          <p:cNvCxnSpPr/>
          <p:nvPr userDrawn="1"/>
        </p:nvCxnSpPr>
        <p:spPr>
          <a:xfrm>
            <a:off x="5007080" y="4405132"/>
            <a:ext cx="2039437" cy="0"/>
          </a:xfrm>
          <a:prstGeom prst="line">
            <a:avLst/>
          </a:prstGeom>
          <a:ln>
            <a:solidFill>
              <a:schemeClr val="bg1">
                <a:lumMod val="85000"/>
              </a:schemeClr>
            </a:solidFill>
            <a:prstDash val="sysDot"/>
          </a:ln>
        </p:spPr>
        <p:style>
          <a:lnRef idx="1">
            <a:schemeClr val="accent1"/>
          </a:lnRef>
          <a:fillRef idx="0">
            <a:schemeClr val="accent1"/>
          </a:fillRef>
          <a:effectRef idx="0">
            <a:schemeClr val="accent1"/>
          </a:effectRef>
          <a:fontRef idx="minor">
            <a:schemeClr val="tx1"/>
          </a:fontRef>
        </p:style>
      </p:cxnSp>
      <p:sp>
        <p:nvSpPr>
          <p:cNvPr id="24" name="Text Placeholder 2"/>
          <p:cNvSpPr>
            <a:spLocks noGrp="1"/>
          </p:cNvSpPr>
          <p:nvPr>
            <p:ph type="body" sz="quarter" idx="55" hasCustomPrompt="1"/>
          </p:nvPr>
        </p:nvSpPr>
        <p:spPr>
          <a:xfrm>
            <a:off x="8145028" y="4505866"/>
            <a:ext cx="2886865" cy="438150"/>
          </a:xfrm>
        </p:spPr>
        <p:txBody>
          <a:bodyPr>
            <a:noAutofit/>
          </a:bodyPr>
          <a:lstStyle>
            <a:lvl1pPr marL="0" marR="0" indent="0" algn="ctr" defTabSz="914400" rtl="0" eaLnBrk="1" fontAlgn="auto" latinLnBrk="0" hangingPunct="1">
              <a:lnSpc>
                <a:spcPct val="100000"/>
              </a:lnSpc>
              <a:spcBef>
                <a:spcPct val="20000"/>
              </a:spcBef>
              <a:spcAft>
                <a:spcPts val="0"/>
              </a:spcAft>
              <a:buClrTx/>
              <a:buSzTx/>
              <a:buFont typeface="Arial" pitchFamily="34" charset="0"/>
              <a:buNone/>
              <a:tabLst/>
              <a:defRPr sz="2400">
                <a:solidFill>
                  <a:schemeClr val="tx1">
                    <a:lumMod val="75000"/>
                  </a:schemeClr>
                </a:solidFill>
              </a:defRPr>
            </a:lvl1pPr>
            <a:lvl2pPr marL="457200" indent="0">
              <a:buFontTx/>
              <a:buNone/>
              <a:defRPr sz="2400"/>
            </a:lvl2pPr>
            <a:lvl3pPr marL="914400" indent="0">
              <a:buFontTx/>
              <a:buNone/>
              <a:defRPr sz="2400"/>
            </a:lvl3pPr>
            <a:lvl4pPr marL="1371600" indent="0">
              <a:buFontTx/>
              <a:buNone/>
              <a:defRPr sz="2400"/>
            </a:lvl4pPr>
            <a:lvl5pPr marL="1828800" indent="0">
              <a:buFontTx/>
              <a:buNone/>
              <a:defRPr sz="2400"/>
            </a:lvl5pPr>
          </a:lstStyle>
          <a:p>
            <a:pPr marL="0" indent="0" algn="ctr">
              <a:buFont typeface="Arial" pitchFamily="34" charset="0"/>
              <a:buNone/>
            </a:pPr>
            <a:r>
              <a:rPr lang="en-US" sz="2400" dirty="0" smtClean="0">
                <a:solidFill>
                  <a:schemeClr val="tx1">
                    <a:lumMod val="75000"/>
                  </a:schemeClr>
                </a:solidFill>
                <a:latin typeface="+mn-lt"/>
                <a:cs typeface="Arial"/>
              </a:rPr>
              <a:t>$96,453</a:t>
            </a:r>
          </a:p>
        </p:txBody>
      </p:sp>
      <p:sp>
        <p:nvSpPr>
          <p:cNvPr id="25" name="Text Placeholder 13"/>
          <p:cNvSpPr>
            <a:spLocks noGrp="1"/>
          </p:cNvSpPr>
          <p:nvPr>
            <p:ph type="body" sz="quarter" idx="56" hasCustomPrompt="1"/>
          </p:nvPr>
        </p:nvSpPr>
        <p:spPr>
          <a:xfrm>
            <a:off x="8145906" y="4943854"/>
            <a:ext cx="2889900" cy="395287"/>
          </a:xfrm>
        </p:spPr>
        <p:txBody>
          <a:bodyPr>
            <a:noAutofit/>
          </a:bodyPr>
          <a:lstStyle>
            <a:lvl1pPr marL="0" indent="0" algn="ctr">
              <a:buFontTx/>
              <a:buNone/>
              <a:defRPr sz="1600" b="1"/>
            </a:lvl1pPr>
            <a:lvl2pPr marL="457200" indent="0" algn="ctr">
              <a:buFontTx/>
              <a:buNone/>
              <a:defRPr sz="1600" b="1"/>
            </a:lvl2pPr>
            <a:lvl3pPr marL="914400" indent="0" algn="ctr">
              <a:buFontTx/>
              <a:buNone/>
              <a:defRPr sz="1600" b="1"/>
            </a:lvl3pPr>
            <a:lvl4pPr marL="1371600" indent="0" algn="ctr">
              <a:buFontTx/>
              <a:buNone/>
              <a:defRPr sz="1600" b="1"/>
            </a:lvl4pPr>
            <a:lvl5pPr marL="1828800" indent="0" algn="ctr">
              <a:buFontTx/>
              <a:buNone/>
              <a:defRPr sz="1600" b="1"/>
            </a:lvl5pPr>
          </a:lstStyle>
          <a:p>
            <a:pPr lvl="0"/>
            <a:r>
              <a:rPr lang="en-US" dirty="0" smtClean="0"/>
              <a:t>Revenue</a:t>
            </a:r>
            <a:endParaRPr lang="en-US" dirty="0"/>
          </a:p>
        </p:txBody>
      </p:sp>
      <p:cxnSp>
        <p:nvCxnSpPr>
          <p:cNvPr id="27" name="Straight Connector 26"/>
          <p:cNvCxnSpPr/>
          <p:nvPr userDrawn="1"/>
        </p:nvCxnSpPr>
        <p:spPr>
          <a:xfrm>
            <a:off x="8592278" y="4405132"/>
            <a:ext cx="2039437" cy="0"/>
          </a:xfrm>
          <a:prstGeom prst="line">
            <a:avLst/>
          </a:prstGeom>
          <a:ln>
            <a:solidFill>
              <a:schemeClr val="bg1">
                <a:lumMod val="85000"/>
              </a:schemeClr>
            </a:solidFill>
            <a:prstDash val="sysDot"/>
          </a:ln>
        </p:spPr>
        <p:style>
          <a:lnRef idx="1">
            <a:schemeClr val="accent1"/>
          </a:lnRef>
          <a:fillRef idx="0">
            <a:schemeClr val="accent1"/>
          </a:fillRef>
          <a:effectRef idx="0">
            <a:schemeClr val="accent1"/>
          </a:effectRef>
          <a:fontRef idx="minor">
            <a:schemeClr val="tx1"/>
          </a:fontRef>
        </p:style>
      </p:cxnSp>
      <p:sp>
        <p:nvSpPr>
          <p:cNvPr id="28" name="TextBox 27"/>
          <p:cNvSpPr txBox="1"/>
          <p:nvPr userDrawn="1"/>
        </p:nvSpPr>
        <p:spPr>
          <a:xfrm>
            <a:off x="4233197" y="7113742"/>
            <a:ext cx="1219200" cy="914400"/>
          </a:xfrm>
          <a:prstGeom prst="rect">
            <a:avLst/>
          </a:prstGeom>
        </p:spPr>
        <p:txBody>
          <a:bodyPr vert="horz" wrap="none" lIns="91440" tIns="45720" rIns="91440" bIns="45720" rtlCol="0" anchor="ctr">
            <a:normAutofit/>
          </a:bodyPr>
          <a:lstStyle/>
          <a:p>
            <a:pPr defTabSz="914400" fontAlgn="base">
              <a:spcBef>
                <a:spcPct val="0"/>
              </a:spcBef>
              <a:spcAft>
                <a:spcPct val="0"/>
              </a:spcAft>
            </a:pPr>
            <a:endParaRPr lang="en-US" sz="1800" dirty="0" smtClean="0">
              <a:solidFill>
                <a:srgbClr val="5C5C5C"/>
              </a:solidFill>
              <a:ea typeface="ＭＳ Ｐゴシック" pitchFamily="34" charset="-128"/>
            </a:endParaRPr>
          </a:p>
        </p:txBody>
      </p:sp>
    </p:spTree>
    <p:extLst>
      <p:ext uri="{BB962C8B-B14F-4D97-AF65-F5344CB8AC3E}">
        <p14:creationId xmlns:p14="http://schemas.microsoft.com/office/powerpoint/2010/main" val="3482264041"/>
      </p:ext>
    </p:extLst>
  </p:cSld>
  <p:clrMapOvr>
    <a:masterClrMapping/>
  </p:clrMapOvr>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Chart styles">
    <p:spTree>
      <p:nvGrpSpPr>
        <p:cNvPr id="1" name=""/>
        <p:cNvGrpSpPr/>
        <p:nvPr/>
      </p:nvGrpSpPr>
      <p:grpSpPr>
        <a:xfrm>
          <a:off x="0" y="0"/>
          <a:ext cx="0" cy="0"/>
          <a:chOff x="0" y="0"/>
          <a:chExt cx="0" cy="0"/>
        </a:xfrm>
      </p:grpSpPr>
      <p:sp>
        <p:nvSpPr>
          <p:cNvPr id="10" name="Title 1"/>
          <p:cNvSpPr>
            <a:spLocks noGrp="1"/>
          </p:cNvSpPr>
          <p:nvPr>
            <p:ph type="title" hasCustomPrompt="1"/>
          </p:nvPr>
        </p:nvSpPr>
        <p:spPr>
          <a:xfrm>
            <a:off x="609600" y="274639"/>
            <a:ext cx="10972800" cy="1143000"/>
          </a:xfrm>
        </p:spPr>
        <p:txBody>
          <a:bodyPr/>
          <a:lstStyle>
            <a:lvl1pPr marL="0" marR="0" indent="0" algn="l" defTabSz="914400" rtl="0" eaLnBrk="1" fontAlgn="auto" latinLnBrk="0" hangingPunct="1">
              <a:lnSpc>
                <a:spcPct val="100000"/>
              </a:lnSpc>
              <a:spcBef>
                <a:spcPct val="0"/>
              </a:spcBef>
              <a:spcAft>
                <a:spcPts val="0"/>
              </a:spcAft>
              <a:buClrTx/>
              <a:buSzTx/>
              <a:buFontTx/>
              <a:buNone/>
              <a:tabLst/>
              <a:defRPr sz="3200" baseline="0">
                <a:solidFill>
                  <a:srgbClr val="5C5C5C"/>
                </a:solidFill>
              </a:defRPr>
            </a:lvl1pPr>
          </a:lstStyle>
          <a:p>
            <a:r>
              <a:rPr lang="en-US" dirty="0" smtClean="0"/>
              <a:t>Chart styles</a:t>
            </a:r>
            <a:endParaRPr lang="en-US" dirty="0"/>
          </a:p>
        </p:txBody>
      </p:sp>
      <p:sp>
        <p:nvSpPr>
          <p:cNvPr id="28" name="TextBox 27"/>
          <p:cNvSpPr txBox="1"/>
          <p:nvPr userDrawn="1"/>
        </p:nvSpPr>
        <p:spPr>
          <a:xfrm>
            <a:off x="4233197" y="7113742"/>
            <a:ext cx="1219200" cy="914400"/>
          </a:xfrm>
          <a:prstGeom prst="rect">
            <a:avLst/>
          </a:prstGeom>
        </p:spPr>
        <p:txBody>
          <a:bodyPr vert="horz" wrap="none" lIns="91440" tIns="45720" rIns="91440" bIns="45720" rtlCol="0" anchor="ctr">
            <a:normAutofit/>
          </a:bodyPr>
          <a:lstStyle/>
          <a:p>
            <a:pPr defTabSz="914400" fontAlgn="base">
              <a:spcBef>
                <a:spcPct val="0"/>
              </a:spcBef>
              <a:spcAft>
                <a:spcPct val="0"/>
              </a:spcAft>
            </a:pPr>
            <a:endParaRPr lang="en-US" sz="1800" dirty="0" smtClean="0">
              <a:solidFill>
                <a:srgbClr val="5C5C5C"/>
              </a:solidFill>
              <a:ea typeface="ＭＳ Ｐゴシック" pitchFamily="34" charset="-128"/>
            </a:endParaRPr>
          </a:p>
        </p:txBody>
      </p:sp>
      <p:sp>
        <p:nvSpPr>
          <p:cNvPr id="7" name="Text Placeholder 3"/>
          <p:cNvSpPr>
            <a:spLocks noGrp="1"/>
          </p:cNvSpPr>
          <p:nvPr>
            <p:ph type="body" sz="quarter" idx="24" hasCustomPrompt="1"/>
          </p:nvPr>
        </p:nvSpPr>
        <p:spPr>
          <a:xfrm>
            <a:off x="612552" y="2022158"/>
            <a:ext cx="4642307" cy="3856969"/>
          </a:xfrm>
        </p:spPr>
        <p:txBody>
          <a:bodyPr>
            <a:noAutofit/>
          </a:bodyPr>
          <a:lstStyle>
            <a:lvl1pPr marL="0" indent="0" algn="l">
              <a:lnSpc>
                <a:spcPct val="120000"/>
              </a:lnSpc>
              <a:buFont typeface="Arial" pitchFamily="34" charset="0"/>
              <a:buNone/>
              <a:defRPr sz="1800" b="0">
                <a:solidFill>
                  <a:schemeClr val="bg2">
                    <a:lumMod val="75000"/>
                  </a:schemeClr>
                </a:solidFill>
              </a:defRPr>
            </a:lvl1pPr>
            <a:lvl2pPr marL="457200" indent="0">
              <a:buFontTx/>
              <a:buNone/>
              <a:defRPr sz="1400" b="1">
                <a:solidFill>
                  <a:schemeClr val="bg1"/>
                </a:solidFill>
              </a:defRPr>
            </a:lvl2pPr>
            <a:lvl3pPr marL="914400" indent="0">
              <a:buFontTx/>
              <a:buNone/>
              <a:defRPr sz="1400" b="1">
                <a:solidFill>
                  <a:schemeClr val="bg1"/>
                </a:solidFill>
              </a:defRPr>
            </a:lvl3pPr>
            <a:lvl4pPr marL="1371600" indent="0">
              <a:buFontTx/>
              <a:buNone/>
              <a:defRPr sz="1400" b="1">
                <a:solidFill>
                  <a:schemeClr val="bg1"/>
                </a:solidFill>
              </a:defRPr>
            </a:lvl4pPr>
            <a:lvl5pPr marL="1828800" indent="0">
              <a:buFontTx/>
              <a:buNone/>
              <a:defRPr sz="1400" b="1">
                <a:solidFill>
                  <a:schemeClr val="bg1"/>
                </a:solidFill>
              </a:defRPr>
            </a:lvl5pPr>
          </a:lstStyle>
          <a:p>
            <a:pPr lvl="0"/>
            <a:r>
              <a:rPr lang="en-US" dirty="0" err="1" smtClean="0"/>
              <a:t>Lorem</a:t>
            </a:r>
            <a:r>
              <a:rPr lang="en-US" dirty="0" smtClean="0"/>
              <a:t> </a:t>
            </a:r>
            <a:r>
              <a:rPr lang="en-US" dirty="0" err="1" smtClean="0"/>
              <a:t>Ipsum</a:t>
            </a:r>
            <a:r>
              <a:rPr lang="en-US" dirty="0" smtClean="0"/>
              <a:t> has been the industry's standard dummy text ever since the 1500s, when an unknown printer took a galley of type and scrambled it to make a type specimen book. It has survived not only five centuries, but also the leap into electronic typesetting.</a:t>
            </a:r>
          </a:p>
        </p:txBody>
      </p:sp>
      <p:sp>
        <p:nvSpPr>
          <p:cNvPr id="8" name="Text Placeholder 2"/>
          <p:cNvSpPr>
            <a:spLocks noGrp="1"/>
          </p:cNvSpPr>
          <p:nvPr>
            <p:ph type="body" sz="quarter" idx="25" hasCustomPrompt="1"/>
          </p:nvPr>
        </p:nvSpPr>
        <p:spPr>
          <a:xfrm>
            <a:off x="611462" y="1470459"/>
            <a:ext cx="4643236" cy="528637"/>
          </a:xfrm>
        </p:spPr>
        <p:txBody>
          <a:bodyPr>
            <a:noAutofit/>
          </a:bodyPr>
          <a:lstStyle>
            <a:lvl1pPr marL="0" indent="0">
              <a:buFontTx/>
              <a:buNone/>
              <a:defRPr sz="2400">
                <a:solidFill>
                  <a:schemeClr val="tx1">
                    <a:lumMod val="75000"/>
                  </a:schemeClr>
                </a:solidFill>
              </a:defRPr>
            </a:lvl1pPr>
            <a:lvl2pPr marL="457200" indent="0">
              <a:buFontTx/>
              <a:buNone/>
              <a:defRPr sz="2400"/>
            </a:lvl2pPr>
            <a:lvl3pPr marL="914400" indent="0">
              <a:buFontTx/>
              <a:buNone/>
              <a:defRPr sz="2400"/>
            </a:lvl3pPr>
            <a:lvl4pPr marL="1371600" indent="0">
              <a:buFontTx/>
              <a:buNone/>
              <a:defRPr sz="2400"/>
            </a:lvl4pPr>
            <a:lvl5pPr marL="1828800" indent="0">
              <a:buFontTx/>
              <a:buNone/>
              <a:defRPr sz="2400"/>
            </a:lvl5pPr>
          </a:lstStyle>
          <a:p>
            <a:pPr lvl="0"/>
            <a:r>
              <a:rPr lang="en-US" dirty="0" smtClean="0"/>
              <a:t>Analysis</a:t>
            </a:r>
          </a:p>
        </p:txBody>
      </p:sp>
    </p:spTree>
    <p:extLst>
      <p:ext uri="{BB962C8B-B14F-4D97-AF65-F5344CB8AC3E}">
        <p14:creationId xmlns:p14="http://schemas.microsoft.com/office/powerpoint/2010/main" val="2023029411"/>
      </p:ext>
    </p:extLst>
  </p:cSld>
  <p:clrMapOvr>
    <a:masterClrMapping/>
  </p:clrMapOvr>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Flow Chart styles">
    <p:spTree>
      <p:nvGrpSpPr>
        <p:cNvPr id="1" name=""/>
        <p:cNvGrpSpPr/>
        <p:nvPr/>
      </p:nvGrpSpPr>
      <p:grpSpPr>
        <a:xfrm>
          <a:off x="0" y="0"/>
          <a:ext cx="0" cy="0"/>
          <a:chOff x="0" y="0"/>
          <a:chExt cx="0" cy="0"/>
        </a:xfrm>
      </p:grpSpPr>
      <p:sp>
        <p:nvSpPr>
          <p:cNvPr id="10" name="Title 1"/>
          <p:cNvSpPr>
            <a:spLocks noGrp="1"/>
          </p:cNvSpPr>
          <p:nvPr>
            <p:ph type="title" hasCustomPrompt="1"/>
          </p:nvPr>
        </p:nvSpPr>
        <p:spPr>
          <a:xfrm>
            <a:off x="609600" y="274639"/>
            <a:ext cx="10972800" cy="1143000"/>
          </a:xfrm>
        </p:spPr>
        <p:txBody>
          <a:bodyPr/>
          <a:lstStyle>
            <a:lvl1pPr marL="0" marR="0" indent="0" algn="l" defTabSz="914400" rtl="0" eaLnBrk="1" fontAlgn="auto" latinLnBrk="0" hangingPunct="1">
              <a:lnSpc>
                <a:spcPct val="100000"/>
              </a:lnSpc>
              <a:spcBef>
                <a:spcPct val="0"/>
              </a:spcBef>
              <a:spcAft>
                <a:spcPts val="0"/>
              </a:spcAft>
              <a:buClrTx/>
              <a:buSzTx/>
              <a:buFontTx/>
              <a:buNone/>
              <a:tabLst/>
              <a:defRPr sz="3200" baseline="0">
                <a:solidFill>
                  <a:srgbClr val="5C5C5C"/>
                </a:solidFill>
              </a:defRPr>
            </a:lvl1pPr>
          </a:lstStyle>
          <a:p>
            <a:r>
              <a:rPr lang="en-US" dirty="0" smtClean="0"/>
              <a:t>Flow chart styles</a:t>
            </a:r>
            <a:endParaRPr lang="en-US" dirty="0"/>
          </a:p>
        </p:txBody>
      </p:sp>
      <p:sp>
        <p:nvSpPr>
          <p:cNvPr id="28" name="TextBox 27"/>
          <p:cNvSpPr txBox="1"/>
          <p:nvPr userDrawn="1"/>
        </p:nvSpPr>
        <p:spPr>
          <a:xfrm>
            <a:off x="4233197" y="7113742"/>
            <a:ext cx="1219200" cy="914400"/>
          </a:xfrm>
          <a:prstGeom prst="rect">
            <a:avLst/>
          </a:prstGeom>
        </p:spPr>
        <p:txBody>
          <a:bodyPr vert="horz" wrap="none" lIns="91440" tIns="45720" rIns="91440" bIns="45720" rtlCol="0" anchor="ctr">
            <a:normAutofit/>
          </a:bodyPr>
          <a:lstStyle/>
          <a:p>
            <a:pPr defTabSz="914400" fontAlgn="base">
              <a:spcBef>
                <a:spcPct val="0"/>
              </a:spcBef>
              <a:spcAft>
                <a:spcPct val="0"/>
              </a:spcAft>
            </a:pPr>
            <a:endParaRPr lang="en-US" sz="1800" dirty="0" smtClean="0">
              <a:solidFill>
                <a:srgbClr val="5C5C5C"/>
              </a:solidFill>
              <a:ea typeface="ＭＳ Ｐゴシック" pitchFamily="34" charset="-128"/>
            </a:endParaRPr>
          </a:p>
        </p:txBody>
      </p:sp>
      <p:sp>
        <p:nvSpPr>
          <p:cNvPr id="9" name="Text Placeholder 3"/>
          <p:cNvSpPr>
            <a:spLocks noGrp="1"/>
          </p:cNvSpPr>
          <p:nvPr>
            <p:ph type="body" sz="quarter" idx="24" hasCustomPrompt="1"/>
          </p:nvPr>
        </p:nvSpPr>
        <p:spPr>
          <a:xfrm>
            <a:off x="612551" y="2022158"/>
            <a:ext cx="3970852" cy="3856969"/>
          </a:xfrm>
        </p:spPr>
        <p:txBody>
          <a:bodyPr>
            <a:noAutofit/>
          </a:bodyPr>
          <a:lstStyle>
            <a:lvl1pPr marL="0" indent="0" algn="l">
              <a:lnSpc>
                <a:spcPct val="120000"/>
              </a:lnSpc>
              <a:buFont typeface="Arial" pitchFamily="34" charset="0"/>
              <a:buNone/>
              <a:defRPr sz="1800" b="0">
                <a:solidFill>
                  <a:schemeClr val="bg2">
                    <a:lumMod val="75000"/>
                  </a:schemeClr>
                </a:solidFill>
              </a:defRPr>
            </a:lvl1pPr>
            <a:lvl2pPr marL="457200" indent="0">
              <a:buFontTx/>
              <a:buNone/>
              <a:defRPr sz="1400" b="1">
                <a:solidFill>
                  <a:schemeClr val="bg1"/>
                </a:solidFill>
              </a:defRPr>
            </a:lvl2pPr>
            <a:lvl3pPr marL="914400" indent="0">
              <a:buFontTx/>
              <a:buNone/>
              <a:defRPr sz="1400" b="1">
                <a:solidFill>
                  <a:schemeClr val="bg1"/>
                </a:solidFill>
              </a:defRPr>
            </a:lvl3pPr>
            <a:lvl4pPr marL="1371600" indent="0">
              <a:buFontTx/>
              <a:buNone/>
              <a:defRPr sz="1400" b="1">
                <a:solidFill>
                  <a:schemeClr val="bg1"/>
                </a:solidFill>
              </a:defRPr>
            </a:lvl4pPr>
            <a:lvl5pPr marL="1828800" indent="0">
              <a:buFontTx/>
              <a:buNone/>
              <a:defRPr sz="1400" b="1">
                <a:solidFill>
                  <a:schemeClr val="bg1"/>
                </a:solidFill>
              </a:defRPr>
            </a:lvl5pPr>
          </a:lstStyle>
          <a:p>
            <a:pPr lvl="0"/>
            <a:r>
              <a:rPr lang="en-US" dirty="0" err="1" smtClean="0"/>
              <a:t>Lorem</a:t>
            </a:r>
            <a:r>
              <a:rPr lang="en-US" dirty="0" smtClean="0"/>
              <a:t> </a:t>
            </a:r>
            <a:r>
              <a:rPr lang="en-US" dirty="0" err="1" smtClean="0"/>
              <a:t>Ipsum</a:t>
            </a:r>
            <a:r>
              <a:rPr lang="en-US" dirty="0" smtClean="0"/>
              <a:t> has been the industry's standard dummy text ever since the 1500s, when an unknown printer took a galley of type and scrambled it to make a type specimen book. It has survived not only five centuries, but also the leap into electronic typesetting.</a:t>
            </a:r>
          </a:p>
        </p:txBody>
      </p:sp>
      <p:sp>
        <p:nvSpPr>
          <p:cNvPr id="11" name="Text Placeholder 2"/>
          <p:cNvSpPr>
            <a:spLocks noGrp="1"/>
          </p:cNvSpPr>
          <p:nvPr>
            <p:ph type="body" sz="quarter" idx="25" hasCustomPrompt="1"/>
          </p:nvPr>
        </p:nvSpPr>
        <p:spPr>
          <a:xfrm>
            <a:off x="611461" y="1470459"/>
            <a:ext cx="3971648" cy="528637"/>
          </a:xfrm>
        </p:spPr>
        <p:txBody>
          <a:bodyPr>
            <a:noAutofit/>
          </a:bodyPr>
          <a:lstStyle>
            <a:lvl1pPr marL="0" indent="0">
              <a:buFontTx/>
              <a:buNone/>
              <a:defRPr sz="2400">
                <a:solidFill>
                  <a:schemeClr val="tx1">
                    <a:lumMod val="75000"/>
                  </a:schemeClr>
                </a:solidFill>
              </a:defRPr>
            </a:lvl1pPr>
            <a:lvl2pPr marL="457200" indent="0">
              <a:buFontTx/>
              <a:buNone/>
              <a:defRPr sz="2400"/>
            </a:lvl2pPr>
            <a:lvl3pPr marL="914400" indent="0">
              <a:buFontTx/>
              <a:buNone/>
              <a:defRPr sz="2400"/>
            </a:lvl3pPr>
            <a:lvl4pPr marL="1371600" indent="0">
              <a:buFontTx/>
              <a:buNone/>
              <a:defRPr sz="2400"/>
            </a:lvl4pPr>
            <a:lvl5pPr marL="1828800" indent="0">
              <a:buFontTx/>
              <a:buNone/>
              <a:defRPr sz="2400"/>
            </a:lvl5pPr>
          </a:lstStyle>
          <a:p>
            <a:pPr lvl="0"/>
            <a:r>
              <a:rPr lang="en-US" dirty="0" smtClean="0"/>
              <a:t>Analysis</a:t>
            </a:r>
          </a:p>
        </p:txBody>
      </p:sp>
    </p:spTree>
    <p:extLst>
      <p:ext uri="{BB962C8B-B14F-4D97-AF65-F5344CB8AC3E}">
        <p14:creationId xmlns:p14="http://schemas.microsoft.com/office/powerpoint/2010/main" val="2765878397"/>
      </p:ext>
    </p:extLst>
  </p:cSld>
  <p:clrMapOvr>
    <a:masterClrMapping/>
  </p:clrMapOvr>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Chart + infogr">
    <p:spTree>
      <p:nvGrpSpPr>
        <p:cNvPr id="1" name=""/>
        <p:cNvGrpSpPr/>
        <p:nvPr/>
      </p:nvGrpSpPr>
      <p:grpSpPr>
        <a:xfrm>
          <a:off x="0" y="0"/>
          <a:ext cx="0" cy="0"/>
          <a:chOff x="0" y="0"/>
          <a:chExt cx="0" cy="0"/>
        </a:xfrm>
      </p:grpSpPr>
      <p:sp>
        <p:nvSpPr>
          <p:cNvPr id="10" name="Title 1"/>
          <p:cNvSpPr>
            <a:spLocks noGrp="1"/>
          </p:cNvSpPr>
          <p:nvPr>
            <p:ph type="title" hasCustomPrompt="1"/>
          </p:nvPr>
        </p:nvSpPr>
        <p:spPr>
          <a:xfrm>
            <a:off x="609600" y="274639"/>
            <a:ext cx="10972800" cy="1143000"/>
          </a:xfrm>
        </p:spPr>
        <p:txBody>
          <a:bodyPr/>
          <a:lstStyle>
            <a:lvl1pPr marL="0" marR="0" indent="0" algn="l" defTabSz="914400" rtl="0" eaLnBrk="1" fontAlgn="auto" latinLnBrk="0" hangingPunct="1">
              <a:lnSpc>
                <a:spcPct val="100000"/>
              </a:lnSpc>
              <a:spcBef>
                <a:spcPct val="0"/>
              </a:spcBef>
              <a:spcAft>
                <a:spcPts val="0"/>
              </a:spcAft>
              <a:buClrTx/>
              <a:buSzTx/>
              <a:buFontTx/>
              <a:buNone/>
              <a:tabLst/>
              <a:defRPr sz="3200" baseline="0">
                <a:solidFill>
                  <a:srgbClr val="5C5C5C"/>
                </a:solidFill>
              </a:defRPr>
            </a:lvl1pPr>
          </a:lstStyle>
          <a:p>
            <a:r>
              <a:rPr lang="en-US" dirty="0" smtClean="0"/>
              <a:t>Circle chart + </a:t>
            </a:r>
            <a:r>
              <a:rPr lang="en-US" dirty="0" err="1" smtClean="0"/>
              <a:t>infographic</a:t>
            </a:r>
            <a:endParaRPr lang="en-US" dirty="0"/>
          </a:p>
        </p:txBody>
      </p:sp>
      <p:sp>
        <p:nvSpPr>
          <p:cNvPr id="3" name="Text Placeholder 2"/>
          <p:cNvSpPr>
            <a:spLocks noGrp="1"/>
          </p:cNvSpPr>
          <p:nvPr>
            <p:ph type="body" sz="quarter" idx="49" hasCustomPrompt="1"/>
          </p:nvPr>
        </p:nvSpPr>
        <p:spPr>
          <a:xfrm>
            <a:off x="889801" y="4285735"/>
            <a:ext cx="2528115" cy="438150"/>
          </a:xfrm>
        </p:spPr>
        <p:txBody>
          <a:bodyPr>
            <a:noAutofit/>
          </a:bodyPr>
          <a:lstStyle>
            <a:lvl1pPr marL="0" marR="0" indent="0" algn="ctr" defTabSz="914400" rtl="0" eaLnBrk="1" fontAlgn="auto" latinLnBrk="0" hangingPunct="1">
              <a:lnSpc>
                <a:spcPct val="100000"/>
              </a:lnSpc>
              <a:spcBef>
                <a:spcPct val="20000"/>
              </a:spcBef>
              <a:spcAft>
                <a:spcPts val="0"/>
              </a:spcAft>
              <a:buClrTx/>
              <a:buSzTx/>
              <a:buFont typeface="Arial" pitchFamily="34" charset="0"/>
              <a:buNone/>
              <a:tabLst/>
              <a:defRPr sz="2400">
                <a:solidFill>
                  <a:schemeClr val="tx1">
                    <a:lumMod val="75000"/>
                  </a:schemeClr>
                </a:solidFill>
              </a:defRPr>
            </a:lvl1pPr>
            <a:lvl2pPr marL="457200" indent="0">
              <a:buFontTx/>
              <a:buNone/>
              <a:defRPr sz="2400"/>
            </a:lvl2pPr>
            <a:lvl3pPr marL="914400" indent="0">
              <a:buFontTx/>
              <a:buNone/>
              <a:defRPr sz="2400"/>
            </a:lvl3pPr>
            <a:lvl4pPr marL="1371600" indent="0">
              <a:buFontTx/>
              <a:buNone/>
              <a:defRPr sz="2400"/>
            </a:lvl4pPr>
            <a:lvl5pPr marL="1828800" indent="0">
              <a:buFontTx/>
              <a:buNone/>
              <a:defRPr sz="2400"/>
            </a:lvl5pPr>
          </a:lstStyle>
          <a:p>
            <a:pPr marL="0" indent="0" algn="ctr">
              <a:buFont typeface="Arial" pitchFamily="34" charset="0"/>
              <a:buNone/>
            </a:pPr>
            <a:r>
              <a:rPr lang="en-US" sz="2400" dirty="0" smtClean="0">
                <a:solidFill>
                  <a:schemeClr val="tx1">
                    <a:lumMod val="75000"/>
                  </a:schemeClr>
                </a:solidFill>
                <a:latin typeface="+mn-lt"/>
                <a:cs typeface="Arial"/>
              </a:rPr>
              <a:t>$96,453</a:t>
            </a:r>
          </a:p>
        </p:txBody>
      </p:sp>
      <p:sp>
        <p:nvSpPr>
          <p:cNvPr id="14" name="Text Placeholder 13"/>
          <p:cNvSpPr>
            <a:spLocks noGrp="1"/>
          </p:cNvSpPr>
          <p:nvPr>
            <p:ph type="body" sz="quarter" idx="50" hasCustomPrompt="1"/>
          </p:nvPr>
        </p:nvSpPr>
        <p:spPr>
          <a:xfrm>
            <a:off x="890679" y="4723723"/>
            <a:ext cx="2530772" cy="288571"/>
          </a:xfrm>
        </p:spPr>
        <p:txBody>
          <a:bodyPr>
            <a:noAutofit/>
          </a:bodyPr>
          <a:lstStyle>
            <a:lvl1pPr marL="0" indent="0" algn="ctr">
              <a:buFontTx/>
              <a:buNone/>
              <a:defRPr sz="1200" b="1"/>
            </a:lvl1pPr>
            <a:lvl2pPr marL="457200" indent="0" algn="ctr">
              <a:buFontTx/>
              <a:buNone/>
              <a:defRPr sz="1600" b="1"/>
            </a:lvl2pPr>
            <a:lvl3pPr marL="914400" indent="0" algn="ctr">
              <a:buFontTx/>
              <a:buNone/>
              <a:defRPr sz="1600" b="1"/>
            </a:lvl3pPr>
            <a:lvl4pPr marL="1371600" indent="0" algn="ctr">
              <a:buFontTx/>
              <a:buNone/>
              <a:defRPr sz="1600" b="1"/>
            </a:lvl4pPr>
            <a:lvl5pPr marL="1828800" indent="0" algn="ctr">
              <a:buFontTx/>
              <a:buNone/>
              <a:defRPr sz="1600" b="1"/>
            </a:lvl5pPr>
          </a:lstStyle>
          <a:p>
            <a:pPr lvl="0"/>
            <a:r>
              <a:rPr lang="en-US" dirty="0" smtClean="0"/>
              <a:t>Revenue</a:t>
            </a:r>
            <a:endParaRPr lang="en-US" dirty="0"/>
          </a:p>
        </p:txBody>
      </p:sp>
      <p:cxnSp>
        <p:nvCxnSpPr>
          <p:cNvPr id="19" name="Straight Connector 18"/>
          <p:cNvCxnSpPr/>
          <p:nvPr userDrawn="1"/>
        </p:nvCxnSpPr>
        <p:spPr>
          <a:xfrm>
            <a:off x="1133230" y="4185001"/>
            <a:ext cx="2039437" cy="0"/>
          </a:xfrm>
          <a:prstGeom prst="line">
            <a:avLst/>
          </a:prstGeom>
          <a:ln>
            <a:solidFill>
              <a:schemeClr val="bg1">
                <a:lumMod val="85000"/>
              </a:schemeClr>
            </a:solidFill>
            <a:prstDash val="sysDot"/>
          </a:ln>
        </p:spPr>
        <p:style>
          <a:lnRef idx="1">
            <a:schemeClr val="accent1"/>
          </a:lnRef>
          <a:fillRef idx="0">
            <a:schemeClr val="accent1"/>
          </a:fillRef>
          <a:effectRef idx="0">
            <a:schemeClr val="accent1"/>
          </a:effectRef>
          <a:fontRef idx="minor">
            <a:schemeClr val="tx1"/>
          </a:fontRef>
        </p:style>
      </p:cxnSp>
      <p:sp>
        <p:nvSpPr>
          <p:cNvPr id="28" name="TextBox 27"/>
          <p:cNvSpPr txBox="1"/>
          <p:nvPr userDrawn="1"/>
        </p:nvSpPr>
        <p:spPr>
          <a:xfrm>
            <a:off x="4233197" y="7113742"/>
            <a:ext cx="1219200" cy="914400"/>
          </a:xfrm>
          <a:prstGeom prst="rect">
            <a:avLst/>
          </a:prstGeom>
        </p:spPr>
        <p:txBody>
          <a:bodyPr vert="horz" wrap="none" lIns="91440" tIns="45720" rIns="91440" bIns="45720" rtlCol="0" anchor="ctr">
            <a:normAutofit/>
          </a:bodyPr>
          <a:lstStyle/>
          <a:p>
            <a:pPr defTabSz="914400" fontAlgn="base">
              <a:spcBef>
                <a:spcPct val="0"/>
              </a:spcBef>
              <a:spcAft>
                <a:spcPct val="0"/>
              </a:spcAft>
            </a:pPr>
            <a:endParaRPr lang="en-US" sz="1800" dirty="0" smtClean="0">
              <a:solidFill>
                <a:srgbClr val="5C5C5C"/>
              </a:solidFill>
              <a:ea typeface="ＭＳ Ｐゴシック" pitchFamily="34" charset="-128"/>
            </a:endParaRPr>
          </a:p>
        </p:txBody>
      </p:sp>
      <p:cxnSp>
        <p:nvCxnSpPr>
          <p:cNvPr id="29" name="Straight Connector 28"/>
          <p:cNvCxnSpPr/>
          <p:nvPr userDrawn="1"/>
        </p:nvCxnSpPr>
        <p:spPr>
          <a:xfrm>
            <a:off x="3791744" y="1793069"/>
            <a:ext cx="0" cy="3486381"/>
          </a:xfrm>
          <a:prstGeom prst="line">
            <a:avLst/>
          </a:prstGeom>
          <a:ln>
            <a:solidFill>
              <a:schemeClr val="bg1">
                <a:lumMod val="8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userDrawn="1"/>
        </p:nvCxnSpPr>
        <p:spPr>
          <a:xfrm>
            <a:off x="7920201" y="1793069"/>
            <a:ext cx="0" cy="3486381"/>
          </a:xfrm>
          <a:prstGeom prst="line">
            <a:avLst/>
          </a:prstGeom>
          <a:ln>
            <a:solidFill>
              <a:schemeClr val="bg1">
                <a:lumMod val="85000"/>
              </a:schemeClr>
            </a:solidFill>
            <a:prstDash val="sysDot"/>
          </a:ln>
        </p:spPr>
        <p:style>
          <a:lnRef idx="1">
            <a:schemeClr val="accent1"/>
          </a:lnRef>
          <a:fillRef idx="0">
            <a:schemeClr val="accent1"/>
          </a:fillRef>
          <a:effectRef idx="0">
            <a:schemeClr val="accent1"/>
          </a:effectRef>
          <a:fontRef idx="minor">
            <a:schemeClr val="tx1"/>
          </a:fontRef>
        </p:style>
      </p:cxnSp>
      <p:sp>
        <p:nvSpPr>
          <p:cNvPr id="32" name="Text Placeholder 3"/>
          <p:cNvSpPr>
            <a:spLocks noGrp="1"/>
          </p:cNvSpPr>
          <p:nvPr>
            <p:ph type="body" sz="quarter" idx="24" hasCustomPrompt="1"/>
          </p:nvPr>
        </p:nvSpPr>
        <p:spPr>
          <a:xfrm>
            <a:off x="8138236" y="2351389"/>
            <a:ext cx="3589289" cy="2892792"/>
          </a:xfrm>
        </p:spPr>
        <p:txBody>
          <a:bodyPr>
            <a:noAutofit/>
          </a:bodyPr>
          <a:lstStyle>
            <a:lvl1pPr marL="0" indent="0" algn="l">
              <a:lnSpc>
                <a:spcPct val="120000"/>
              </a:lnSpc>
              <a:buFont typeface="Arial" pitchFamily="34" charset="0"/>
              <a:buNone/>
              <a:defRPr sz="1800" b="0">
                <a:solidFill>
                  <a:schemeClr val="bg2">
                    <a:lumMod val="75000"/>
                  </a:schemeClr>
                </a:solidFill>
              </a:defRPr>
            </a:lvl1pPr>
            <a:lvl2pPr marL="457200" indent="0">
              <a:buFontTx/>
              <a:buNone/>
              <a:defRPr sz="1400" b="1">
                <a:solidFill>
                  <a:schemeClr val="bg1"/>
                </a:solidFill>
              </a:defRPr>
            </a:lvl2pPr>
            <a:lvl3pPr marL="914400" indent="0">
              <a:buFontTx/>
              <a:buNone/>
              <a:defRPr sz="1400" b="1">
                <a:solidFill>
                  <a:schemeClr val="bg1"/>
                </a:solidFill>
              </a:defRPr>
            </a:lvl3pPr>
            <a:lvl4pPr marL="1371600" indent="0">
              <a:buFontTx/>
              <a:buNone/>
              <a:defRPr sz="1400" b="1">
                <a:solidFill>
                  <a:schemeClr val="bg1"/>
                </a:solidFill>
              </a:defRPr>
            </a:lvl4pPr>
            <a:lvl5pPr marL="1828800" indent="0">
              <a:buFontTx/>
              <a:buNone/>
              <a:defRPr sz="1400" b="1">
                <a:solidFill>
                  <a:schemeClr val="bg1"/>
                </a:solidFill>
              </a:defRPr>
            </a:lvl5pPr>
          </a:lstStyle>
          <a:p>
            <a:pPr lvl="0"/>
            <a:r>
              <a:rPr lang="en-US" dirty="0" err="1" smtClean="0"/>
              <a:t>Lorem</a:t>
            </a:r>
            <a:r>
              <a:rPr lang="en-US" dirty="0" smtClean="0"/>
              <a:t> </a:t>
            </a:r>
            <a:r>
              <a:rPr lang="en-US" dirty="0" err="1" smtClean="0"/>
              <a:t>ipsum</a:t>
            </a:r>
            <a:r>
              <a:rPr lang="en-US" dirty="0" smtClean="0"/>
              <a:t> dolor sit </a:t>
            </a:r>
            <a:r>
              <a:rPr lang="en-US" dirty="0" err="1" smtClean="0"/>
              <a:t>amet</a:t>
            </a:r>
            <a:r>
              <a:rPr lang="en-US" dirty="0" smtClean="0"/>
              <a:t>, </a:t>
            </a:r>
            <a:r>
              <a:rPr lang="en-US" dirty="0" err="1" smtClean="0"/>
              <a:t>consectetur</a:t>
            </a:r>
            <a:r>
              <a:rPr lang="en-US" dirty="0" smtClean="0"/>
              <a:t> </a:t>
            </a:r>
            <a:r>
              <a:rPr lang="en-US" dirty="0" err="1" smtClean="0"/>
              <a:t>adipiscing</a:t>
            </a:r>
            <a:r>
              <a:rPr lang="en-US" dirty="0" smtClean="0"/>
              <a:t> </a:t>
            </a:r>
            <a:r>
              <a:rPr lang="en-US" dirty="0" err="1" smtClean="0"/>
              <a:t>elit</a:t>
            </a:r>
            <a:r>
              <a:rPr lang="en-US" dirty="0" smtClean="0"/>
              <a:t>.</a:t>
            </a:r>
          </a:p>
        </p:txBody>
      </p:sp>
      <p:sp>
        <p:nvSpPr>
          <p:cNvPr id="33" name="Text Placeholder 2"/>
          <p:cNvSpPr>
            <a:spLocks noGrp="1"/>
          </p:cNvSpPr>
          <p:nvPr>
            <p:ph type="body" sz="quarter" idx="25" hasCustomPrompt="1"/>
          </p:nvPr>
        </p:nvSpPr>
        <p:spPr>
          <a:xfrm>
            <a:off x="8137145" y="1799689"/>
            <a:ext cx="3590008" cy="528637"/>
          </a:xfrm>
        </p:spPr>
        <p:txBody>
          <a:bodyPr>
            <a:noAutofit/>
          </a:bodyPr>
          <a:lstStyle>
            <a:lvl1pPr marL="0" indent="0">
              <a:buFontTx/>
              <a:buNone/>
              <a:defRPr sz="2400">
                <a:solidFill>
                  <a:schemeClr val="tx1">
                    <a:lumMod val="75000"/>
                  </a:schemeClr>
                </a:solidFill>
              </a:defRPr>
            </a:lvl1pPr>
            <a:lvl2pPr marL="457200" indent="0">
              <a:buFontTx/>
              <a:buNone/>
              <a:defRPr sz="2400"/>
            </a:lvl2pPr>
            <a:lvl3pPr marL="914400" indent="0">
              <a:buFontTx/>
              <a:buNone/>
              <a:defRPr sz="2400"/>
            </a:lvl3pPr>
            <a:lvl4pPr marL="1371600" indent="0">
              <a:buFontTx/>
              <a:buNone/>
              <a:defRPr sz="2400"/>
            </a:lvl4pPr>
            <a:lvl5pPr marL="1828800" indent="0">
              <a:buFontTx/>
              <a:buNone/>
              <a:defRPr sz="2400"/>
            </a:lvl5pPr>
          </a:lstStyle>
          <a:p>
            <a:pPr lvl="0"/>
            <a:r>
              <a:rPr lang="en-US" dirty="0" smtClean="0"/>
              <a:t>Analysis</a:t>
            </a:r>
          </a:p>
        </p:txBody>
      </p:sp>
      <p:sp>
        <p:nvSpPr>
          <p:cNvPr id="39" name="Text Placeholder 2"/>
          <p:cNvSpPr>
            <a:spLocks noGrp="1"/>
          </p:cNvSpPr>
          <p:nvPr>
            <p:ph type="body" sz="quarter" idx="53" hasCustomPrompt="1"/>
          </p:nvPr>
        </p:nvSpPr>
        <p:spPr>
          <a:xfrm>
            <a:off x="4079776" y="1799689"/>
            <a:ext cx="3590008" cy="528637"/>
          </a:xfrm>
        </p:spPr>
        <p:txBody>
          <a:bodyPr>
            <a:noAutofit/>
          </a:bodyPr>
          <a:lstStyle>
            <a:lvl1pPr marL="0" marR="0" indent="0" algn="l" defTabSz="914400" rtl="0" eaLnBrk="1" fontAlgn="auto" latinLnBrk="0" hangingPunct="1">
              <a:lnSpc>
                <a:spcPct val="100000"/>
              </a:lnSpc>
              <a:spcBef>
                <a:spcPct val="20000"/>
              </a:spcBef>
              <a:spcAft>
                <a:spcPts val="0"/>
              </a:spcAft>
              <a:buClrTx/>
              <a:buSzTx/>
              <a:buFontTx/>
              <a:buNone/>
              <a:tabLst/>
              <a:defRPr sz="2400">
                <a:solidFill>
                  <a:schemeClr val="tx1">
                    <a:lumMod val="75000"/>
                  </a:schemeClr>
                </a:solidFill>
              </a:defRPr>
            </a:lvl1pPr>
            <a:lvl2pPr marL="457200" indent="0">
              <a:buFontTx/>
              <a:buNone/>
              <a:defRPr sz="2400"/>
            </a:lvl2pPr>
            <a:lvl3pPr marL="914400" indent="0">
              <a:buFontTx/>
              <a:buNone/>
              <a:defRPr sz="2400"/>
            </a:lvl3pPr>
            <a:lvl4pPr marL="1371600" indent="0">
              <a:buFontTx/>
              <a:buNone/>
              <a:defRPr sz="2400"/>
            </a:lvl4pPr>
            <a:lvl5pPr marL="1828800" indent="0">
              <a:buFontTx/>
              <a:buNone/>
              <a:defRPr sz="2400"/>
            </a:lvl5pPr>
          </a:lstStyle>
          <a:p>
            <a:pPr marL="0" marR="0" lvl="0" indent="0" algn="l" defTabSz="914400" rtl="0" eaLnBrk="1" fontAlgn="auto" latinLnBrk="0" hangingPunct="1">
              <a:lnSpc>
                <a:spcPct val="100000"/>
              </a:lnSpc>
              <a:spcBef>
                <a:spcPct val="20000"/>
              </a:spcBef>
              <a:spcAft>
                <a:spcPts val="0"/>
              </a:spcAft>
              <a:buClrTx/>
              <a:buSzTx/>
              <a:buFontTx/>
              <a:buNone/>
              <a:tabLst/>
              <a:defRPr/>
            </a:pPr>
            <a:r>
              <a:rPr lang="en-US" dirty="0" smtClean="0"/>
              <a:t>Potential Buyers</a:t>
            </a:r>
          </a:p>
        </p:txBody>
      </p:sp>
      <p:cxnSp>
        <p:nvCxnSpPr>
          <p:cNvPr id="20" name="Straight Connector 19"/>
          <p:cNvCxnSpPr/>
          <p:nvPr userDrawn="1"/>
        </p:nvCxnSpPr>
        <p:spPr>
          <a:xfrm>
            <a:off x="4155613" y="4185031"/>
            <a:ext cx="3380547" cy="0"/>
          </a:xfrm>
          <a:prstGeom prst="line">
            <a:avLst/>
          </a:prstGeom>
          <a:ln>
            <a:solidFill>
              <a:schemeClr val="bg1">
                <a:lumMod val="85000"/>
              </a:schemeClr>
            </a:solidFill>
            <a:prstDash val="sysDot"/>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6829571"/>
      </p:ext>
    </p:extLst>
  </p:cSld>
  <p:clrMapOvr>
    <a:masterClrMapping/>
  </p:clrMapOvr>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Detailed Country + infogr">
    <p:spTree>
      <p:nvGrpSpPr>
        <p:cNvPr id="1" name=""/>
        <p:cNvGrpSpPr/>
        <p:nvPr/>
      </p:nvGrpSpPr>
      <p:grpSpPr>
        <a:xfrm>
          <a:off x="0" y="0"/>
          <a:ext cx="0" cy="0"/>
          <a:chOff x="0" y="0"/>
          <a:chExt cx="0" cy="0"/>
        </a:xfrm>
      </p:grpSpPr>
      <p:sp>
        <p:nvSpPr>
          <p:cNvPr id="10" name="Title 1"/>
          <p:cNvSpPr>
            <a:spLocks noGrp="1"/>
          </p:cNvSpPr>
          <p:nvPr>
            <p:ph type="title" hasCustomPrompt="1"/>
          </p:nvPr>
        </p:nvSpPr>
        <p:spPr>
          <a:xfrm>
            <a:off x="609600" y="274639"/>
            <a:ext cx="10972800" cy="1143000"/>
          </a:xfrm>
        </p:spPr>
        <p:txBody>
          <a:bodyPr/>
          <a:lstStyle>
            <a:lvl1pPr marL="0" marR="0" indent="0" algn="l" defTabSz="914400" rtl="0" eaLnBrk="1" fontAlgn="auto" latinLnBrk="0" hangingPunct="1">
              <a:lnSpc>
                <a:spcPct val="100000"/>
              </a:lnSpc>
              <a:spcBef>
                <a:spcPct val="0"/>
              </a:spcBef>
              <a:spcAft>
                <a:spcPts val="0"/>
              </a:spcAft>
              <a:buClrTx/>
              <a:buSzTx/>
              <a:buFontTx/>
              <a:buNone/>
              <a:tabLst/>
              <a:defRPr sz="3200" baseline="0">
                <a:solidFill>
                  <a:srgbClr val="5C5C5C"/>
                </a:solidFill>
              </a:defRPr>
            </a:lvl1pPr>
          </a:lstStyle>
          <a:p>
            <a:r>
              <a:rPr lang="en-US" dirty="0" smtClean="0"/>
              <a:t>Detailed country + </a:t>
            </a:r>
            <a:r>
              <a:rPr lang="en-US" dirty="0" err="1" smtClean="0"/>
              <a:t>infographic</a:t>
            </a:r>
            <a:r>
              <a:rPr lang="en-US" dirty="0" smtClean="0"/>
              <a:t> sample</a:t>
            </a:r>
            <a:endParaRPr lang="en-US" dirty="0"/>
          </a:p>
        </p:txBody>
      </p:sp>
      <p:sp>
        <p:nvSpPr>
          <p:cNvPr id="28" name="TextBox 27"/>
          <p:cNvSpPr txBox="1"/>
          <p:nvPr userDrawn="1"/>
        </p:nvSpPr>
        <p:spPr>
          <a:xfrm>
            <a:off x="4233197" y="7113742"/>
            <a:ext cx="1219200" cy="914400"/>
          </a:xfrm>
          <a:prstGeom prst="rect">
            <a:avLst/>
          </a:prstGeom>
        </p:spPr>
        <p:txBody>
          <a:bodyPr vert="horz" wrap="none" lIns="91440" tIns="45720" rIns="91440" bIns="45720" rtlCol="0" anchor="ctr">
            <a:normAutofit/>
          </a:bodyPr>
          <a:lstStyle/>
          <a:p>
            <a:pPr defTabSz="914400" fontAlgn="base">
              <a:spcBef>
                <a:spcPct val="0"/>
              </a:spcBef>
              <a:spcAft>
                <a:spcPct val="0"/>
              </a:spcAft>
            </a:pPr>
            <a:endParaRPr lang="en-US" sz="1800" dirty="0" smtClean="0">
              <a:solidFill>
                <a:srgbClr val="5C5C5C"/>
              </a:solidFill>
              <a:ea typeface="ＭＳ Ｐゴシック" pitchFamily="34" charset="-128"/>
            </a:endParaRPr>
          </a:p>
        </p:txBody>
      </p:sp>
      <p:cxnSp>
        <p:nvCxnSpPr>
          <p:cNvPr id="20" name="Straight Connector 19"/>
          <p:cNvCxnSpPr/>
          <p:nvPr userDrawn="1"/>
        </p:nvCxnSpPr>
        <p:spPr>
          <a:xfrm>
            <a:off x="7344139" y="2045426"/>
            <a:ext cx="0" cy="3835019"/>
          </a:xfrm>
          <a:prstGeom prst="line">
            <a:avLst/>
          </a:prstGeom>
          <a:ln>
            <a:solidFill>
              <a:schemeClr val="bg1">
                <a:lumMod val="85000"/>
              </a:schemeClr>
            </a:solidFill>
            <a:prstDash val="sysDot"/>
          </a:ln>
        </p:spPr>
        <p:style>
          <a:lnRef idx="1">
            <a:schemeClr val="accent1"/>
          </a:lnRef>
          <a:fillRef idx="0">
            <a:schemeClr val="accent1"/>
          </a:fillRef>
          <a:effectRef idx="0">
            <a:schemeClr val="accent1"/>
          </a:effectRef>
          <a:fontRef idx="minor">
            <a:schemeClr val="tx1"/>
          </a:fontRef>
        </p:style>
      </p:cxnSp>
      <p:sp>
        <p:nvSpPr>
          <p:cNvPr id="25" name="Text Placeholder 3"/>
          <p:cNvSpPr>
            <a:spLocks noGrp="1"/>
          </p:cNvSpPr>
          <p:nvPr>
            <p:ph type="body" sz="quarter" idx="24" hasCustomPrompt="1"/>
          </p:nvPr>
        </p:nvSpPr>
        <p:spPr>
          <a:xfrm>
            <a:off x="7773313" y="2362338"/>
            <a:ext cx="3589289" cy="2892792"/>
          </a:xfrm>
        </p:spPr>
        <p:txBody>
          <a:bodyPr>
            <a:noAutofit/>
          </a:bodyPr>
          <a:lstStyle>
            <a:lvl1pPr marL="0" indent="0" algn="l">
              <a:lnSpc>
                <a:spcPct val="120000"/>
              </a:lnSpc>
              <a:buFont typeface="Arial" pitchFamily="34" charset="0"/>
              <a:buNone/>
              <a:defRPr sz="1800" b="0">
                <a:solidFill>
                  <a:schemeClr val="bg2">
                    <a:lumMod val="75000"/>
                  </a:schemeClr>
                </a:solidFill>
              </a:defRPr>
            </a:lvl1pPr>
            <a:lvl2pPr marL="457200" indent="0">
              <a:buFontTx/>
              <a:buNone/>
              <a:defRPr sz="1400" b="1">
                <a:solidFill>
                  <a:schemeClr val="bg1"/>
                </a:solidFill>
              </a:defRPr>
            </a:lvl2pPr>
            <a:lvl3pPr marL="914400" indent="0">
              <a:buFontTx/>
              <a:buNone/>
              <a:defRPr sz="1400" b="1">
                <a:solidFill>
                  <a:schemeClr val="bg1"/>
                </a:solidFill>
              </a:defRPr>
            </a:lvl3pPr>
            <a:lvl4pPr marL="1371600" indent="0">
              <a:buFontTx/>
              <a:buNone/>
              <a:defRPr sz="1400" b="1">
                <a:solidFill>
                  <a:schemeClr val="bg1"/>
                </a:solidFill>
              </a:defRPr>
            </a:lvl4pPr>
            <a:lvl5pPr marL="1828800" indent="0">
              <a:buFontTx/>
              <a:buNone/>
              <a:defRPr sz="1400" b="1">
                <a:solidFill>
                  <a:schemeClr val="bg1"/>
                </a:solidFill>
              </a:defRPr>
            </a:lvl5pPr>
          </a:lstStyle>
          <a:p>
            <a:pPr lvl="0"/>
            <a:r>
              <a:rPr lang="en-US" dirty="0" err="1" smtClean="0"/>
              <a:t>Lorem</a:t>
            </a:r>
            <a:r>
              <a:rPr lang="en-US" dirty="0" smtClean="0"/>
              <a:t> </a:t>
            </a:r>
            <a:r>
              <a:rPr lang="en-US" dirty="0" err="1" smtClean="0"/>
              <a:t>ipsum</a:t>
            </a:r>
            <a:r>
              <a:rPr lang="en-US" dirty="0" smtClean="0"/>
              <a:t> dolor sit </a:t>
            </a:r>
            <a:r>
              <a:rPr lang="en-US" dirty="0" err="1" smtClean="0"/>
              <a:t>amet</a:t>
            </a:r>
            <a:r>
              <a:rPr lang="en-US" dirty="0" smtClean="0"/>
              <a:t>, </a:t>
            </a:r>
            <a:r>
              <a:rPr lang="en-US" dirty="0" err="1" smtClean="0"/>
              <a:t>consectetur</a:t>
            </a:r>
            <a:r>
              <a:rPr lang="en-US" dirty="0" smtClean="0"/>
              <a:t> </a:t>
            </a:r>
            <a:r>
              <a:rPr lang="en-US" dirty="0" err="1" smtClean="0"/>
              <a:t>adipiscing</a:t>
            </a:r>
            <a:r>
              <a:rPr lang="en-US" dirty="0" smtClean="0"/>
              <a:t> </a:t>
            </a:r>
            <a:r>
              <a:rPr lang="en-US" dirty="0" err="1" smtClean="0"/>
              <a:t>elit</a:t>
            </a:r>
            <a:r>
              <a:rPr lang="en-US" dirty="0" smtClean="0"/>
              <a:t>.</a:t>
            </a:r>
          </a:p>
        </p:txBody>
      </p:sp>
      <p:sp>
        <p:nvSpPr>
          <p:cNvPr id="26" name="Text Placeholder 2"/>
          <p:cNvSpPr>
            <a:spLocks noGrp="1"/>
          </p:cNvSpPr>
          <p:nvPr>
            <p:ph type="body" sz="quarter" idx="25" hasCustomPrompt="1"/>
          </p:nvPr>
        </p:nvSpPr>
        <p:spPr>
          <a:xfrm>
            <a:off x="7772223" y="1810639"/>
            <a:ext cx="3590008" cy="528637"/>
          </a:xfrm>
        </p:spPr>
        <p:txBody>
          <a:bodyPr>
            <a:noAutofit/>
          </a:bodyPr>
          <a:lstStyle>
            <a:lvl1pPr marL="0" indent="0">
              <a:buFontTx/>
              <a:buNone/>
              <a:defRPr sz="2400">
                <a:solidFill>
                  <a:schemeClr val="tx1">
                    <a:lumMod val="75000"/>
                  </a:schemeClr>
                </a:solidFill>
              </a:defRPr>
            </a:lvl1pPr>
            <a:lvl2pPr marL="457200" indent="0">
              <a:buFontTx/>
              <a:buNone/>
              <a:defRPr sz="2400"/>
            </a:lvl2pPr>
            <a:lvl3pPr marL="914400" indent="0">
              <a:buFontTx/>
              <a:buNone/>
              <a:defRPr sz="2400"/>
            </a:lvl3pPr>
            <a:lvl4pPr marL="1371600" indent="0">
              <a:buFontTx/>
              <a:buNone/>
              <a:defRPr sz="2400"/>
            </a:lvl4pPr>
            <a:lvl5pPr marL="1828800" indent="0">
              <a:buFontTx/>
              <a:buNone/>
              <a:defRPr sz="2400"/>
            </a:lvl5pPr>
          </a:lstStyle>
          <a:p>
            <a:pPr lvl="0"/>
            <a:r>
              <a:rPr lang="en-US" dirty="0" smtClean="0"/>
              <a:t>Analysis</a:t>
            </a:r>
          </a:p>
        </p:txBody>
      </p:sp>
    </p:spTree>
    <p:extLst>
      <p:ext uri="{BB962C8B-B14F-4D97-AF65-F5344CB8AC3E}">
        <p14:creationId xmlns:p14="http://schemas.microsoft.com/office/powerpoint/2010/main" val="3264367970"/>
      </p:ext>
    </p:extLst>
  </p:cSld>
  <p:clrMapOvr>
    <a:masterClrMapping/>
  </p:clrMapOvr>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Sales report + infogr">
    <p:spTree>
      <p:nvGrpSpPr>
        <p:cNvPr id="1" name=""/>
        <p:cNvGrpSpPr/>
        <p:nvPr/>
      </p:nvGrpSpPr>
      <p:grpSpPr>
        <a:xfrm>
          <a:off x="0" y="0"/>
          <a:ext cx="0" cy="0"/>
          <a:chOff x="0" y="0"/>
          <a:chExt cx="0" cy="0"/>
        </a:xfrm>
      </p:grpSpPr>
      <p:sp>
        <p:nvSpPr>
          <p:cNvPr id="10" name="Title 1"/>
          <p:cNvSpPr>
            <a:spLocks noGrp="1"/>
          </p:cNvSpPr>
          <p:nvPr>
            <p:ph type="title" hasCustomPrompt="1"/>
          </p:nvPr>
        </p:nvSpPr>
        <p:spPr>
          <a:xfrm>
            <a:off x="609600" y="274639"/>
            <a:ext cx="10972800" cy="1143000"/>
          </a:xfrm>
        </p:spPr>
        <p:txBody>
          <a:bodyPr/>
          <a:lstStyle>
            <a:lvl1pPr marL="0" marR="0" indent="0" algn="l" defTabSz="914400" rtl="0" eaLnBrk="1" fontAlgn="auto" latinLnBrk="0" hangingPunct="1">
              <a:lnSpc>
                <a:spcPct val="100000"/>
              </a:lnSpc>
              <a:spcBef>
                <a:spcPct val="0"/>
              </a:spcBef>
              <a:spcAft>
                <a:spcPts val="0"/>
              </a:spcAft>
              <a:buClrTx/>
              <a:buSzTx/>
              <a:buFontTx/>
              <a:buNone/>
              <a:tabLst/>
              <a:defRPr sz="3200" baseline="0">
                <a:solidFill>
                  <a:srgbClr val="5C5C5C"/>
                </a:solidFill>
              </a:defRPr>
            </a:lvl1pPr>
          </a:lstStyle>
          <a:p>
            <a:r>
              <a:rPr lang="en-US" dirty="0" smtClean="0"/>
              <a:t>Sales report </a:t>
            </a:r>
            <a:r>
              <a:rPr lang="en-US" dirty="0" err="1" smtClean="0"/>
              <a:t>infographic</a:t>
            </a:r>
            <a:r>
              <a:rPr lang="en-US" dirty="0" smtClean="0"/>
              <a:t> sample</a:t>
            </a:r>
            <a:endParaRPr lang="en-US" dirty="0"/>
          </a:p>
        </p:txBody>
      </p:sp>
      <p:sp>
        <p:nvSpPr>
          <p:cNvPr id="28" name="TextBox 27"/>
          <p:cNvSpPr txBox="1"/>
          <p:nvPr userDrawn="1"/>
        </p:nvSpPr>
        <p:spPr>
          <a:xfrm>
            <a:off x="4233197" y="7113742"/>
            <a:ext cx="1219200" cy="914400"/>
          </a:xfrm>
          <a:prstGeom prst="rect">
            <a:avLst/>
          </a:prstGeom>
        </p:spPr>
        <p:txBody>
          <a:bodyPr vert="horz" wrap="none" lIns="91440" tIns="45720" rIns="91440" bIns="45720" rtlCol="0" anchor="ctr">
            <a:normAutofit/>
          </a:bodyPr>
          <a:lstStyle/>
          <a:p>
            <a:pPr defTabSz="914400" fontAlgn="base">
              <a:spcBef>
                <a:spcPct val="0"/>
              </a:spcBef>
              <a:spcAft>
                <a:spcPct val="0"/>
              </a:spcAft>
            </a:pPr>
            <a:endParaRPr lang="en-US" sz="1800" dirty="0" smtClean="0">
              <a:solidFill>
                <a:srgbClr val="5C5C5C"/>
              </a:solidFill>
              <a:ea typeface="ＭＳ Ｐゴシック" pitchFamily="34" charset="-128"/>
            </a:endParaRPr>
          </a:p>
        </p:txBody>
      </p:sp>
      <p:cxnSp>
        <p:nvCxnSpPr>
          <p:cNvPr id="13" name="Straight Connector 12"/>
          <p:cNvCxnSpPr/>
          <p:nvPr userDrawn="1"/>
        </p:nvCxnSpPr>
        <p:spPr>
          <a:xfrm>
            <a:off x="5991759" y="1807492"/>
            <a:ext cx="0" cy="4218520"/>
          </a:xfrm>
          <a:prstGeom prst="line">
            <a:avLst/>
          </a:prstGeom>
          <a:ln>
            <a:solidFill>
              <a:schemeClr val="bg1">
                <a:lumMod val="85000"/>
              </a:schemeClr>
            </a:solidFill>
            <a:prstDash val="sysDot"/>
          </a:ln>
        </p:spPr>
        <p:style>
          <a:lnRef idx="1">
            <a:schemeClr val="accent1"/>
          </a:lnRef>
          <a:fillRef idx="0">
            <a:schemeClr val="accent1"/>
          </a:fillRef>
          <a:effectRef idx="0">
            <a:schemeClr val="accent1"/>
          </a:effectRef>
          <a:fontRef idx="minor">
            <a:schemeClr val="tx1"/>
          </a:fontRef>
        </p:style>
      </p:cxnSp>
      <p:sp>
        <p:nvSpPr>
          <p:cNvPr id="15" name="Text Placeholder 2"/>
          <p:cNvSpPr>
            <a:spLocks noGrp="1"/>
          </p:cNvSpPr>
          <p:nvPr>
            <p:ph type="body" sz="quarter" idx="27" hasCustomPrompt="1"/>
          </p:nvPr>
        </p:nvSpPr>
        <p:spPr>
          <a:xfrm>
            <a:off x="1803029" y="4468501"/>
            <a:ext cx="3323844" cy="467537"/>
          </a:xfrm>
        </p:spPr>
        <p:txBody>
          <a:bodyPr>
            <a:noAutofit/>
          </a:bodyPr>
          <a:lstStyle>
            <a:lvl1pPr marL="0" indent="0">
              <a:buFontTx/>
              <a:buNone/>
              <a:defRPr sz="2400">
                <a:solidFill>
                  <a:schemeClr val="tx1"/>
                </a:solidFill>
              </a:defRPr>
            </a:lvl1pPr>
            <a:lvl2pPr marL="457200" indent="0">
              <a:buFontTx/>
              <a:buNone/>
              <a:defRPr sz="2400"/>
            </a:lvl2pPr>
            <a:lvl3pPr marL="914400" indent="0">
              <a:buFontTx/>
              <a:buNone/>
              <a:defRPr sz="2400"/>
            </a:lvl3pPr>
            <a:lvl4pPr marL="1371600" indent="0">
              <a:buFontTx/>
              <a:buNone/>
              <a:defRPr sz="2400"/>
            </a:lvl4pPr>
            <a:lvl5pPr marL="1828800" indent="0">
              <a:buFontTx/>
              <a:buNone/>
              <a:defRPr sz="2400"/>
            </a:lvl5pPr>
          </a:lstStyle>
          <a:p>
            <a:pPr lvl="0"/>
            <a:r>
              <a:rPr lang="en-US" dirty="0" smtClean="0"/>
              <a:t>2012</a:t>
            </a:r>
          </a:p>
        </p:txBody>
      </p:sp>
      <p:grpSp>
        <p:nvGrpSpPr>
          <p:cNvPr id="2" name="Group 19"/>
          <p:cNvGrpSpPr/>
          <p:nvPr userDrawn="1"/>
        </p:nvGrpSpPr>
        <p:grpSpPr>
          <a:xfrm>
            <a:off x="1046520" y="4693782"/>
            <a:ext cx="633672" cy="476087"/>
            <a:chOff x="847954" y="4067580"/>
            <a:chExt cx="632563" cy="475253"/>
          </a:xfrm>
          <a:solidFill>
            <a:schemeClr val="accent6"/>
          </a:solidFill>
        </p:grpSpPr>
        <p:sp>
          <p:nvSpPr>
            <p:cNvPr id="23" name="Oval 22"/>
            <p:cNvSpPr/>
            <p:nvPr/>
          </p:nvSpPr>
          <p:spPr>
            <a:xfrm>
              <a:off x="847954" y="4067580"/>
              <a:ext cx="632563" cy="47525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fontAlgn="base">
                <a:spcBef>
                  <a:spcPct val="0"/>
                </a:spcBef>
                <a:spcAft>
                  <a:spcPct val="0"/>
                </a:spcAft>
              </a:pPr>
              <a:endParaRPr lang="en-US" sz="2400" dirty="0">
                <a:solidFill>
                  <a:prstClr val="white"/>
                </a:solidFill>
                <a:cs typeface="Arial"/>
              </a:endParaRPr>
            </a:p>
          </p:txBody>
        </p:sp>
        <p:sp>
          <p:nvSpPr>
            <p:cNvPr id="24" name="Freeform 23"/>
            <p:cNvSpPr>
              <a:spLocks/>
            </p:cNvSpPr>
            <p:nvPr/>
          </p:nvSpPr>
          <p:spPr bwMode="auto">
            <a:xfrm>
              <a:off x="1037977" y="4199213"/>
              <a:ext cx="252541" cy="196776"/>
            </a:xfrm>
            <a:custGeom>
              <a:avLst/>
              <a:gdLst>
                <a:gd name="T0" fmla="*/ 103 w 274"/>
                <a:gd name="T1" fmla="*/ 284 h 284"/>
                <a:gd name="T2" fmla="*/ 80 w 274"/>
                <a:gd name="T3" fmla="*/ 273 h 284"/>
                <a:gd name="T4" fmla="*/ 9 w 274"/>
                <a:gd name="T5" fmla="*/ 178 h 284"/>
                <a:gd name="T6" fmla="*/ 14 w 274"/>
                <a:gd name="T7" fmla="*/ 139 h 284"/>
                <a:gd name="T8" fmla="*/ 53 w 274"/>
                <a:gd name="T9" fmla="*/ 145 h 284"/>
                <a:gd name="T10" fmla="*/ 100 w 274"/>
                <a:gd name="T11" fmla="*/ 207 h 284"/>
                <a:gd name="T12" fmla="*/ 219 w 274"/>
                <a:gd name="T13" fmla="*/ 17 h 284"/>
                <a:gd name="T14" fmla="*/ 257 w 274"/>
                <a:gd name="T15" fmla="*/ 8 h 284"/>
                <a:gd name="T16" fmla="*/ 266 w 274"/>
                <a:gd name="T17" fmla="*/ 47 h 284"/>
                <a:gd name="T18" fmla="*/ 126 w 274"/>
                <a:gd name="T19" fmla="*/ 271 h 284"/>
                <a:gd name="T20" fmla="*/ 104 w 274"/>
                <a:gd name="T21" fmla="*/ 284 h 284"/>
                <a:gd name="T22" fmla="*/ 103 w 274"/>
                <a:gd name="T23" fmla="*/ 284 h 2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74" h="284">
                  <a:moveTo>
                    <a:pt x="103" y="284"/>
                  </a:moveTo>
                  <a:cubicBezTo>
                    <a:pt x="94" y="284"/>
                    <a:pt x="86" y="280"/>
                    <a:pt x="80" y="273"/>
                  </a:cubicBezTo>
                  <a:cubicBezTo>
                    <a:pt x="9" y="178"/>
                    <a:pt x="9" y="178"/>
                    <a:pt x="9" y="178"/>
                  </a:cubicBezTo>
                  <a:cubicBezTo>
                    <a:pt x="0" y="166"/>
                    <a:pt x="2" y="149"/>
                    <a:pt x="14" y="139"/>
                  </a:cubicBezTo>
                  <a:cubicBezTo>
                    <a:pt x="27" y="130"/>
                    <a:pt x="44" y="133"/>
                    <a:pt x="53" y="145"/>
                  </a:cubicBezTo>
                  <a:cubicBezTo>
                    <a:pt x="100" y="207"/>
                    <a:pt x="100" y="207"/>
                    <a:pt x="100" y="207"/>
                  </a:cubicBezTo>
                  <a:cubicBezTo>
                    <a:pt x="219" y="17"/>
                    <a:pt x="219" y="17"/>
                    <a:pt x="219" y="17"/>
                  </a:cubicBezTo>
                  <a:cubicBezTo>
                    <a:pt x="227" y="4"/>
                    <a:pt x="244" y="0"/>
                    <a:pt x="257" y="8"/>
                  </a:cubicBezTo>
                  <a:cubicBezTo>
                    <a:pt x="270" y="16"/>
                    <a:pt x="274" y="33"/>
                    <a:pt x="266" y="47"/>
                  </a:cubicBezTo>
                  <a:cubicBezTo>
                    <a:pt x="126" y="271"/>
                    <a:pt x="126" y="271"/>
                    <a:pt x="126" y="271"/>
                  </a:cubicBezTo>
                  <a:cubicBezTo>
                    <a:pt x="121" y="279"/>
                    <a:pt x="113" y="283"/>
                    <a:pt x="104" y="284"/>
                  </a:cubicBezTo>
                  <a:cubicBezTo>
                    <a:pt x="104" y="284"/>
                    <a:pt x="103" y="284"/>
                    <a:pt x="103" y="284"/>
                  </a:cubicBezTo>
                  <a:close/>
                </a:path>
              </a:pathLst>
            </a:custGeom>
            <a:solidFill>
              <a:srgbClr val="FFFFFF"/>
            </a:solidFill>
            <a:ln>
              <a:noFill/>
            </a:ln>
          </p:spPr>
          <p:txBody>
            <a:bodyPr vert="horz" wrap="square" lIns="91440" tIns="45720" rIns="91440" bIns="45720" numCol="1" anchor="t" anchorCtr="0" compatLnSpc="1">
              <a:prstTxWarp prst="textNoShape">
                <a:avLst/>
              </a:prstTxWarp>
            </a:bodyPr>
            <a:lstStyle/>
            <a:p>
              <a:pPr defTabSz="914400" fontAlgn="base">
                <a:spcBef>
                  <a:spcPct val="0"/>
                </a:spcBef>
                <a:spcAft>
                  <a:spcPct val="0"/>
                </a:spcAft>
              </a:pPr>
              <a:endParaRPr lang="en-US" sz="2400" dirty="0">
                <a:solidFill>
                  <a:srgbClr val="5C5C5C"/>
                </a:solidFill>
                <a:ea typeface="ＭＳ Ｐゴシック" pitchFamily="34" charset="-128"/>
                <a:cs typeface="Arial"/>
              </a:endParaRPr>
            </a:p>
          </p:txBody>
        </p:sp>
      </p:grpSp>
      <p:sp>
        <p:nvSpPr>
          <p:cNvPr id="25" name="Text Placeholder 3"/>
          <p:cNvSpPr>
            <a:spLocks noGrp="1"/>
          </p:cNvSpPr>
          <p:nvPr>
            <p:ph type="body" sz="quarter" idx="28" hasCustomPrompt="1"/>
          </p:nvPr>
        </p:nvSpPr>
        <p:spPr>
          <a:xfrm>
            <a:off x="1804118" y="4962257"/>
            <a:ext cx="3320855" cy="326529"/>
          </a:xfrm>
        </p:spPr>
        <p:txBody>
          <a:bodyPr>
            <a:noAutofit/>
          </a:bodyPr>
          <a:lstStyle>
            <a:lvl1pPr marL="0" indent="0" algn="l">
              <a:lnSpc>
                <a:spcPct val="120000"/>
              </a:lnSpc>
              <a:buFont typeface="Arial" pitchFamily="34" charset="0"/>
              <a:buNone/>
              <a:defRPr sz="1200" b="1">
                <a:solidFill>
                  <a:schemeClr val="bg1">
                    <a:lumMod val="65000"/>
                  </a:schemeClr>
                </a:solidFill>
              </a:defRPr>
            </a:lvl1pPr>
            <a:lvl2pPr marL="457200" indent="0">
              <a:buFontTx/>
              <a:buNone/>
              <a:defRPr sz="1400" b="1">
                <a:solidFill>
                  <a:schemeClr val="bg1"/>
                </a:solidFill>
              </a:defRPr>
            </a:lvl2pPr>
            <a:lvl3pPr marL="914400" indent="0">
              <a:buFontTx/>
              <a:buNone/>
              <a:defRPr sz="1400" b="1">
                <a:solidFill>
                  <a:schemeClr val="bg1"/>
                </a:solidFill>
              </a:defRPr>
            </a:lvl3pPr>
            <a:lvl4pPr marL="1371600" indent="0">
              <a:buFontTx/>
              <a:buNone/>
              <a:defRPr sz="1400" b="1">
                <a:solidFill>
                  <a:schemeClr val="bg1"/>
                </a:solidFill>
              </a:defRPr>
            </a:lvl4pPr>
            <a:lvl5pPr marL="1828800" indent="0">
              <a:buFontTx/>
              <a:buNone/>
              <a:defRPr sz="1400" b="1">
                <a:solidFill>
                  <a:schemeClr val="bg1"/>
                </a:solidFill>
              </a:defRPr>
            </a:lvl5pPr>
          </a:lstStyle>
          <a:p>
            <a:pPr lvl="0"/>
            <a:r>
              <a:rPr lang="en-US" dirty="0" smtClean="0"/>
              <a:t>Sales By Year</a:t>
            </a:r>
          </a:p>
        </p:txBody>
      </p:sp>
      <p:sp>
        <p:nvSpPr>
          <p:cNvPr id="33" name="Text Placeholder 2"/>
          <p:cNvSpPr>
            <a:spLocks noGrp="1"/>
          </p:cNvSpPr>
          <p:nvPr>
            <p:ph type="body" sz="quarter" idx="30" hasCustomPrompt="1"/>
          </p:nvPr>
        </p:nvSpPr>
        <p:spPr>
          <a:xfrm>
            <a:off x="7344139" y="4468501"/>
            <a:ext cx="3323844" cy="467537"/>
          </a:xfrm>
        </p:spPr>
        <p:txBody>
          <a:bodyPr>
            <a:noAutofit/>
          </a:bodyPr>
          <a:lstStyle>
            <a:lvl1pPr marL="0" indent="0">
              <a:buFontTx/>
              <a:buNone/>
              <a:defRPr sz="2400">
                <a:solidFill>
                  <a:schemeClr val="tx1"/>
                </a:solidFill>
              </a:defRPr>
            </a:lvl1pPr>
            <a:lvl2pPr marL="457200" indent="0">
              <a:buFontTx/>
              <a:buNone/>
              <a:defRPr sz="2400"/>
            </a:lvl2pPr>
            <a:lvl3pPr marL="914400" indent="0">
              <a:buFontTx/>
              <a:buNone/>
              <a:defRPr sz="2400"/>
            </a:lvl3pPr>
            <a:lvl4pPr marL="1371600" indent="0">
              <a:buFontTx/>
              <a:buNone/>
              <a:defRPr sz="2400"/>
            </a:lvl4pPr>
            <a:lvl5pPr marL="1828800" indent="0">
              <a:buFontTx/>
              <a:buNone/>
              <a:defRPr sz="2400"/>
            </a:lvl5pPr>
          </a:lstStyle>
          <a:p>
            <a:pPr lvl="0"/>
            <a:r>
              <a:rPr lang="en-US" dirty="0" smtClean="0"/>
              <a:t>2013</a:t>
            </a:r>
          </a:p>
        </p:txBody>
      </p:sp>
      <p:grpSp>
        <p:nvGrpSpPr>
          <p:cNvPr id="3" name="Group 33"/>
          <p:cNvGrpSpPr/>
          <p:nvPr userDrawn="1"/>
        </p:nvGrpSpPr>
        <p:grpSpPr>
          <a:xfrm>
            <a:off x="6587631" y="4693782"/>
            <a:ext cx="633672" cy="476087"/>
            <a:chOff x="847954" y="4067580"/>
            <a:chExt cx="632563" cy="475253"/>
          </a:xfrm>
        </p:grpSpPr>
        <p:sp>
          <p:nvSpPr>
            <p:cNvPr id="35" name="Oval 34"/>
            <p:cNvSpPr/>
            <p:nvPr/>
          </p:nvSpPr>
          <p:spPr>
            <a:xfrm>
              <a:off x="847954" y="4067580"/>
              <a:ext cx="632563" cy="475253"/>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fontAlgn="base">
                <a:spcBef>
                  <a:spcPct val="0"/>
                </a:spcBef>
                <a:spcAft>
                  <a:spcPct val="0"/>
                </a:spcAft>
              </a:pPr>
              <a:endParaRPr lang="en-US" sz="2400" dirty="0">
                <a:solidFill>
                  <a:prstClr val="white"/>
                </a:solidFill>
                <a:cs typeface="Arial"/>
              </a:endParaRPr>
            </a:p>
          </p:txBody>
        </p:sp>
        <p:sp>
          <p:nvSpPr>
            <p:cNvPr id="36" name="Freeform 35"/>
            <p:cNvSpPr>
              <a:spLocks/>
            </p:cNvSpPr>
            <p:nvPr/>
          </p:nvSpPr>
          <p:spPr bwMode="auto">
            <a:xfrm>
              <a:off x="1037977" y="4199213"/>
              <a:ext cx="252541" cy="196776"/>
            </a:xfrm>
            <a:custGeom>
              <a:avLst/>
              <a:gdLst>
                <a:gd name="T0" fmla="*/ 103 w 274"/>
                <a:gd name="T1" fmla="*/ 284 h 284"/>
                <a:gd name="T2" fmla="*/ 80 w 274"/>
                <a:gd name="T3" fmla="*/ 273 h 284"/>
                <a:gd name="T4" fmla="*/ 9 w 274"/>
                <a:gd name="T5" fmla="*/ 178 h 284"/>
                <a:gd name="T6" fmla="*/ 14 w 274"/>
                <a:gd name="T7" fmla="*/ 139 h 284"/>
                <a:gd name="T8" fmla="*/ 53 w 274"/>
                <a:gd name="T9" fmla="*/ 145 h 284"/>
                <a:gd name="T10" fmla="*/ 100 w 274"/>
                <a:gd name="T11" fmla="*/ 207 h 284"/>
                <a:gd name="T12" fmla="*/ 219 w 274"/>
                <a:gd name="T13" fmla="*/ 17 h 284"/>
                <a:gd name="T14" fmla="*/ 257 w 274"/>
                <a:gd name="T15" fmla="*/ 8 h 284"/>
                <a:gd name="T16" fmla="*/ 266 w 274"/>
                <a:gd name="T17" fmla="*/ 47 h 284"/>
                <a:gd name="T18" fmla="*/ 126 w 274"/>
                <a:gd name="T19" fmla="*/ 271 h 284"/>
                <a:gd name="T20" fmla="*/ 104 w 274"/>
                <a:gd name="T21" fmla="*/ 284 h 284"/>
                <a:gd name="T22" fmla="*/ 103 w 274"/>
                <a:gd name="T23" fmla="*/ 284 h 2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74" h="284">
                  <a:moveTo>
                    <a:pt x="103" y="284"/>
                  </a:moveTo>
                  <a:cubicBezTo>
                    <a:pt x="94" y="284"/>
                    <a:pt x="86" y="280"/>
                    <a:pt x="80" y="273"/>
                  </a:cubicBezTo>
                  <a:cubicBezTo>
                    <a:pt x="9" y="178"/>
                    <a:pt x="9" y="178"/>
                    <a:pt x="9" y="178"/>
                  </a:cubicBezTo>
                  <a:cubicBezTo>
                    <a:pt x="0" y="166"/>
                    <a:pt x="2" y="149"/>
                    <a:pt x="14" y="139"/>
                  </a:cubicBezTo>
                  <a:cubicBezTo>
                    <a:pt x="27" y="130"/>
                    <a:pt x="44" y="133"/>
                    <a:pt x="53" y="145"/>
                  </a:cubicBezTo>
                  <a:cubicBezTo>
                    <a:pt x="100" y="207"/>
                    <a:pt x="100" y="207"/>
                    <a:pt x="100" y="207"/>
                  </a:cubicBezTo>
                  <a:cubicBezTo>
                    <a:pt x="219" y="17"/>
                    <a:pt x="219" y="17"/>
                    <a:pt x="219" y="17"/>
                  </a:cubicBezTo>
                  <a:cubicBezTo>
                    <a:pt x="227" y="4"/>
                    <a:pt x="244" y="0"/>
                    <a:pt x="257" y="8"/>
                  </a:cubicBezTo>
                  <a:cubicBezTo>
                    <a:pt x="270" y="16"/>
                    <a:pt x="274" y="33"/>
                    <a:pt x="266" y="47"/>
                  </a:cubicBezTo>
                  <a:cubicBezTo>
                    <a:pt x="126" y="271"/>
                    <a:pt x="126" y="271"/>
                    <a:pt x="126" y="271"/>
                  </a:cubicBezTo>
                  <a:cubicBezTo>
                    <a:pt x="121" y="279"/>
                    <a:pt x="113" y="283"/>
                    <a:pt x="104" y="284"/>
                  </a:cubicBezTo>
                  <a:cubicBezTo>
                    <a:pt x="104" y="284"/>
                    <a:pt x="103" y="284"/>
                    <a:pt x="103" y="284"/>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defTabSz="914400" fontAlgn="base">
                <a:spcBef>
                  <a:spcPct val="0"/>
                </a:spcBef>
                <a:spcAft>
                  <a:spcPct val="0"/>
                </a:spcAft>
              </a:pPr>
              <a:endParaRPr lang="en-US" sz="2400" dirty="0">
                <a:solidFill>
                  <a:srgbClr val="5C5C5C"/>
                </a:solidFill>
                <a:ea typeface="ＭＳ Ｐゴシック" pitchFamily="34" charset="-128"/>
                <a:cs typeface="Arial"/>
              </a:endParaRPr>
            </a:p>
          </p:txBody>
        </p:sp>
      </p:grpSp>
      <p:sp>
        <p:nvSpPr>
          <p:cNvPr id="37" name="Text Placeholder 3"/>
          <p:cNvSpPr>
            <a:spLocks noGrp="1"/>
          </p:cNvSpPr>
          <p:nvPr>
            <p:ph type="body" sz="quarter" idx="31" hasCustomPrompt="1"/>
          </p:nvPr>
        </p:nvSpPr>
        <p:spPr>
          <a:xfrm>
            <a:off x="7345229" y="4962257"/>
            <a:ext cx="3320855" cy="326529"/>
          </a:xfrm>
        </p:spPr>
        <p:txBody>
          <a:bodyPr>
            <a:noAutofit/>
          </a:bodyPr>
          <a:lstStyle>
            <a:lvl1pPr marL="0" indent="0" algn="l">
              <a:lnSpc>
                <a:spcPct val="120000"/>
              </a:lnSpc>
              <a:buFont typeface="Arial" pitchFamily="34" charset="0"/>
              <a:buNone/>
              <a:defRPr sz="1200" b="1">
                <a:solidFill>
                  <a:schemeClr val="bg1">
                    <a:lumMod val="65000"/>
                  </a:schemeClr>
                </a:solidFill>
              </a:defRPr>
            </a:lvl1pPr>
            <a:lvl2pPr marL="457200" indent="0">
              <a:buFontTx/>
              <a:buNone/>
              <a:defRPr sz="1400" b="1">
                <a:solidFill>
                  <a:schemeClr val="bg1"/>
                </a:solidFill>
              </a:defRPr>
            </a:lvl2pPr>
            <a:lvl3pPr marL="914400" indent="0">
              <a:buFontTx/>
              <a:buNone/>
              <a:defRPr sz="1400" b="1">
                <a:solidFill>
                  <a:schemeClr val="bg1"/>
                </a:solidFill>
              </a:defRPr>
            </a:lvl3pPr>
            <a:lvl4pPr marL="1371600" indent="0">
              <a:buFontTx/>
              <a:buNone/>
              <a:defRPr sz="1400" b="1">
                <a:solidFill>
                  <a:schemeClr val="bg1"/>
                </a:solidFill>
              </a:defRPr>
            </a:lvl4pPr>
            <a:lvl5pPr marL="1828800" indent="0">
              <a:buFontTx/>
              <a:buNone/>
              <a:defRPr sz="1400" b="1">
                <a:solidFill>
                  <a:schemeClr val="bg1"/>
                </a:solidFill>
              </a:defRPr>
            </a:lvl5pPr>
          </a:lstStyle>
          <a:p>
            <a:pPr lvl="0"/>
            <a:r>
              <a:rPr lang="en-US" dirty="0" smtClean="0"/>
              <a:t>Sales By Year</a:t>
            </a:r>
          </a:p>
        </p:txBody>
      </p:sp>
    </p:spTree>
    <p:extLst>
      <p:ext uri="{BB962C8B-B14F-4D97-AF65-F5344CB8AC3E}">
        <p14:creationId xmlns:p14="http://schemas.microsoft.com/office/powerpoint/2010/main" val="2545810085"/>
      </p:ext>
    </p:extLst>
  </p:cSld>
  <p:clrMapOvr>
    <a:masterClrMapping/>
  </p:clrMapOvr>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Equation sample">
    <p:spTree>
      <p:nvGrpSpPr>
        <p:cNvPr id="1" name=""/>
        <p:cNvGrpSpPr/>
        <p:nvPr/>
      </p:nvGrpSpPr>
      <p:grpSpPr>
        <a:xfrm>
          <a:off x="0" y="0"/>
          <a:ext cx="0" cy="0"/>
          <a:chOff x="0" y="0"/>
          <a:chExt cx="0" cy="0"/>
        </a:xfrm>
      </p:grpSpPr>
      <p:sp>
        <p:nvSpPr>
          <p:cNvPr id="10" name="Title 1"/>
          <p:cNvSpPr>
            <a:spLocks noGrp="1"/>
          </p:cNvSpPr>
          <p:nvPr>
            <p:ph type="title" hasCustomPrompt="1"/>
          </p:nvPr>
        </p:nvSpPr>
        <p:spPr>
          <a:xfrm>
            <a:off x="609600" y="274639"/>
            <a:ext cx="10972800" cy="1143000"/>
          </a:xfrm>
        </p:spPr>
        <p:txBody>
          <a:bodyPr/>
          <a:lstStyle>
            <a:lvl1pPr marL="0" marR="0" indent="0" algn="l" defTabSz="914400" rtl="0" eaLnBrk="1" fontAlgn="auto" latinLnBrk="0" hangingPunct="1">
              <a:lnSpc>
                <a:spcPct val="100000"/>
              </a:lnSpc>
              <a:spcBef>
                <a:spcPct val="0"/>
              </a:spcBef>
              <a:spcAft>
                <a:spcPts val="0"/>
              </a:spcAft>
              <a:buClrTx/>
              <a:buSzTx/>
              <a:buFontTx/>
              <a:buNone/>
              <a:tabLst/>
              <a:defRPr sz="3200" baseline="0">
                <a:solidFill>
                  <a:srgbClr val="5C5C5C"/>
                </a:solidFill>
              </a:defRPr>
            </a:lvl1pPr>
          </a:lstStyle>
          <a:p>
            <a:r>
              <a:rPr lang="en-US" dirty="0" smtClean="0"/>
              <a:t>Equation sample</a:t>
            </a:r>
            <a:endParaRPr lang="en-US" dirty="0"/>
          </a:p>
        </p:txBody>
      </p:sp>
      <p:sp>
        <p:nvSpPr>
          <p:cNvPr id="28" name="TextBox 27"/>
          <p:cNvSpPr txBox="1"/>
          <p:nvPr userDrawn="1"/>
        </p:nvSpPr>
        <p:spPr>
          <a:xfrm>
            <a:off x="4233197" y="7113742"/>
            <a:ext cx="1219200" cy="914400"/>
          </a:xfrm>
          <a:prstGeom prst="rect">
            <a:avLst/>
          </a:prstGeom>
        </p:spPr>
        <p:txBody>
          <a:bodyPr vert="horz" wrap="none" lIns="91440" tIns="45720" rIns="91440" bIns="45720" rtlCol="0" anchor="ctr">
            <a:normAutofit/>
          </a:bodyPr>
          <a:lstStyle/>
          <a:p>
            <a:pPr defTabSz="914400" fontAlgn="base">
              <a:spcBef>
                <a:spcPct val="0"/>
              </a:spcBef>
              <a:spcAft>
                <a:spcPct val="0"/>
              </a:spcAft>
            </a:pPr>
            <a:endParaRPr lang="en-US" sz="1800" dirty="0" smtClean="0">
              <a:solidFill>
                <a:srgbClr val="5C5C5C"/>
              </a:solidFill>
              <a:ea typeface="ＭＳ Ｐゴシック" pitchFamily="34" charset="-128"/>
            </a:endParaRPr>
          </a:p>
        </p:txBody>
      </p:sp>
    </p:spTree>
    <p:extLst>
      <p:ext uri="{BB962C8B-B14F-4D97-AF65-F5344CB8AC3E}">
        <p14:creationId xmlns:p14="http://schemas.microsoft.com/office/powerpoint/2010/main" val="2988892742"/>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0EBB0C4-6273-4C6E-B9BD-2EDC30F1CD52}" type="datetimeFigureOut">
              <a:rPr lang="en-US" smtClean="0"/>
              <a:t>2/24/2017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dirty="0"/>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9126844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1_Sales report by year">
    <p:spTree>
      <p:nvGrpSpPr>
        <p:cNvPr id="1" name=""/>
        <p:cNvGrpSpPr/>
        <p:nvPr/>
      </p:nvGrpSpPr>
      <p:grpSpPr>
        <a:xfrm>
          <a:off x="0" y="0"/>
          <a:ext cx="0" cy="0"/>
          <a:chOff x="0" y="0"/>
          <a:chExt cx="0" cy="0"/>
        </a:xfrm>
      </p:grpSpPr>
      <p:sp>
        <p:nvSpPr>
          <p:cNvPr id="10" name="Title 1"/>
          <p:cNvSpPr>
            <a:spLocks noGrp="1"/>
          </p:cNvSpPr>
          <p:nvPr>
            <p:ph type="title" hasCustomPrompt="1"/>
          </p:nvPr>
        </p:nvSpPr>
        <p:spPr>
          <a:xfrm>
            <a:off x="609600" y="274639"/>
            <a:ext cx="10972800" cy="1143000"/>
          </a:xfrm>
        </p:spPr>
        <p:txBody>
          <a:bodyPr/>
          <a:lstStyle>
            <a:lvl1pPr marL="0" marR="0" indent="0" algn="l" defTabSz="914400" rtl="0" eaLnBrk="1" fontAlgn="auto" latinLnBrk="0" hangingPunct="1">
              <a:lnSpc>
                <a:spcPct val="100000"/>
              </a:lnSpc>
              <a:spcBef>
                <a:spcPct val="0"/>
              </a:spcBef>
              <a:spcAft>
                <a:spcPts val="0"/>
              </a:spcAft>
              <a:buClrTx/>
              <a:buSzTx/>
              <a:buFontTx/>
              <a:buNone/>
              <a:tabLst/>
              <a:defRPr sz="3200" baseline="0">
                <a:solidFill>
                  <a:srgbClr val="5C5C5C"/>
                </a:solidFill>
              </a:defRPr>
            </a:lvl1pPr>
          </a:lstStyle>
          <a:p>
            <a:r>
              <a:rPr lang="en-US" dirty="0" smtClean="0"/>
              <a:t>Sales report by year</a:t>
            </a:r>
            <a:endParaRPr lang="en-US" dirty="0"/>
          </a:p>
        </p:txBody>
      </p:sp>
      <p:sp>
        <p:nvSpPr>
          <p:cNvPr id="28" name="TextBox 27"/>
          <p:cNvSpPr txBox="1"/>
          <p:nvPr userDrawn="1"/>
        </p:nvSpPr>
        <p:spPr>
          <a:xfrm>
            <a:off x="4233197" y="7113742"/>
            <a:ext cx="1219200" cy="914400"/>
          </a:xfrm>
          <a:prstGeom prst="rect">
            <a:avLst/>
          </a:prstGeom>
        </p:spPr>
        <p:txBody>
          <a:bodyPr vert="horz" wrap="none" lIns="91440" tIns="45720" rIns="91440" bIns="45720" rtlCol="0" anchor="ctr">
            <a:normAutofit/>
          </a:bodyPr>
          <a:lstStyle/>
          <a:p>
            <a:pPr defTabSz="914400" fontAlgn="base">
              <a:spcBef>
                <a:spcPct val="0"/>
              </a:spcBef>
              <a:spcAft>
                <a:spcPct val="0"/>
              </a:spcAft>
            </a:pPr>
            <a:endParaRPr lang="en-US" sz="1800" dirty="0" smtClean="0">
              <a:solidFill>
                <a:srgbClr val="5C5C5C"/>
              </a:solidFill>
              <a:ea typeface="ＭＳ Ｐゴシック" pitchFamily="34" charset="-128"/>
            </a:endParaRPr>
          </a:p>
        </p:txBody>
      </p:sp>
      <p:cxnSp>
        <p:nvCxnSpPr>
          <p:cNvPr id="6" name="Straight Connector 5"/>
          <p:cNvCxnSpPr/>
          <p:nvPr userDrawn="1"/>
        </p:nvCxnSpPr>
        <p:spPr>
          <a:xfrm>
            <a:off x="3565219" y="1945710"/>
            <a:ext cx="0" cy="3835018"/>
          </a:xfrm>
          <a:prstGeom prst="line">
            <a:avLst/>
          </a:prstGeom>
          <a:ln>
            <a:solidFill>
              <a:schemeClr val="bg1">
                <a:lumMod val="8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userDrawn="1"/>
        </p:nvCxnSpPr>
        <p:spPr>
          <a:xfrm>
            <a:off x="6633560" y="1945710"/>
            <a:ext cx="0" cy="3835018"/>
          </a:xfrm>
          <a:prstGeom prst="line">
            <a:avLst/>
          </a:prstGeom>
          <a:ln>
            <a:solidFill>
              <a:schemeClr val="bg1">
                <a:lumMod val="8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userDrawn="1"/>
        </p:nvCxnSpPr>
        <p:spPr>
          <a:xfrm>
            <a:off x="9671616" y="2468894"/>
            <a:ext cx="0" cy="2381244"/>
          </a:xfrm>
          <a:prstGeom prst="line">
            <a:avLst/>
          </a:prstGeom>
          <a:ln>
            <a:solidFill>
              <a:schemeClr val="bg1">
                <a:lumMod val="85000"/>
              </a:schemeClr>
            </a:solidFill>
            <a:prstDash val="sysDot"/>
          </a:ln>
        </p:spPr>
        <p:style>
          <a:lnRef idx="1">
            <a:schemeClr val="accent1"/>
          </a:lnRef>
          <a:fillRef idx="0">
            <a:schemeClr val="accent1"/>
          </a:fillRef>
          <a:effectRef idx="0">
            <a:schemeClr val="accent1"/>
          </a:effectRef>
          <a:fontRef idx="minor">
            <a:schemeClr val="tx1"/>
          </a:fontRef>
        </p:style>
      </p:cxnSp>
      <p:sp>
        <p:nvSpPr>
          <p:cNvPr id="22" name="Text Placeholder 2"/>
          <p:cNvSpPr>
            <a:spLocks noGrp="1"/>
          </p:cNvSpPr>
          <p:nvPr>
            <p:ph type="body" sz="quarter" idx="15" hasCustomPrompt="1"/>
          </p:nvPr>
        </p:nvSpPr>
        <p:spPr>
          <a:xfrm>
            <a:off x="736890" y="1786827"/>
            <a:ext cx="2147956" cy="376692"/>
          </a:xfrm>
        </p:spPr>
        <p:txBody>
          <a:bodyPr>
            <a:noAutofit/>
          </a:bodyPr>
          <a:lstStyle>
            <a:lvl1pPr marL="0" marR="0" indent="0" algn="l" defTabSz="914400" rtl="0" eaLnBrk="1" fontAlgn="auto" latinLnBrk="0" hangingPunct="1">
              <a:lnSpc>
                <a:spcPct val="100000"/>
              </a:lnSpc>
              <a:spcBef>
                <a:spcPct val="0"/>
              </a:spcBef>
              <a:spcAft>
                <a:spcPts val="0"/>
              </a:spcAft>
              <a:buClrTx/>
              <a:buSzTx/>
              <a:buFontTx/>
              <a:buNone/>
              <a:tabLst/>
              <a:defRPr kumimoji="0" lang="en-US" sz="2200" b="0" i="0" u="none" strike="noStrike" kern="1200" cap="none" spc="0" normalizeH="0" baseline="0" noProof="0">
                <a:solidFill>
                  <a:schemeClr val="accent5"/>
                </a:solidFill>
                <a:cs typeface="Arial"/>
              </a:defRPr>
            </a:lvl1pPr>
            <a:lvl2pPr marL="457200" indent="0">
              <a:buFontTx/>
              <a:buNone/>
              <a:defRPr sz="2200">
                <a:solidFill>
                  <a:schemeClr val="accent5"/>
                </a:solidFill>
              </a:defRPr>
            </a:lvl2pPr>
            <a:lvl3pPr marL="914400" indent="0">
              <a:buFontTx/>
              <a:buNone/>
              <a:defRPr sz="2200">
                <a:solidFill>
                  <a:schemeClr val="accent5"/>
                </a:solidFill>
              </a:defRPr>
            </a:lvl3pPr>
            <a:lvl4pPr marL="1371600" indent="0">
              <a:buFontTx/>
              <a:buNone/>
              <a:defRPr sz="2200">
                <a:solidFill>
                  <a:schemeClr val="accent5"/>
                </a:solidFill>
              </a:defRPr>
            </a:lvl4pPr>
            <a:lvl5pPr marL="1828800" indent="0">
              <a:buFontTx/>
              <a:buNone/>
              <a:defRPr sz="2200">
                <a:solidFill>
                  <a:schemeClr val="accent5"/>
                </a:solidFill>
              </a:defRPr>
            </a:lvl5pPr>
          </a:lstStyle>
          <a:p>
            <a:pPr lvl="0"/>
            <a:r>
              <a:rPr lang="en-US" dirty="0" smtClean="0"/>
              <a:t>Total Sales</a:t>
            </a:r>
          </a:p>
        </p:txBody>
      </p:sp>
      <p:sp>
        <p:nvSpPr>
          <p:cNvPr id="23" name="Text Placeholder 3"/>
          <p:cNvSpPr>
            <a:spLocks noGrp="1"/>
          </p:cNvSpPr>
          <p:nvPr>
            <p:ph type="body" sz="quarter" idx="28" hasCustomPrompt="1"/>
          </p:nvPr>
        </p:nvSpPr>
        <p:spPr>
          <a:xfrm>
            <a:off x="737978" y="2177980"/>
            <a:ext cx="2146868" cy="326529"/>
          </a:xfrm>
        </p:spPr>
        <p:txBody>
          <a:bodyPr>
            <a:noAutofit/>
          </a:bodyPr>
          <a:lstStyle>
            <a:lvl1pPr marL="0" indent="0" algn="l">
              <a:lnSpc>
                <a:spcPct val="120000"/>
              </a:lnSpc>
              <a:buFont typeface="Arial" pitchFamily="34" charset="0"/>
              <a:buNone/>
              <a:defRPr sz="1200" b="1">
                <a:solidFill>
                  <a:schemeClr val="bg1">
                    <a:lumMod val="65000"/>
                  </a:schemeClr>
                </a:solidFill>
              </a:defRPr>
            </a:lvl1pPr>
            <a:lvl2pPr marL="457200" indent="0">
              <a:buFontTx/>
              <a:buNone/>
              <a:defRPr sz="1400" b="1">
                <a:solidFill>
                  <a:schemeClr val="bg1"/>
                </a:solidFill>
              </a:defRPr>
            </a:lvl2pPr>
            <a:lvl3pPr marL="914400" indent="0">
              <a:buFontTx/>
              <a:buNone/>
              <a:defRPr sz="1400" b="1">
                <a:solidFill>
                  <a:schemeClr val="bg1"/>
                </a:solidFill>
              </a:defRPr>
            </a:lvl3pPr>
            <a:lvl4pPr marL="1371600" indent="0">
              <a:buFontTx/>
              <a:buNone/>
              <a:defRPr sz="1400" b="1">
                <a:solidFill>
                  <a:schemeClr val="bg1"/>
                </a:solidFill>
              </a:defRPr>
            </a:lvl4pPr>
            <a:lvl5pPr marL="1828800" indent="0">
              <a:buFontTx/>
              <a:buNone/>
              <a:defRPr sz="1400" b="1">
                <a:solidFill>
                  <a:schemeClr val="bg1"/>
                </a:solidFill>
              </a:defRPr>
            </a:lvl5pPr>
          </a:lstStyle>
          <a:p>
            <a:pPr lvl="0"/>
            <a:r>
              <a:rPr kumimoji="0" lang="en-US" sz="1200" b="1" i="0" u="none" strike="noStrike" kern="1200" cap="none" spc="0" normalizeH="0" baseline="0" noProof="0" dirty="0" smtClean="0">
                <a:ln>
                  <a:noFill/>
                </a:ln>
                <a:solidFill>
                  <a:srgbClr val="5C5C5C">
                    <a:lumMod val="50000"/>
                    <a:lumOff val="50000"/>
                  </a:srgbClr>
                </a:solidFill>
                <a:effectLst/>
                <a:uLnTx/>
                <a:uFillTx/>
                <a:latin typeface="+mn-lt"/>
                <a:ea typeface="Franchise" pitchFamily="49" charset="0"/>
                <a:cs typeface="Arial"/>
              </a:rPr>
              <a:t>12 Months (2010)</a:t>
            </a:r>
            <a:endParaRPr lang="en-US" dirty="0" smtClean="0"/>
          </a:p>
        </p:txBody>
      </p:sp>
      <p:sp>
        <p:nvSpPr>
          <p:cNvPr id="69" name="Text Placeholder 2"/>
          <p:cNvSpPr>
            <a:spLocks noGrp="1"/>
          </p:cNvSpPr>
          <p:nvPr>
            <p:ph type="body" sz="quarter" idx="30" hasCustomPrompt="1"/>
          </p:nvPr>
        </p:nvSpPr>
        <p:spPr>
          <a:xfrm>
            <a:off x="3887755" y="1786827"/>
            <a:ext cx="2147956" cy="376692"/>
          </a:xfrm>
        </p:spPr>
        <p:txBody>
          <a:bodyPr>
            <a:noAutofit/>
          </a:bodyPr>
          <a:lstStyle>
            <a:lvl1pPr marL="0" marR="0" indent="0" algn="l" defTabSz="914400" rtl="0" eaLnBrk="1" fontAlgn="auto" latinLnBrk="0" hangingPunct="1">
              <a:lnSpc>
                <a:spcPct val="100000"/>
              </a:lnSpc>
              <a:spcBef>
                <a:spcPct val="0"/>
              </a:spcBef>
              <a:spcAft>
                <a:spcPts val="0"/>
              </a:spcAft>
              <a:buClrTx/>
              <a:buSzTx/>
              <a:buFontTx/>
              <a:buNone/>
              <a:tabLst/>
              <a:defRPr kumimoji="0" lang="en-US" sz="2200" b="0" i="0" u="none" strike="noStrike" kern="1200" cap="none" spc="0" normalizeH="0" baseline="0" noProof="0">
                <a:solidFill>
                  <a:schemeClr val="accent5"/>
                </a:solidFill>
                <a:cs typeface="Arial"/>
              </a:defRPr>
            </a:lvl1pPr>
            <a:lvl2pPr marL="457200" indent="0">
              <a:buFontTx/>
              <a:buNone/>
              <a:defRPr sz="2200">
                <a:solidFill>
                  <a:schemeClr val="accent5"/>
                </a:solidFill>
              </a:defRPr>
            </a:lvl2pPr>
            <a:lvl3pPr marL="914400" indent="0">
              <a:buFontTx/>
              <a:buNone/>
              <a:defRPr sz="2200">
                <a:solidFill>
                  <a:schemeClr val="accent5"/>
                </a:solidFill>
              </a:defRPr>
            </a:lvl3pPr>
            <a:lvl4pPr marL="1371600" indent="0">
              <a:buFontTx/>
              <a:buNone/>
              <a:defRPr sz="2200">
                <a:solidFill>
                  <a:schemeClr val="accent5"/>
                </a:solidFill>
              </a:defRPr>
            </a:lvl4pPr>
            <a:lvl5pPr marL="1828800" indent="0">
              <a:buFontTx/>
              <a:buNone/>
              <a:defRPr sz="2200">
                <a:solidFill>
                  <a:schemeClr val="accent5"/>
                </a:solidFill>
              </a:defRPr>
            </a:lvl5pPr>
          </a:lstStyle>
          <a:p>
            <a:pPr lvl="0"/>
            <a:r>
              <a:rPr lang="en-US" dirty="0" smtClean="0"/>
              <a:t>Total Sales</a:t>
            </a:r>
          </a:p>
        </p:txBody>
      </p:sp>
      <p:sp>
        <p:nvSpPr>
          <p:cNvPr id="70" name="Text Placeholder 3"/>
          <p:cNvSpPr>
            <a:spLocks noGrp="1"/>
          </p:cNvSpPr>
          <p:nvPr>
            <p:ph type="body" sz="quarter" idx="31" hasCustomPrompt="1"/>
          </p:nvPr>
        </p:nvSpPr>
        <p:spPr>
          <a:xfrm>
            <a:off x="3888843" y="2177980"/>
            <a:ext cx="2146868" cy="326529"/>
          </a:xfrm>
        </p:spPr>
        <p:txBody>
          <a:bodyPr>
            <a:noAutofit/>
          </a:bodyPr>
          <a:lstStyle>
            <a:lvl1pPr marL="0" indent="0" algn="l">
              <a:lnSpc>
                <a:spcPct val="120000"/>
              </a:lnSpc>
              <a:buFont typeface="Arial" pitchFamily="34" charset="0"/>
              <a:buNone/>
              <a:defRPr sz="1200" b="1">
                <a:solidFill>
                  <a:schemeClr val="bg1">
                    <a:lumMod val="65000"/>
                  </a:schemeClr>
                </a:solidFill>
              </a:defRPr>
            </a:lvl1pPr>
            <a:lvl2pPr marL="457200" indent="0">
              <a:buFontTx/>
              <a:buNone/>
              <a:defRPr sz="1400" b="1">
                <a:solidFill>
                  <a:schemeClr val="bg1"/>
                </a:solidFill>
              </a:defRPr>
            </a:lvl2pPr>
            <a:lvl3pPr marL="914400" indent="0">
              <a:buFontTx/>
              <a:buNone/>
              <a:defRPr sz="1400" b="1">
                <a:solidFill>
                  <a:schemeClr val="bg1"/>
                </a:solidFill>
              </a:defRPr>
            </a:lvl3pPr>
            <a:lvl4pPr marL="1371600" indent="0">
              <a:buFontTx/>
              <a:buNone/>
              <a:defRPr sz="1400" b="1">
                <a:solidFill>
                  <a:schemeClr val="bg1"/>
                </a:solidFill>
              </a:defRPr>
            </a:lvl4pPr>
            <a:lvl5pPr marL="1828800" indent="0">
              <a:buFontTx/>
              <a:buNone/>
              <a:defRPr sz="1400" b="1">
                <a:solidFill>
                  <a:schemeClr val="bg1"/>
                </a:solidFill>
              </a:defRPr>
            </a:lvl5pPr>
          </a:lstStyle>
          <a:p>
            <a:pPr lvl="0"/>
            <a:r>
              <a:rPr kumimoji="0" lang="en-US" sz="1200" b="1" i="0" u="none" strike="noStrike" kern="1200" cap="none" spc="0" normalizeH="0" baseline="0" noProof="0" dirty="0" smtClean="0">
                <a:ln>
                  <a:noFill/>
                </a:ln>
                <a:solidFill>
                  <a:srgbClr val="5C5C5C">
                    <a:lumMod val="50000"/>
                    <a:lumOff val="50000"/>
                  </a:srgbClr>
                </a:solidFill>
                <a:effectLst/>
                <a:uLnTx/>
                <a:uFillTx/>
                <a:latin typeface="+mn-lt"/>
                <a:ea typeface="Franchise" pitchFamily="49" charset="0"/>
                <a:cs typeface="Arial"/>
              </a:rPr>
              <a:t>12 Months (2010)</a:t>
            </a:r>
            <a:endParaRPr lang="en-US" dirty="0" smtClean="0"/>
          </a:p>
        </p:txBody>
      </p:sp>
      <p:sp>
        <p:nvSpPr>
          <p:cNvPr id="72" name="Text Placeholder 2"/>
          <p:cNvSpPr>
            <a:spLocks noGrp="1"/>
          </p:cNvSpPr>
          <p:nvPr>
            <p:ph type="body" sz="quarter" idx="33" hasCustomPrompt="1"/>
          </p:nvPr>
        </p:nvSpPr>
        <p:spPr>
          <a:xfrm>
            <a:off x="6960097" y="1786827"/>
            <a:ext cx="2147956" cy="376692"/>
          </a:xfrm>
        </p:spPr>
        <p:txBody>
          <a:bodyPr>
            <a:noAutofit/>
          </a:bodyPr>
          <a:lstStyle>
            <a:lvl1pPr marL="0" marR="0" indent="0" algn="l" defTabSz="914400" rtl="0" eaLnBrk="1" fontAlgn="auto" latinLnBrk="0" hangingPunct="1">
              <a:lnSpc>
                <a:spcPct val="100000"/>
              </a:lnSpc>
              <a:spcBef>
                <a:spcPct val="0"/>
              </a:spcBef>
              <a:spcAft>
                <a:spcPts val="0"/>
              </a:spcAft>
              <a:buClrTx/>
              <a:buSzTx/>
              <a:buFontTx/>
              <a:buNone/>
              <a:tabLst/>
              <a:defRPr kumimoji="0" lang="en-US" sz="2200" b="0" i="0" u="none" strike="noStrike" kern="1200" cap="none" spc="0" normalizeH="0" baseline="0" noProof="0">
                <a:solidFill>
                  <a:schemeClr val="accent5"/>
                </a:solidFill>
                <a:cs typeface="Arial"/>
              </a:defRPr>
            </a:lvl1pPr>
            <a:lvl2pPr marL="457200" indent="0">
              <a:buFontTx/>
              <a:buNone/>
              <a:defRPr sz="2200">
                <a:solidFill>
                  <a:schemeClr val="accent5"/>
                </a:solidFill>
              </a:defRPr>
            </a:lvl2pPr>
            <a:lvl3pPr marL="914400" indent="0">
              <a:buFontTx/>
              <a:buNone/>
              <a:defRPr sz="2200">
                <a:solidFill>
                  <a:schemeClr val="accent5"/>
                </a:solidFill>
              </a:defRPr>
            </a:lvl3pPr>
            <a:lvl4pPr marL="1371600" indent="0">
              <a:buFontTx/>
              <a:buNone/>
              <a:defRPr sz="2200">
                <a:solidFill>
                  <a:schemeClr val="accent5"/>
                </a:solidFill>
              </a:defRPr>
            </a:lvl4pPr>
            <a:lvl5pPr marL="1828800" indent="0">
              <a:buFontTx/>
              <a:buNone/>
              <a:defRPr sz="2200">
                <a:solidFill>
                  <a:schemeClr val="accent5"/>
                </a:solidFill>
              </a:defRPr>
            </a:lvl5pPr>
          </a:lstStyle>
          <a:p>
            <a:pPr lvl="0"/>
            <a:r>
              <a:rPr lang="en-US" dirty="0" smtClean="0"/>
              <a:t>Total Sales</a:t>
            </a:r>
          </a:p>
        </p:txBody>
      </p:sp>
      <p:sp>
        <p:nvSpPr>
          <p:cNvPr id="73" name="Text Placeholder 3"/>
          <p:cNvSpPr>
            <a:spLocks noGrp="1"/>
          </p:cNvSpPr>
          <p:nvPr>
            <p:ph type="body" sz="quarter" idx="34" hasCustomPrompt="1"/>
          </p:nvPr>
        </p:nvSpPr>
        <p:spPr>
          <a:xfrm>
            <a:off x="6961185" y="2177980"/>
            <a:ext cx="2146868" cy="326529"/>
          </a:xfrm>
        </p:spPr>
        <p:txBody>
          <a:bodyPr>
            <a:noAutofit/>
          </a:bodyPr>
          <a:lstStyle>
            <a:lvl1pPr marL="0" indent="0" algn="l">
              <a:lnSpc>
                <a:spcPct val="120000"/>
              </a:lnSpc>
              <a:buFont typeface="Arial" pitchFamily="34" charset="0"/>
              <a:buNone/>
              <a:defRPr sz="1200" b="1">
                <a:solidFill>
                  <a:schemeClr val="bg1">
                    <a:lumMod val="65000"/>
                  </a:schemeClr>
                </a:solidFill>
              </a:defRPr>
            </a:lvl1pPr>
            <a:lvl2pPr marL="457200" indent="0">
              <a:buFontTx/>
              <a:buNone/>
              <a:defRPr sz="1400" b="1">
                <a:solidFill>
                  <a:schemeClr val="bg1"/>
                </a:solidFill>
              </a:defRPr>
            </a:lvl2pPr>
            <a:lvl3pPr marL="914400" indent="0">
              <a:buFontTx/>
              <a:buNone/>
              <a:defRPr sz="1400" b="1">
                <a:solidFill>
                  <a:schemeClr val="bg1"/>
                </a:solidFill>
              </a:defRPr>
            </a:lvl3pPr>
            <a:lvl4pPr marL="1371600" indent="0">
              <a:buFontTx/>
              <a:buNone/>
              <a:defRPr sz="1400" b="1">
                <a:solidFill>
                  <a:schemeClr val="bg1"/>
                </a:solidFill>
              </a:defRPr>
            </a:lvl4pPr>
            <a:lvl5pPr marL="1828800" indent="0">
              <a:buFontTx/>
              <a:buNone/>
              <a:defRPr sz="1400" b="1">
                <a:solidFill>
                  <a:schemeClr val="bg1"/>
                </a:solidFill>
              </a:defRPr>
            </a:lvl5pPr>
          </a:lstStyle>
          <a:p>
            <a:pPr lvl="0"/>
            <a:r>
              <a:rPr kumimoji="0" lang="en-US" sz="1200" b="1" i="0" u="none" strike="noStrike" kern="1200" cap="none" spc="0" normalizeH="0" baseline="0" noProof="0" dirty="0" smtClean="0">
                <a:ln>
                  <a:noFill/>
                </a:ln>
                <a:solidFill>
                  <a:srgbClr val="5C5C5C">
                    <a:lumMod val="50000"/>
                    <a:lumOff val="50000"/>
                  </a:srgbClr>
                </a:solidFill>
                <a:effectLst/>
                <a:uLnTx/>
                <a:uFillTx/>
                <a:latin typeface="+mn-lt"/>
                <a:ea typeface="Franchise" pitchFamily="49" charset="0"/>
                <a:cs typeface="Arial"/>
              </a:rPr>
              <a:t>12 Months (2010)</a:t>
            </a:r>
            <a:endParaRPr lang="en-US" dirty="0" smtClean="0"/>
          </a:p>
        </p:txBody>
      </p:sp>
    </p:spTree>
    <p:extLst>
      <p:ext uri="{BB962C8B-B14F-4D97-AF65-F5344CB8AC3E}">
        <p14:creationId xmlns:p14="http://schemas.microsoft.com/office/powerpoint/2010/main" val="3245137650"/>
      </p:ext>
    </p:extLst>
  </p:cSld>
  <p:clrMapOvr>
    <a:masterClrMapping/>
  </p:clrMapOvr>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Area chart sample">
    <p:spTree>
      <p:nvGrpSpPr>
        <p:cNvPr id="1" name=""/>
        <p:cNvGrpSpPr/>
        <p:nvPr/>
      </p:nvGrpSpPr>
      <p:grpSpPr>
        <a:xfrm>
          <a:off x="0" y="0"/>
          <a:ext cx="0" cy="0"/>
          <a:chOff x="0" y="0"/>
          <a:chExt cx="0" cy="0"/>
        </a:xfrm>
      </p:grpSpPr>
      <p:sp>
        <p:nvSpPr>
          <p:cNvPr id="10" name="Title 1"/>
          <p:cNvSpPr>
            <a:spLocks noGrp="1"/>
          </p:cNvSpPr>
          <p:nvPr>
            <p:ph type="title" hasCustomPrompt="1"/>
          </p:nvPr>
        </p:nvSpPr>
        <p:spPr>
          <a:xfrm>
            <a:off x="609600" y="274639"/>
            <a:ext cx="10972800" cy="1143000"/>
          </a:xfrm>
        </p:spPr>
        <p:txBody>
          <a:bodyPr/>
          <a:lstStyle>
            <a:lvl1pPr marL="0" marR="0" indent="0" algn="l" defTabSz="914400" rtl="0" eaLnBrk="1" fontAlgn="auto" latinLnBrk="0" hangingPunct="1">
              <a:lnSpc>
                <a:spcPct val="100000"/>
              </a:lnSpc>
              <a:spcBef>
                <a:spcPct val="0"/>
              </a:spcBef>
              <a:spcAft>
                <a:spcPts val="0"/>
              </a:spcAft>
              <a:buClrTx/>
              <a:buSzTx/>
              <a:buFontTx/>
              <a:buNone/>
              <a:tabLst/>
              <a:defRPr sz="3200" baseline="0">
                <a:solidFill>
                  <a:srgbClr val="5C5C5C"/>
                </a:solidFill>
              </a:defRPr>
            </a:lvl1pPr>
          </a:lstStyle>
          <a:p>
            <a:r>
              <a:rPr lang="en-US" dirty="0" smtClean="0"/>
              <a:t>Area chart sample</a:t>
            </a:r>
            <a:endParaRPr lang="en-US" dirty="0"/>
          </a:p>
        </p:txBody>
      </p:sp>
      <p:sp>
        <p:nvSpPr>
          <p:cNvPr id="28" name="TextBox 27"/>
          <p:cNvSpPr txBox="1"/>
          <p:nvPr userDrawn="1"/>
        </p:nvSpPr>
        <p:spPr>
          <a:xfrm>
            <a:off x="4233197" y="7113742"/>
            <a:ext cx="1219200" cy="914400"/>
          </a:xfrm>
          <a:prstGeom prst="rect">
            <a:avLst/>
          </a:prstGeom>
        </p:spPr>
        <p:txBody>
          <a:bodyPr vert="horz" wrap="none" lIns="91440" tIns="45720" rIns="91440" bIns="45720" rtlCol="0" anchor="ctr">
            <a:normAutofit/>
          </a:bodyPr>
          <a:lstStyle/>
          <a:p>
            <a:pPr defTabSz="914400" fontAlgn="base">
              <a:spcBef>
                <a:spcPct val="0"/>
              </a:spcBef>
              <a:spcAft>
                <a:spcPct val="0"/>
              </a:spcAft>
            </a:pPr>
            <a:endParaRPr lang="en-US" sz="1800" dirty="0" smtClean="0">
              <a:solidFill>
                <a:srgbClr val="5C5C5C"/>
              </a:solidFill>
              <a:ea typeface="ＭＳ Ｐゴシック" pitchFamily="34" charset="-128"/>
            </a:endParaRPr>
          </a:p>
        </p:txBody>
      </p:sp>
      <p:sp>
        <p:nvSpPr>
          <p:cNvPr id="32" name="Text Placeholder 2"/>
          <p:cNvSpPr>
            <a:spLocks noGrp="1"/>
          </p:cNvSpPr>
          <p:nvPr>
            <p:ph type="body" sz="quarter" idx="27" hasCustomPrompt="1"/>
          </p:nvPr>
        </p:nvSpPr>
        <p:spPr>
          <a:xfrm>
            <a:off x="8064227" y="2803380"/>
            <a:ext cx="3569447" cy="467537"/>
          </a:xfrm>
        </p:spPr>
        <p:txBody>
          <a:bodyPr>
            <a:noAutofit/>
          </a:bodyPr>
          <a:lstStyle>
            <a:lvl1pPr marL="0" marR="0" indent="0" algn="l" defTabSz="914400" rtl="0" eaLnBrk="1" fontAlgn="auto" latinLnBrk="0" hangingPunct="1">
              <a:lnSpc>
                <a:spcPct val="100000"/>
              </a:lnSpc>
              <a:spcBef>
                <a:spcPct val="20000"/>
              </a:spcBef>
              <a:spcAft>
                <a:spcPts val="0"/>
              </a:spcAft>
              <a:buClrTx/>
              <a:buSzTx/>
              <a:buFontTx/>
              <a:buNone/>
              <a:tabLst/>
              <a:defRPr sz="2400">
                <a:solidFill>
                  <a:schemeClr val="bg1">
                    <a:lumMod val="50000"/>
                  </a:schemeClr>
                </a:solidFill>
              </a:defRPr>
            </a:lvl1pPr>
            <a:lvl2pPr marL="457200" indent="0">
              <a:buFontTx/>
              <a:buNone/>
              <a:defRPr sz="2400"/>
            </a:lvl2pPr>
            <a:lvl3pPr marL="914400" indent="0">
              <a:buFontTx/>
              <a:buNone/>
              <a:defRPr sz="2400"/>
            </a:lvl3pPr>
            <a:lvl4pPr marL="1371600" indent="0">
              <a:buFontTx/>
              <a:buNone/>
              <a:defRPr sz="2400"/>
            </a:lvl4pPr>
            <a:lvl5pPr marL="1828800" indent="0">
              <a:buFontTx/>
              <a:buNone/>
              <a:defRPr sz="2400"/>
            </a:lvl5pPr>
          </a:lstStyle>
          <a:p>
            <a:pPr marL="0" marR="0" lvl="0" indent="0" algn="l" defTabSz="914400" rtl="0" eaLnBrk="1" fontAlgn="auto" latinLnBrk="0" hangingPunct="1">
              <a:lnSpc>
                <a:spcPct val="100000"/>
              </a:lnSpc>
              <a:spcBef>
                <a:spcPct val="20000"/>
              </a:spcBef>
              <a:spcAft>
                <a:spcPts val="0"/>
              </a:spcAft>
              <a:buClrTx/>
              <a:buSzTx/>
              <a:buFontTx/>
              <a:buNone/>
              <a:tabLst/>
              <a:defRPr/>
            </a:pPr>
            <a:r>
              <a:rPr lang="en-US" dirty="0" smtClean="0"/>
              <a:t>Series 1</a:t>
            </a:r>
          </a:p>
        </p:txBody>
      </p:sp>
      <p:sp>
        <p:nvSpPr>
          <p:cNvPr id="34" name="Text Placeholder 2"/>
          <p:cNvSpPr>
            <a:spLocks noGrp="1"/>
          </p:cNvSpPr>
          <p:nvPr>
            <p:ph type="body" sz="quarter" idx="29" hasCustomPrompt="1"/>
          </p:nvPr>
        </p:nvSpPr>
        <p:spPr>
          <a:xfrm>
            <a:off x="8064227" y="3751145"/>
            <a:ext cx="3569447" cy="467537"/>
          </a:xfrm>
        </p:spPr>
        <p:txBody>
          <a:bodyPr>
            <a:noAutofit/>
          </a:bodyPr>
          <a:lstStyle>
            <a:lvl1pPr marL="0" marR="0" indent="0" algn="l" defTabSz="914400" rtl="0" eaLnBrk="1" fontAlgn="auto" latinLnBrk="0" hangingPunct="1">
              <a:lnSpc>
                <a:spcPct val="100000"/>
              </a:lnSpc>
              <a:spcBef>
                <a:spcPct val="20000"/>
              </a:spcBef>
              <a:spcAft>
                <a:spcPts val="0"/>
              </a:spcAft>
              <a:buClrTx/>
              <a:buSzTx/>
              <a:buFontTx/>
              <a:buNone/>
              <a:tabLst/>
              <a:defRPr sz="2400">
                <a:solidFill>
                  <a:schemeClr val="bg1">
                    <a:lumMod val="50000"/>
                  </a:schemeClr>
                </a:solidFill>
              </a:defRPr>
            </a:lvl1pPr>
            <a:lvl2pPr marL="457200" indent="0">
              <a:buFontTx/>
              <a:buNone/>
              <a:defRPr sz="2400"/>
            </a:lvl2pPr>
            <a:lvl3pPr marL="914400" indent="0">
              <a:buFontTx/>
              <a:buNone/>
              <a:defRPr sz="2400"/>
            </a:lvl3pPr>
            <a:lvl4pPr marL="1371600" indent="0">
              <a:buFontTx/>
              <a:buNone/>
              <a:defRPr sz="2400"/>
            </a:lvl4pPr>
            <a:lvl5pPr marL="1828800" indent="0">
              <a:buFontTx/>
              <a:buNone/>
              <a:defRPr sz="2400"/>
            </a:lvl5pPr>
          </a:lstStyle>
          <a:p>
            <a:pPr marL="0" marR="0" lvl="0" indent="0" algn="l" defTabSz="914400" rtl="0" eaLnBrk="1" fontAlgn="auto" latinLnBrk="0" hangingPunct="1">
              <a:lnSpc>
                <a:spcPct val="100000"/>
              </a:lnSpc>
              <a:spcBef>
                <a:spcPct val="20000"/>
              </a:spcBef>
              <a:spcAft>
                <a:spcPts val="0"/>
              </a:spcAft>
              <a:buClrTx/>
              <a:buSzTx/>
              <a:buFontTx/>
              <a:buNone/>
              <a:tabLst/>
              <a:defRPr/>
            </a:pPr>
            <a:r>
              <a:rPr lang="en-US" dirty="0" smtClean="0"/>
              <a:t>Series 2</a:t>
            </a:r>
          </a:p>
        </p:txBody>
      </p:sp>
      <p:sp>
        <p:nvSpPr>
          <p:cNvPr id="36" name="Text Placeholder 2"/>
          <p:cNvSpPr>
            <a:spLocks noGrp="1"/>
          </p:cNvSpPr>
          <p:nvPr>
            <p:ph type="body" sz="quarter" idx="31" hasCustomPrompt="1"/>
          </p:nvPr>
        </p:nvSpPr>
        <p:spPr>
          <a:xfrm>
            <a:off x="8064227" y="4742408"/>
            <a:ext cx="3569447" cy="467537"/>
          </a:xfrm>
        </p:spPr>
        <p:txBody>
          <a:bodyPr>
            <a:noAutofit/>
          </a:bodyPr>
          <a:lstStyle>
            <a:lvl1pPr marL="0" marR="0" indent="0" algn="l" defTabSz="914400" rtl="0" eaLnBrk="1" fontAlgn="auto" latinLnBrk="0" hangingPunct="1">
              <a:lnSpc>
                <a:spcPct val="100000"/>
              </a:lnSpc>
              <a:spcBef>
                <a:spcPct val="20000"/>
              </a:spcBef>
              <a:spcAft>
                <a:spcPts val="0"/>
              </a:spcAft>
              <a:buClrTx/>
              <a:buSzTx/>
              <a:buFontTx/>
              <a:buNone/>
              <a:tabLst/>
              <a:defRPr sz="2400">
                <a:solidFill>
                  <a:schemeClr val="bg1">
                    <a:lumMod val="50000"/>
                  </a:schemeClr>
                </a:solidFill>
              </a:defRPr>
            </a:lvl1pPr>
            <a:lvl2pPr marL="457200" indent="0">
              <a:buFontTx/>
              <a:buNone/>
              <a:defRPr sz="2400"/>
            </a:lvl2pPr>
            <a:lvl3pPr marL="914400" indent="0">
              <a:buFontTx/>
              <a:buNone/>
              <a:defRPr sz="2400"/>
            </a:lvl3pPr>
            <a:lvl4pPr marL="1371600" indent="0">
              <a:buFontTx/>
              <a:buNone/>
              <a:defRPr sz="2400"/>
            </a:lvl4pPr>
            <a:lvl5pPr marL="1828800" indent="0">
              <a:buFontTx/>
              <a:buNone/>
              <a:defRPr sz="2400"/>
            </a:lvl5pPr>
          </a:lstStyle>
          <a:p>
            <a:pPr marL="0" marR="0" lvl="0" indent="0" algn="l" defTabSz="914400" rtl="0" eaLnBrk="1" fontAlgn="auto" latinLnBrk="0" hangingPunct="1">
              <a:lnSpc>
                <a:spcPct val="100000"/>
              </a:lnSpc>
              <a:spcBef>
                <a:spcPct val="20000"/>
              </a:spcBef>
              <a:spcAft>
                <a:spcPts val="0"/>
              </a:spcAft>
              <a:buClrTx/>
              <a:buSzTx/>
              <a:buFontTx/>
              <a:buNone/>
              <a:tabLst/>
              <a:defRPr/>
            </a:pPr>
            <a:r>
              <a:rPr lang="en-US" dirty="0" smtClean="0"/>
              <a:t>Series 3</a:t>
            </a:r>
          </a:p>
        </p:txBody>
      </p:sp>
      <p:grpSp>
        <p:nvGrpSpPr>
          <p:cNvPr id="2" name="Group 37"/>
          <p:cNvGrpSpPr/>
          <p:nvPr userDrawn="1"/>
        </p:nvGrpSpPr>
        <p:grpSpPr>
          <a:xfrm>
            <a:off x="7073296" y="2733883"/>
            <a:ext cx="843416" cy="633671"/>
            <a:chOff x="4875600" y="1521678"/>
            <a:chExt cx="475253" cy="475253"/>
          </a:xfrm>
        </p:grpSpPr>
        <p:sp>
          <p:nvSpPr>
            <p:cNvPr id="39" name="Oval 38"/>
            <p:cNvSpPr/>
            <p:nvPr/>
          </p:nvSpPr>
          <p:spPr>
            <a:xfrm>
              <a:off x="4875600" y="1521678"/>
              <a:ext cx="475253" cy="475253"/>
            </a:xfrm>
            <a:prstGeom prst="ellipse">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fontAlgn="base">
                <a:spcBef>
                  <a:spcPct val="0"/>
                </a:spcBef>
                <a:spcAft>
                  <a:spcPct val="0"/>
                </a:spcAft>
              </a:pPr>
              <a:endParaRPr lang="en-US" sz="1800" dirty="0">
                <a:solidFill>
                  <a:prstClr val="white"/>
                </a:solidFill>
                <a:cs typeface="Arial"/>
              </a:endParaRPr>
            </a:p>
          </p:txBody>
        </p:sp>
        <p:sp>
          <p:nvSpPr>
            <p:cNvPr id="40" name="Freeform 6"/>
            <p:cNvSpPr>
              <a:spLocks noEditPoints="1"/>
            </p:cNvSpPr>
            <p:nvPr/>
          </p:nvSpPr>
          <p:spPr bwMode="auto">
            <a:xfrm>
              <a:off x="5049721" y="1651994"/>
              <a:ext cx="127010" cy="214619"/>
            </a:xfrm>
            <a:custGeom>
              <a:avLst/>
              <a:gdLst>
                <a:gd name="T0" fmla="*/ 192 w 232"/>
                <a:gd name="T1" fmla="*/ 0 h 392"/>
                <a:gd name="T2" fmla="*/ 40 w 232"/>
                <a:gd name="T3" fmla="*/ 0 h 392"/>
                <a:gd name="T4" fmla="*/ 0 w 232"/>
                <a:gd name="T5" fmla="*/ 40 h 392"/>
                <a:gd name="T6" fmla="*/ 0 w 232"/>
                <a:gd name="T7" fmla="*/ 352 h 392"/>
                <a:gd name="T8" fmla="*/ 40 w 232"/>
                <a:gd name="T9" fmla="*/ 392 h 392"/>
                <a:gd name="T10" fmla="*/ 192 w 232"/>
                <a:gd name="T11" fmla="*/ 392 h 392"/>
                <a:gd name="T12" fmla="*/ 232 w 232"/>
                <a:gd name="T13" fmla="*/ 352 h 392"/>
                <a:gd name="T14" fmla="*/ 232 w 232"/>
                <a:gd name="T15" fmla="*/ 40 h 392"/>
                <a:gd name="T16" fmla="*/ 192 w 232"/>
                <a:gd name="T17" fmla="*/ 0 h 392"/>
                <a:gd name="T18" fmla="*/ 116 w 232"/>
                <a:gd name="T19" fmla="*/ 376 h 392"/>
                <a:gd name="T20" fmla="*/ 88 w 232"/>
                <a:gd name="T21" fmla="*/ 356 h 392"/>
                <a:gd name="T22" fmla="*/ 116 w 232"/>
                <a:gd name="T23" fmla="*/ 336 h 392"/>
                <a:gd name="T24" fmla="*/ 144 w 232"/>
                <a:gd name="T25" fmla="*/ 356 h 392"/>
                <a:gd name="T26" fmla="*/ 116 w 232"/>
                <a:gd name="T27" fmla="*/ 376 h 392"/>
                <a:gd name="T28" fmla="*/ 200 w 232"/>
                <a:gd name="T29" fmla="*/ 316 h 392"/>
                <a:gd name="T30" fmla="*/ 32 w 232"/>
                <a:gd name="T31" fmla="*/ 316 h 392"/>
                <a:gd name="T32" fmla="*/ 32 w 232"/>
                <a:gd name="T33" fmla="*/ 52 h 392"/>
                <a:gd name="T34" fmla="*/ 200 w 232"/>
                <a:gd name="T35" fmla="*/ 52 h 392"/>
                <a:gd name="T36" fmla="*/ 200 w 232"/>
                <a:gd name="T37" fmla="*/ 316 h 3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32" h="392">
                  <a:moveTo>
                    <a:pt x="192" y="0"/>
                  </a:moveTo>
                  <a:cubicBezTo>
                    <a:pt x="40" y="0"/>
                    <a:pt x="40" y="0"/>
                    <a:pt x="40" y="0"/>
                  </a:cubicBezTo>
                  <a:cubicBezTo>
                    <a:pt x="18" y="0"/>
                    <a:pt x="0" y="18"/>
                    <a:pt x="0" y="40"/>
                  </a:cubicBezTo>
                  <a:cubicBezTo>
                    <a:pt x="0" y="352"/>
                    <a:pt x="0" y="352"/>
                    <a:pt x="0" y="352"/>
                  </a:cubicBezTo>
                  <a:cubicBezTo>
                    <a:pt x="0" y="374"/>
                    <a:pt x="18" y="392"/>
                    <a:pt x="40" y="392"/>
                  </a:cubicBezTo>
                  <a:cubicBezTo>
                    <a:pt x="192" y="392"/>
                    <a:pt x="192" y="392"/>
                    <a:pt x="192" y="392"/>
                  </a:cubicBezTo>
                  <a:cubicBezTo>
                    <a:pt x="214" y="392"/>
                    <a:pt x="232" y="374"/>
                    <a:pt x="232" y="352"/>
                  </a:cubicBezTo>
                  <a:cubicBezTo>
                    <a:pt x="232" y="40"/>
                    <a:pt x="232" y="40"/>
                    <a:pt x="232" y="40"/>
                  </a:cubicBezTo>
                  <a:cubicBezTo>
                    <a:pt x="232" y="18"/>
                    <a:pt x="214" y="0"/>
                    <a:pt x="192" y="0"/>
                  </a:cubicBezTo>
                  <a:close/>
                  <a:moveTo>
                    <a:pt x="116" y="376"/>
                  </a:moveTo>
                  <a:cubicBezTo>
                    <a:pt x="101" y="376"/>
                    <a:pt x="88" y="367"/>
                    <a:pt x="88" y="356"/>
                  </a:cubicBezTo>
                  <a:cubicBezTo>
                    <a:pt x="88" y="345"/>
                    <a:pt x="101" y="336"/>
                    <a:pt x="116" y="336"/>
                  </a:cubicBezTo>
                  <a:cubicBezTo>
                    <a:pt x="131" y="336"/>
                    <a:pt x="144" y="345"/>
                    <a:pt x="144" y="356"/>
                  </a:cubicBezTo>
                  <a:cubicBezTo>
                    <a:pt x="144" y="367"/>
                    <a:pt x="131" y="376"/>
                    <a:pt x="116" y="376"/>
                  </a:cubicBezTo>
                  <a:close/>
                  <a:moveTo>
                    <a:pt x="200" y="316"/>
                  </a:moveTo>
                  <a:cubicBezTo>
                    <a:pt x="32" y="316"/>
                    <a:pt x="32" y="316"/>
                    <a:pt x="32" y="316"/>
                  </a:cubicBezTo>
                  <a:cubicBezTo>
                    <a:pt x="32" y="52"/>
                    <a:pt x="32" y="52"/>
                    <a:pt x="32" y="52"/>
                  </a:cubicBezTo>
                  <a:cubicBezTo>
                    <a:pt x="200" y="52"/>
                    <a:pt x="200" y="52"/>
                    <a:pt x="200" y="52"/>
                  </a:cubicBezTo>
                  <a:lnTo>
                    <a:pt x="200" y="31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defTabSz="914400" fontAlgn="base">
                <a:spcBef>
                  <a:spcPct val="0"/>
                </a:spcBef>
                <a:spcAft>
                  <a:spcPct val="0"/>
                </a:spcAft>
              </a:pPr>
              <a:endParaRPr lang="en-US" sz="1800" dirty="0">
                <a:solidFill>
                  <a:srgbClr val="5C5C5C"/>
                </a:solidFill>
                <a:ea typeface="ＭＳ Ｐゴシック" pitchFamily="34" charset="-128"/>
                <a:cs typeface="Arial"/>
              </a:endParaRPr>
            </a:p>
          </p:txBody>
        </p:sp>
      </p:grpSp>
      <p:grpSp>
        <p:nvGrpSpPr>
          <p:cNvPr id="3" name="Group 40"/>
          <p:cNvGrpSpPr/>
          <p:nvPr userDrawn="1"/>
        </p:nvGrpSpPr>
        <p:grpSpPr>
          <a:xfrm>
            <a:off x="7073296" y="3665252"/>
            <a:ext cx="843416" cy="633671"/>
            <a:chOff x="4875600" y="2536193"/>
            <a:chExt cx="475253" cy="475253"/>
          </a:xfrm>
        </p:grpSpPr>
        <p:sp>
          <p:nvSpPr>
            <p:cNvPr id="42" name="Oval 41"/>
            <p:cNvSpPr/>
            <p:nvPr/>
          </p:nvSpPr>
          <p:spPr>
            <a:xfrm>
              <a:off x="4875600" y="2536193"/>
              <a:ext cx="475253" cy="475253"/>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fontAlgn="base">
                <a:spcBef>
                  <a:spcPct val="0"/>
                </a:spcBef>
                <a:spcAft>
                  <a:spcPct val="0"/>
                </a:spcAft>
              </a:pPr>
              <a:endParaRPr lang="en-US" sz="1800" dirty="0">
                <a:solidFill>
                  <a:prstClr val="white"/>
                </a:solidFill>
                <a:cs typeface="Arial"/>
              </a:endParaRPr>
            </a:p>
          </p:txBody>
        </p:sp>
        <p:sp>
          <p:nvSpPr>
            <p:cNvPr id="43" name="Freeform 11"/>
            <p:cNvSpPr>
              <a:spLocks/>
            </p:cNvSpPr>
            <p:nvPr/>
          </p:nvSpPr>
          <p:spPr bwMode="auto">
            <a:xfrm>
              <a:off x="5015568" y="2676392"/>
              <a:ext cx="195315" cy="194853"/>
            </a:xfrm>
            <a:custGeom>
              <a:avLst/>
              <a:gdLst>
                <a:gd name="T0" fmla="*/ 208 w 358"/>
                <a:gd name="T1" fmla="*/ 207 h 357"/>
                <a:gd name="T2" fmla="*/ 126 w 358"/>
                <a:gd name="T3" fmla="*/ 255 h 357"/>
                <a:gd name="T4" fmla="*/ 46 w 358"/>
                <a:gd name="T5" fmla="*/ 253 h 357"/>
                <a:gd name="T6" fmla="*/ 56 w 358"/>
                <a:gd name="T7" fmla="*/ 334 h 357"/>
                <a:gd name="T8" fmla="*/ 251 w 358"/>
                <a:gd name="T9" fmla="*/ 250 h 357"/>
                <a:gd name="T10" fmla="*/ 335 w 358"/>
                <a:gd name="T11" fmla="*/ 55 h 357"/>
                <a:gd name="T12" fmla="*/ 254 w 358"/>
                <a:gd name="T13" fmla="*/ 45 h 357"/>
                <a:gd name="T14" fmla="*/ 256 w 358"/>
                <a:gd name="T15" fmla="*/ 125 h 357"/>
                <a:gd name="T16" fmla="*/ 208 w 358"/>
                <a:gd name="T17" fmla="*/ 207 h 3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58" h="357">
                  <a:moveTo>
                    <a:pt x="208" y="207"/>
                  </a:moveTo>
                  <a:cubicBezTo>
                    <a:pt x="177" y="239"/>
                    <a:pt x="140" y="269"/>
                    <a:pt x="126" y="255"/>
                  </a:cubicBezTo>
                  <a:cubicBezTo>
                    <a:pt x="105" y="234"/>
                    <a:pt x="92" y="216"/>
                    <a:pt x="46" y="253"/>
                  </a:cubicBezTo>
                  <a:cubicBezTo>
                    <a:pt x="0" y="290"/>
                    <a:pt x="36" y="314"/>
                    <a:pt x="56" y="334"/>
                  </a:cubicBezTo>
                  <a:cubicBezTo>
                    <a:pt x="79" y="357"/>
                    <a:pt x="165" y="335"/>
                    <a:pt x="251" y="250"/>
                  </a:cubicBezTo>
                  <a:cubicBezTo>
                    <a:pt x="336" y="165"/>
                    <a:pt x="358" y="78"/>
                    <a:pt x="335" y="55"/>
                  </a:cubicBezTo>
                  <a:cubicBezTo>
                    <a:pt x="315" y="35"/>
                    <a:pt x="290" y="0"/>
                    <a:pt x="254" y="45"/>
                  </a:cubicBezTo>
                  <a:cubicBezTo>
                    <a:pt x="217" y="91"/>
                    <a:pt x="235" y="104"/>
                    <a:pt x="256" y="125"/>
                  </a:cubicBezTo>
                  <a:cubicBezTo>
                    <a:pt x="270" y="139"/>
                    <a:pt x="240" y="176"/>
                    <a:pt x="208" y="207"/>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defTabSz="914400" fontAlgn="base">
                <a:spcBef>
                  <a:spcPct val="0"/>
                </a:spcBef>
                <a:spcAft>
                  <a:spcPct val="0"/>
                </a:spcAft>
              </a:pPr>
              <a:endParaRPr lang="en-US" sz="1800" dirty="0">
                <a:solidFill>
                  <a:srgbClr val="5C5C5C"/>
                </a:solidFill>
                <a:ea typeface="ＭＳ Ｐゴシック" pitchFamily="34" charset="-128"/>
                <a:cs typeface="Arial"/>
              </a:endParaRPr>
            </a:p>
          </p:txBody>
        </p:sp>
      </p:grpSp>
      <p:grpSp>
        <p:nvGrpSpPr>
          <p:cNvPr id="4" name="Group 43"/>
          <p:cNvGrpSpPr/>
          <p:nvPr userDrawn="1"/>
        </p:nvGrpSpPr>
        <p:grpSpPr>
          <a:xfrm>
            <a:off x="7073296" y="4673366"/>
            <a:ext cx="843416" cy="633671"/>
            <a:chOff x="4875600" y="3563040"/>
            <a:chExt cx="475253" cy="475253"/>
          </a:xfrm>
        </p:grpSpPr>
        <p:sp>
          <p:nvSpPr>
            <p:cNvPr id="45" name="Oval 44"/>
            <p:cNvSpPr/>
            <p:nvPr/>
          </p:nvSpPr>
          <p:spPr>
            <a:xfrm>
              <a:off x="4875600" y="3563040"/>
              <a:ext cx="475253" cy="475253"/>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fontAlgn="base">
                <a:spcBef>
                  <a:spcPct val="0"/>
                </a:spcBef>
                <a:spcAft>
                  <a:spcPct val="0"/>
                </a:spcAft>
              </a:pPr>
              <a:endParaRPr lang="en-US" sz="1800" dirty="0">
                <a:solidFill>
                  <a:prstClr val="white"/>
                </a:solidFill>
                <a:cs typeface="Arial"/>
              </a:endParaRPr>
            </a:p>
          </p:txBody>
        </p:sp>
        <p:sp>
          <p:nvSpPr>
            <p:cNvPr id="46" name="Freeform 16"/>
            <p:cNvSpPr>
              <a:spLocks noEditPoints="1"/>
            </p:cNvSpPr>
            <p:nvPr/>
          </p:nvSpPr>
          <p:spPr bwMode="auto">
            <a:xfrm>
              <a:off x="5015781" y="3725730"/>
              <a:ext cx="191131" cy="168251"/>
            </a:xfrm>
            <a:custGeom>
              <a:avLst/>
              <a:gdLst>
                <a:gd name="T0" fmla="*/ 360 w 400"/>
                <a:gd name="T1" fmla="*/ 0 h 352"/>
                <a:gd name="T2" fmla="*/ 40 w 400"/>
                <a:gd name="T3" fmla="*/ 0 h 352"/>
                <a:gd name="T4" fmla="*/ 0 w 400"/>
                <a:gd name="T5" fmla="*/ 40 h 352"/>
                <a:gd name="T6" fmla="*/ 0 w 400"/>
                <a:gd name="T7" fmla="*/ 260 h 352"/>
                <a:gd name="T8" fmla="*/ 39 w 400"/>
                <a:gd name="T9" fmla="*/ 308 h 352"/>
                <a:gd name="T10" fmla="*/ 126 w 400"/>
                <a:gd name="T11" fmla="*/ 325 h 352"/>
                <a:gd name="T12" fmla="*/ 100 w 400"/>
                <a:gd name="T13" fmla="*/ 352 h 352"/>
                <a:gd name="T14" fmla="*/ 300 w 400"/>
                <a:gd name="T15" fmla="*/ 352 h 352"/>
                <a:gd name="T16" fmla="*/ 273 w 400"/>
                <a:gd name="T17" fmla="*/ 325 h 352"/>
                <a:gd name="T18" fmla="*/ 361 w 400"/>
                <a:gd name="T19" fmla="*/ 308 h 352"/>
                <a:gd name="T20" fmla="*/ 400 w 400"/>
                <a:gd name="T21" fmla="*/ 260 h 352"/>
                <a:gd name="T22" fmla="*/ 400 w 400"/>
                <a:gd name="T23" fmla="*/ 40 h 352"/>
                <a:gd name="T24" fmla="*/ 360 w 400"/>
                <a:gd name="T25" fmla="*/ 0 h 352"/>
                <a:gd name="T26" fmla="*/ 360 w 400"/>
                <a:gd name="T27" fmla="*/ 258 h 352"/>
                <a:gd name="T28" fmla="*/ 40 w 400"/>
                <a:gd name="T29" fmla="*/ 258 h 352"/>
                <a:gd name="T30" fmla="*/ 40 w 400"/>
                <a:gd name="T31" fmla="*/ 36 h 352"/>
                <a:gd name="T32" fmla="*/ 360 w 400"/>
                <a:gd name="T33" fmla="*/ 36 h 352"/>
                <a:gd name="T34" fmla="*/ 360 w 400"/>
                <a:gd name="T35" fmla="*/ 258 h 3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00" h="352">
                  <a:moveTo>
                    <a:pt x="360" y="0"/>
                  </a:moveTo>
                  <a:cubicBezTo>
                    <a:pt x="40" y="0"/>
                    <a:pt x="40" y="0"/>
                    <a:pt x="40" y="0"/>
                  </a:cubicBezTo>
                  <a:cubicBezTo>
                    <a:pt x="18" y="0"/>
                    <a:pt x="0" y="18"/>
                    <a:pt x="0" y="40"/>
                  </a:cubicBezTo>
                  <a:cubicBezTo>
                    <a:pt x="0" y="260"/>
                    <a:pt x="0" y="260"/>
                    <a:pt x="0" y="260"/>
                  </a:cubicBezTo>
                  <a:cubicBezTo>
                    <a:pt x="0" y="282"/>
                    <a:pt x="17" y="303"/>
                    <a:pt x="39" y="308"/>
                  </a:cubicBezTo>
                  <a:cubicBezTo>
                    <a:pt x="126" y="325"/>
                    <a:pt x="126" y="325"/>
                    <a:pt x="126" y="325"/>
                  </a:cubicBezTo>
                  <a:cubicBezTo>
                    <a:pt x="126" y="325"/>
                    <a:pt x="51" y="352"/>
                    <a:pt x="100" y="352"/>
                  </a:cubicBezTo>
                  <a:cubicBezTo>
                    <a:pt x="300" y="352"/>
                    <a:pt x="300" y="352"/>
                    <a:pt x="300" y="352"/>
                  </a:cubicBezTo>
                  <a:cubicBezTo>
                    <a:pt x="348" y="352"/>
                    <a:pt x="273" y="325"/>
                    <a:pt x="273" y="325"/>
                  </a:cubicBezTo>
                  <a:cubicBezTo>
                    <a:pt x="361" y="308"/>
                    <a:pt x="361" y="308"/>
                    <a:pt x="361" y="308"/>
                  </a:cubicBezTo>
                  <a:cubicBezTo>
                    <a:pt x="382" y="303"/>
                    <a:pt x="400" y="282"/>
                    <a:pt x="400" y="260"/>
                  </a:cubicBezTo>
                  <a:cubicBezTo>
                    <a:pt x="400" y="40"/>
                    <a:pt x="400" y="40"/>
                    <a:pt x="400" y="40"/>
                  </a:cubicBezTo>
                  <a:cubicBezTo>
                    <a:pt x="400" y="18"/>
                    <a:pt x="382" y="0"/>
                    <a:pt x="360" y="0"/>
                  </a:cubicBezTo>
                  <a:close/>
                  <a:moveTo>
                    <a:pt x="360" y="258"/>
                  </a:moveTo>
                  <a:cubicBezTo>
                    <a:pt x="40" y="258"/>
                    <a:pt x="40" y="258"/>
                    <a:pt x="40" y="258"/>
                  </a:cubicBezTo>
                  <a:cubicBezTo>
                    <a:pt x="40" y="36"/>
                    <a:pt x="40" y="36"/>
                    <a:pt x="40" y="36"/>
                  </a:cubicBezTo>
                  <a:cubicBezTo>
                    <a:pt x="360" y="36"/>
                    <a:pt x="360" y="36"/>
                    <a:pt x="360" y="36"/>
                  </a:cubicBezTo>
                  <a:lnTo>
                    <a:pt x="360" y="258"/>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defTabSz="914400" fontAlgn="base">
                <a:spcBef>
                  <a:spcPct val="0"/>
                </a:spcBef>
                <a:spcAft>
                  <a:spcPct val="0"/>
                </a:spcAft>
              </a:pPr>
              <a:endParaRPr lang="en-US" sz="1800" dirty="0">
                <a:solidFill>
                  <a:srgbClr val="5C5C5C"/>
                </a:solidFill>
                <a:ea typeface="ＭＳ Ｐゴシック" pitchFamily="34" charset="-128"/>
                <a:cs typeface="Arial"/>
              </a:endParaRPr>
            </a:p>
          </p:txBody>
        </p:sp>
      </p:grpSp>
    </p:spTree>
    <p:extLst>
      <p:ext uri="{BB962C8B-B14F-4D97-AF65-F5344CB8AC3E}">
        <p14:creationId xmlns:p14="http://schemas.microsoft.com/office/powerpoint/2010/main" val="2173879193"/>
      </p:ext>
    </p:extLst>
  </p:cSld>
  <p:clrMapOvr>
    <a:masterClrMapping/>
  </p:clrMapOvr>
  <p:timing>
    <p:tnLst>
      <p:par>
        <p:cT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Cluster column 5 column">
    <p:spTree>
      <p:nvGrpSpPr>
        <p:cNvPr id="1" name=""/>
        <p:cNvGrpSpPr/>
        <p:nvPr/>
      </p:nvGrpSpPr>
      <p:grpSpPr>
        <a:xfrm>
          <a:off x="0" y="0"/>
          <a:ext cx="0" cy="0"/>
          <a:chOff x="0" y="0"/>
          <a:chExt cx="0" cy="0"/>
        </a:xfrm>
      </p:grpSpPr>
      <p:sp>
        <p:nvSpPr>
          <p:cNvPr id="10" name="Title 1"/>
          <p:cNvSpPr>
            <a:spLocks noGrp="1"/>
          </p:cNvSpPr>
          <p:nvPr>
            <p:ph type="title" hasCustomPrompt="1"/>
          </p:nvPr>
        </p:nvSpPr>
        <p:spPr>
          <a:xfrm>
            <a:off x="609600" y="274639"/>
            <a:ext cx="10972800" cy="1143000"/>
          </a:xfrm>
        </p:spPr>
        <p:txBody>
          <a:bodyPr/>
          <a:lstStyle>
            <a:lvl1pPr marL="0" marR="0" indent="0" algn="l" defTabSz="914400" rtl="0" eaLnBrk="1" fontAlgn="auto" latinLnBrk="0" hangingPunct="1">
              <a:lnSpc>
                <a:spcPct val="100000"/>
              </a:lnSpc>
              <a:spcBef>
                <a:spcPct val="0"/>
              </a:spcBef>
              <a:spcAft>
                <a:spcPts val="0"/>
              </a:spcAft>
              <a:buClrTx/>
              <a:buSzTx/>
              <a:buFontTx/>
              <a:buNone/>
              <a:tabLst/>
              <a:defRPr sz="3200" baseline="0">
                <a:solidFill>
                  <a:srgbClr val="5C5C5C"/>
                </a:solidFill>
              </a:defRPr>
            </a:lvl1pPr>
          </a:lstStyle>
          <a:p>
            <a:r>
              <a:rPr lang="en-US" dirty="0" smtClean="0"/>
              <a:t>Clustered column chart sample</a:t>
            </a:r>
            <a:endParaRPr lang="en-US" dirty="0"/>
          </a:p>
        </p:txBody>
      </p:sp>
    </p:spTree>
    <p:extLst>
      <p:ext uri="{BB962C8B-B14F-4D97-AF65-F5344CB8AC3E}">
        <p14:creationId xmlns:p14="http://schemas.microsoft.com/office/powerpoint/2010/main" val="2847874172"/>
      </p:ext>
    </p:extLst>
  </p:cSld>
  <p:clrMapOvr>
    <a:masterClrMapping/>
  </p:clrMapOvr>
  <p:timing>
    <p:tnLst>
      <p:par>
        <p:cTn id="1" dur="indefinite" restart="never" nodeType="tmRoot"/>
      </p:par>
    </p:tn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Stacked column chart Two Col">
    <p:spTree>
      <p:nvGrpSpPr>
        <p:cNvPr id="1" name=""/>
        <p:cNvGrpSpPr/>
        <p:nvPr/>
      </p:nvGrpSpPr>
      <p:grpSpPr>
        <a:xfrm>
          <a:off x="0" y="0"/>
          <a:ext cx="0" cy="0"/>
          <a:chOff x="0" y="0"/>
          <a:chExt cx="0" cy="0"/>
        </a:xfrm>
      </p:grpSpPr>
      <p:sp>
        <p:nvSpPr>
          <p:cNvPr id="43" name="Title 1"/>
          <p:cNvSpPr>
            <a:spLocks noGrp="1"/>
          </p:cNvSpPr>
          <p:nvPr>
            <p:ph type="title" hasCustomPrompt="1"/>
          </p:nvPr>
        </p:nvSpPr>
        <p:spPr>
          <a:xfrm>
            <a:off x="609600" y="274639"/>
            <a:ext cx="10972800" cy="1143000"/>
          </a:xfrm>
        </p:spPr>
        <p:txBody>
          <a:bodyPr/>
          <a:lstStyle>
            <a:lvl1pPr marL="0" marR="0" indent="0" algn="l" defTabSz="914400" rtl="0" eaLnBrk="1" fontAlgn="auto" latinLnBrk="0" hangingPunct="1">
              <a:lnSpc>
                <a:spcPct val="100000"/>
              </a:lnSpc>
              <a:spcBef>
                <a:spcPct val="0"/>
              </a:spcBef>
              <a:spcAft>
                <a:spcPts val="0"/>
              </a:spcAft>
              <a:buClrTx/>
              <a:buSzTx/>
              <a:buFontTx/>
              <a:buNone/>
              <a:tabLst/>
              <a:defRPr sz="3200" baseline="0">
                <a:solidFill>
                  <a:srgbClr val="5C5C5C"/>
                </a:solidFill>
              </a:defRPr>
            </a:lvl1pPr>
          </a:lstStyle>
          <a:p>
            <a:r>
              <a:rPr lang="en-US" dirty="0" smtClean="0"/>
              <a:t>Stacked column chart sample</a:t>
            </a:r>
            <a:endParaRPr lang="en-US" dirty="0"/>
          </a:p>
        </p:txBody>
      </p:sp>
      <p:sp>
        <p:nvSpPr>
          <p:cNvPr id="2" name="TextBox 1"/>
          <p:cNvSpPr txBox="1"/>
          <p:nvPr userDrawn="1"/>
        </p:nvSpPr>
        <p:spPr>
          <a:xfrm>
            <a:off x="-68423" y="2809263"/>
            <a:ext cx="1219200" cy="914400"/>
          </a:xfrm>
          <a:prstGeom prst="rect">
            <a:avLst/>
          </a:prstGeom>
        </p:spPr>
        <p:txBody>
          <a:bodyPr vert="horz" wrap="none" lIns="91440" tIns="45720" rIns="91440" bIns="45720" rtlCol="0" anchor="ctr">
            <a:normAutofit/>
          </a:bodyPr>
          <a:lstStyle/>
          <a:p>
            <a:pPr defTabSz="914400" fontAlgn="base">
              <a:spcBef>
                <a:spcPct val="0"/>
              </a:spcBef>
              <a:spcAft>
                <a:spcPct val="0"/>
              </a:spcAft>
            </a:pPr>
            <a:endParaRPr lang="en-US" sz="1800" dirty="0" smtClean="0">
              <a:solidFill>
                <a:srgbClr val="5C5C5C"/>
              </a:solidFill>
              <a:ea typeface="ＭＳ Ｐゴシック" pitchFamily="34" charset="-128"/>
            </a:endParaRPr>
          </a:p>
        </p:txBody>
      </p:sp>
      <p:sp>
        <p:nvSpPr>
          <p:cNvPr id="8" name="Text Placeholder 2"/>
          <p:cNvSpPr>
            <a:spLocks noGrp="1"/>
          </p:cNvSpPr>
          <p:nvPr>
            <p:ph type="body" sz="quarter" idx="15" hasCustomPrompt="1"/>
          </p:nvPr>
        </p:nvSpPr>
        <p:spPr>
          <a:xfrm>
            <a:off x="606577" y="1560093"/>
            <a:ext cx="10968707" cy="1417957"/>
          </a:xfrm>
        </p:spPr>
        <p:txBody>
          <a:bodyPr numCol="2" spcCol="356616">
            <a:noAutofit/>
          </a:bodyPr>
          <a:lstStyle>
            <a:lvl1pPr marL="0" indent="0" algn="just">
              <a:lnSpc>
                <a:spcPct val="150000"/>
              </a:lnSpc>
              <a:buClr>
                <a:srgbClr val="80B930"/>
              </a:buClr>
              <a:buSzPct val="75000"/>
              <a:buFontTx/>
              <a:buNone/>
              <a:defRPr sz="1400">
                <a:solidFill>
                  <a:srgbClr val="A6A6A6"/>
                </a:solidFill>
              </a:defRPr>
            </a:lvl1pPr>
            <a:lvl2pPr>
              <a:defRPr sz="1000">
                <a:solidFill>
                  <a:srgbClr val="A6A6A6"/>
                </a:solidFill>
              </a:defRPr>
            </a:lvl2pPr>
            <a:lvl3pPr>
              <a:defRPr sz="1000">
                <a:solidFill>
                  <a:srgbClr val="A6A6A6"/>
                </a:solidFill>
              </a:defRPr>
            </a:lvl3pPr>
            <a:lvl4pPr>
              <a:defRPr sz="1000">
                <a:solidFill>
                  <a:srgbClr val="A6A6A6"/>
                </a:solidFill>
              </a:defRPr>
            </a:lvl4pPr>
            <a:lvl5pPr>
              <a:defRPr sz="1000">
                <a:solidFill>
                  <a:srgbClr val="A6A6A6"/>
                </a:solidFill>
              </a:defRPr>
            </a:lvl5pPr>
          </a:lstStyle>
          <a:p>
            <a:pPr lvl="0"/>
            <a:r>
              <a:rPr lang="en-US" dirty="0" err="1" smtClean="0">
                <a:latin typeface="+mn-lt"/>
                <a:cs typeface="Arial"/>
              </a:rPr>
              <a:t>Lorem</a:t>
            </a:r>
            <a:r>
              <a:rPr lang="en-US" dirty="0" smtClean="0">
                <a:latin typeface="+mn-lt"/>
                <a:cs typeface="Arial"/>
              </a:rPr>
              <a:t> </a:t>
            </a:r>
            <a:r>
              <a:rPr lang="en-US" dirty="0" err="1" smtClean="0">
                <a:latin typeface="+mn-lt"/>
                <a:cs typeface="Arial"/>
              </a:rPr>
              <a:t>ipsum</a:t>
            </a:r>
            <a:r>
              <a:rPr lang="en-US" dirty="0" smtClean="0">
                <a:latin typeface="+mn-lt"/>
                <a:cs typeface="Arial"/>
              </a:rPr>
              <a:t> dolor sit </a:t>
            </a:r>
            <a:r>
              <a:rPr lang="en-US" dirty="0" err="1" smtClean="0">
                <a:latin typeface="+mn-lt"/>
                <a:cs typeface="Arial"/>
              </a:rPr>
              <a:t>amet</a:t>
            </a:r>
            <a:r>
              <a:rPr lang="en-US" dirty="0" smtClean="0">
                <a:latin typeface="+mn-lt"/>
                <a:cs typeface="Arial"/>
              </a:rPr>
              <a:t>, </a:t>
            </a:r>
            <a:r>
              <a:rPr lang="en-US" dirty="0" err="1" smtClean="0">
                <a:latin typeface="+mn-lt"/>
                <a:cs typeface="Arial"/>
              </a:rPr>
              <a:t>consectetur</a:t>
            </a:r>
            <a:r>
              <a:rPr lang="en-US" dirty="0" smtClean="0">
                <a:latin typeface="+mn-lt"/>
                <a:cs typeface="Arial"/>
              </a:rPr>
              <a:t> </a:t>
            </a:r>
            <a:r>
              <a:rPr lang="en-US" dirty="0" err="1" smtClean="0">
                <a:latin typeface="+mn-lt"/>
                <a:cs typeface="Arial"/>
              </a:rPr>
              <a:t>adipiscing</a:t>
            </a:r>
            <a:r>
              <a:rPr lang="en-US" dirty="0" smtClean="0">
                <a:latin typeface="+mn-lt"/>
                <a:cs typeface="Arial"/>
              </a:rPr>
              <a:t> </a:t>
            </a:r>
            <a:r>
              <a:rPr lang="en-US" dirty="0" err="1" smtClean="0">
                <a:latin typeface="+mn-lt"/>
                <a:cs typeface="Arial"/>
              </a:rPr>
              <a:t>elit</a:t>
            </a:r>
            <a:r>
              <a:rPr lang="en-US" dirty="0" smtClean="0">
                <a:latin typeface="+mn-lt"/>
                <a:cs typeface="Arial"/>
              </a:rPr>
              <a:t>. </a:t>
            </a:r>
            <a:r>
              <a:rPr lang="en-US" dirty="0" err="1" smtClean="0">
                <a:latin typeface="+mn-lt"/>
                <a:cs typeface="Arial"/>
              </a:rPr>
              <a:t>Curabitur</a:t>
            </a:r>
            <a:r>
              <a:rPr lang="en-US" dirty="0" smtClean="0">
                <a:latin typeface="+mn-lt"/>
                <a:cs typeface="Arial"/>
              </a:rPr>
              <a:t> </a:t>
            </a:r>
            <a:r>
              <a:rPr lang="en-US" dirty="0" err="1" smtClean="0">
                <a:latin typeface="+mn-lt"/>
                <a:cs typeface="Arial"/>
              </a:rPr>
              <a:t>elementum</a:t>
            </a:r>
            <a:r>
              <a:rPr lang="en-US" dirty="0" smtClean="0">
                <a:latin typeface="+mn-lt"/>
                <a:cs typeface="Arial"/>
              </a:rPr>
              <a:t> </a:t>
            </a:r>
            <a:r>
              <a:rPr lang="en-US" dirty="0" err="1" smtClean="0">
                <a:latin typeface="+mn-lt"/>
                <a:cs typeface="Arial"/>
              </a:rPr>
              <a:t>posuere</a:t>
            </a:r>
            <a:r>
              <a:rPr lang="en-US" dirty="0" smtClean="0">
                <a:latin typeface="+mn-lt"/>
                <a:cs typeface="Arial"/>
              </a:rPr>
              <a:t> </a:t>
            </a:r>
            <a:r>
              <a:rPr lang="en-US" dirty="0" err="1" smtClean="0">
                <a:latin typeface="+mn-lt"/>
                <a:cs typeface="Arial"/>
              </a:rPr>
              <a:t>pretium</a:t>
            </a:r>
            <a:r>
              <a:rPr lang="en-US" dirty="0" smtClean="0">
                <a:latin typeface="+mn-lt"/>
                <a:cs typeface="Arial"/>
              </a:rPr>
              <a:t>. </a:t>
            </a:r>
            <a:r>
              <a:rPr lang="en-US" dirty="0" err="1" smtClean="0">
                <a:latin typeface="+mn-lt"/>
                <a:cs typeface="Arial"/>
              </a:rPr>
              <a:t>Quisque</a:t>
            </a:r>
            <a:r>
              <a:rPr lang="en-US" dirty="0" smtClean="0">
                <a:latin typeface="+mn-lt"/>
                <a:cs typeface="Arial"/>
              </a:rPr>
              <a:t> </a:t>
            </a:r>
            <a:r>
              <a:rPr lang="en-US" dirty="0" err="1" smtClean="0">
                <a:latin typeface="+mn-lt"/>
                <a:cs typeface="Arial"/>
              </a:rPr>
              <a:t>nibh</a:t>
            </a:r>
            <a:r>
              <a:rPr lang="en-US" dirty="0" smtClean="0">
                <a:latin typeface="+mn-lt"/>
                <a:cs typeface="Arial"/>
              </a:rPr>
              <a:t> dolor, </a:t>
            </a:r>
            <a:r>
              <a:rPr lang="en-US" dirty="0" err="1" smtClean="0">
                <a:latin typeface="+mn-lt"/>
                <a:cs typeface="Arial"/>
              </a:rPr>
              <a:t>dignissim</a:t>
            </a:r>
            <a:r>
              <a:rPr lang="en-US" dirty="0" smtClean="0">
                <a:latin typeface="+mn-lt"/>
                <a:cs typeface="Arial"/>
              </a:rPr>
              <a:t> ac </a:t>
            </a:r>
            <a:r>
              <a:rPr lang="en-US" dirty="0" err="1" smtClean="0">
                <a:latin typeface="+mn-lt"/>
                <a:cs typeface="Arial"/>
              </a:rPr>
              <a:t>dignissim</a:t>
            </a:r>
            <a:r>
              <a:rPr lang="en-US" dirty="0" smtClean="0">
                <a:latin typeface="+mn-lt"/>
                <a:cs typeface="Arial"/>
              </a:rPr>
              <a:t> </a:t>
            </a:r>
            <a:r>
              <a:rPr lang="en-US" dirty="0" err="1" smtClean="0">
                <a:latin typeface="+mn-lt"/>
                <a:cs typeface="Arial"/>
              </a:rPr>
              <a:t>ut</a:t>
            </a:r>
            <a:r>
              <a:rPr lang="en-US" dirty="0" smtClean="0">
                <a:latin typeface="+mn-lt"/>
                <a:cs typeface="Arial"/>
              </a:rPr>
              <a:t>, </a:t>
            </a:r>
            <a:r>
              <a:rPr lang="en-US" dirty="0" err="1" smtClean="0">
                <a:latin typeface="+mn-lt"/>
                <a:cs typeface="Arial"/>
              </a:rPr>
              <a:t>luctus</a:t>
            </a:r>
            <a:r>
              <a:rPr lang="en-US" dirty="0" smtClean="0">
                <a:latin typeface="+mn-lt"/>
                <a:cs typeface="Arial"/>
              </a:rPr>
              <a:t> ac </a:t>
            </a:r>
            <a:r>
              <a:rPr lang="en-US" dirty="0" err="1" smtClean="0">
                <a:latin typeface="+mn-lt"/>
                <a:cs typeface="Arial"/>
              </a:rPr>
              <a:t>urna</a:t>
            </a:r>
            <a:r>
              <a:rPr lang="en-US" dirty="0" smtClean="0">
                <a:latin typeface="+mn-lt"/>
                <a:cs typeface="Arial"/>
              </a:rPr>
              <a:t>. </a:t>
            </a:r>
            <a:r>
              <a:rPr lang="en-US" dirty="0" err="1" smtClean="0">
                <a:latin typeface="+mn-lt"/>
                <a:cs typeface="Arial"/>
              </a:rPr>
              <a:t>Aliquam</a:t>
            </a:r>
            <a:r>
              <a:rPr lang="en-US" dirty="0" smtClean="0">
                <a:latin typeface="+mn-lt"/>
                <a:cs typeface="Arial"/>
              </a:rPr>
              <a:t> </a:t>
            </a:r>
            <a:r>
              <a:rPr lang="en-US" dirty="0" err="1" smtClean="0">
                <a:latin typeface="+mn-lt"/>
                <a:cs typeface="Arial"/>
              </a:rPr>
              <a:t>aliquet</a:t>
            </a:r>
            <a:r>
              <a:rPr lang="en-US" dirty="0" smtClean="0">
                <a:latin typeface="+mn-lt"/>
                <a:cs typeface="Arial"/>
              </a:rPr>
              <a:t> non </a:t>
            </a:r>
            <a:r>
              <a:rPr lang="en-US" dirty="0" err="1" smtClean="0">
                <a:latin typeface="+mn-lt"/>
                <a:cs typeface="Arial"/>
              </a:rPr>
              <a:t>massa</a:t>
            </a:r>
            <a:r>
              <a:rPr lang="en-US" dirty="0" smtClean="0">
                <a:latin typeface="+mn-lt"/>
                <a:cs typeface="Arial"/>
              </a:rPr>
              <a:t> </a:t>
            </a:r>
            <a:r>
              <a:rPr lang="en-US" dirty="0" err="1" smtClean="0">
                <a:latin typeface="+mn-lt"/>
                <a:cs typeface="Arial"/>
              </a:rPr>
              <a:t>quis</a:t>
            </a:r>
            <a:r>
              <a:rPr lang="en-US" dirty="0" smtClean="0">
                <a:latin typeface="+mn-lt"/>
                <a:cs typeface="Arial"/>
              </a:rPr>
              <a:t> </a:t>
            </a:r>
            <a:r>
              <a:rPr lang="en-US" dirty="0" err="1" smtClean="0">
                <a:latin typeface="+mn-lt"/>
                <a:cs typeface="Arial"/>
              </a:rPr>
              <a:t>tincidunt</a:t>
            </a:r>
            <a:r>
              <a:rPr lang="en-US" dirty="0" smtClean="0">
                <a:latin typeface="+mn-lt"/>
                <a:cs typeface="Arial"/>
              </a:rPr>
              <a:t>. </a:t>
            </a:r>
            <a:r>
              <a:rPr lang="en-US" dirty="0" err="1" smtClean="0">
                <a:latin typeface="+mn-lt"/>
                <a:cs typeface="Arial"/>
              </a:rPr>
              <a:t>Mauris</a:t>
            </a:r>
            <a:r>
              <a:rPr lang="en-US" dirty="0" smtClean="0">
                <a:latin typeface="+mn-lt"/>
                <a:cs typeface="Arial"/>
              </a:rPr>
              <a:t> </a:t>
            </a:r>
            <a:r>
              <a:rPr lang="en-US" dirty="0" err="1" smtClean="0">
                <a:latin typeface="+mn-lt"/>
                <a:cs typeface="Arial"/>
              </a:rPr>
              <a:t>ullamcorper</a:t>
            </a:r>
            <a:r>
              <a:rPr lang="en-US" dirty="0" smtClean="0">
                <a:latin typeface="+mn-lt"/>
                <a:cs typeface="Arial"/>
              </a:rPr>
              <a:t> </a:t>
            </a:r>
            <a:r>
              <a:rPr lang="en-US" dirty="0" err="1" smtClean="0">
                <a:latin typeface="+mn-lt"/>
                <a:cs typeface="Arial"/>
              </a:rPr>
              <a:t>justo</a:t>
            </a:r>
            <a:r>
              <a:rPr lang="en-US" dirty="0" smtClean="0">
                <a:latin typeface="+mn-lt"/>
                <a:cs typeface="Arial"/>
              </a:rPr>
              <a:t> </a:t>
            </a:r>
            <a:r>
              <a:rPr lang="en-US" dirty="0" err="1" smtClean="0">
                <a:latin typeface="+mn-lt"/>
                <a:cs typeface="Arial"/>
              </a:rPr>
              <a:t>tristique</a:t>
            </a:r>
            <a:r>
              <a:rPr lang="en-US" dirty="0" smtClean="0">
                <a:latin typeface="+mn-lt"/>
                <a:cs typeface="Arial"/>
              </a:rPr>
              <a:t> dui </a:t>
            </a:r>
            <a:r>
              <a:rPr lang="en-US" dirty="0" err="1" smtClean="0">
                <a:latin typeface="+mn-lt"/>
                <a:cs typeface="Arial"/>
              </a:rPr>
              <a:t>posuere</a:t>
            </a:r>
            <a:r>
              <a:rPr lang="en-US" dirty="0" smtClean="0">
                <a:latin typeface="+mn-lt"/>
                <a:cs typeface="Arial"/>
              </a:rPr>
              <a:t> </a:t>
            </a:r>
            <a:r>
              <a:rPr lang="en-US" dirty="0" err="1" smtClean="0">
                <a:latin typeface="+mn-lt"/>
                <a:cs typeface="Arial"/>
              </a:rPr>
              <a:t>tincidunt</a:t>
            </a:r>
            <a:r>
              <a:rPr lang="en-US" dirty="0" smtClean="0">
                <a:latin typeface="+mn-lt"/>
                <a:cs typeface="Arial"/>
              </a:rPr>
              <a:t>. In </a:t>
            </a:r>
            <a:r>
              <a:rPr lang="en-US" dirty="0" err="1" smtClean="0">
                <a:latin typeface="+mn-lt"/>
                <a:cs typeface="Arial"/>
              </a:rPr>
              <a:t>nec</a:t>
            </a:r>
            <a:r>
              <a:rPr lang="en-US" dirty="0" smtClean="0">
                <a:latin typeface="+mn-lt"/>
                <a:cs typeface="Arial"/>
              </a:rPr>
              <a:t> lacus </a:t>
            </a:r>
            <a:r>
              <a:rPr lang="en-US" dirty="0" err="1" smtClean="0">
                <a:latin typeface="+mn-lt"/>
                <a:cs typeface="Arial"/>
              </a:rPr>
              <a:t>laoreet</a:t>
            </a:r>
            <a:r>
              <a:rPr lang="en-US" dirty="0" smtClean="0">
                <a:latin typeface="+mn-lt"/>
                <a:cs typeface="Arial"/>
              </a:rPr>
              <a:t> </a:t>
            </a:r>
            <a:r>
              <a:rPr lang="en-US" dirty="0" err="1" smtClean="0">
                <a:latin typeface="+mn-lt"/>
                <a:cs typeface="Arial"/>
              </a:rPr>
              <a:t>orci</a:t>
            </a:r>
            <a:r>
              <a:rPr lang="en-US" dirty="0" smtClean="0">
                <a:latin typeface="+mn-lt"/>
                <a:cs typeface="Arial"/>
              </a:rPr>
              <a:t> </a:t>
            </a:r>
            <a:r>
              <a:rPr lang="en-US" dirty="0" err="1" smtClean="0">
                <a:latin typeface="+mn-lt"/>
                <a:cs typeface="Arial"/>
              </a:rPr>
              <a:t>varius</a:t>
            </a:r>
            <a:r>
              <a:rPr lang="en-US" dirty="0" smtClean="0">
                <a:latin typeface="+mn-lt"/>
                <a:cs typeface="Arial"/>
              </a:rPr>
              <a:t> </a:t>
            </a:r>
            <a:r>
              <a:rPr lang="en-US" dirty="0" err="1" smtClean="0">
                <a:latin typeface="+mn-lt"/>
                <a:cs typeface="Arial"/>
              </a:rPr>
              <a:t>imperdiet</a:t>
            </a:r>
            <a:r>
              <a:rPr lang="en-US" dirty="0" smtClean="0">
                <a:latin typeface="+mn-lt"/>
                <a:cs typeface="Arial"/>
              </a:rPr>
              <a:t> </a:t>
            </a:r>
            <a:endParaRPr lang="en-US" dirty="0" smtClean="0"/>
          </a:p>
        </p:txBody>
      </p:sp>
    </p:spTree>
    <p:extLst>
      <p:ext uri="{BB962C8B-B14F-4D97-AF65-F5344CB8AC3E}">
        <p14:creationId xmlns:p14="http://schemas.microsoft.com/office/powerpoint/2010/main" val="4162405631"/>
      </p:ext>
    </p:extLst>
  </p:cSld>
  <p:clrMapOvr>
    <a:masterClrMapping/>
  </p:clrMapOvr>
  <p:timing>
    <p:tnLst>
      <p:par>
        <p:cTn id="1" dur="indefinite" restart="never" nodeType="tmRoot"/>
      </p:par>
    </p:tn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Multiple stacked column chart 3 col">
    <p:spTree>
      <p:nvGrpSpPr>
        <p:cNvPr id="1" name=""/>
        <p:cNvGrpSpPr/>
        <p:nvPr/>
      </p:nvGrpSpPr>
      <p:grpSpPr>
        <a:xfrm>
          <a:off x="0" y="0"/>
          <a:ext cx="0" cy="0"/>
          <a:chOff x="0" y="0"/>
          <a:chExt cx="0" cy="0"/>
        </a:xfrm>
      </p:grpSpPr>
      <p:sp>
        <p:nvSpPr>
          <p:cNvPr id="10" name="Title 1"/>
          <p:cNvSpPr>
            <a:spLocks noGrp="1"/>
          </p:cNvSpPr>
          <p:nvPr>
            <p:ph type="title" hasCustomPrompt="1"/>
          </p:nvPr>
        </p:nvSpPr>
        <p:spPr>
          <a:xfrm>
            <a:off x="609600" y="274639"/>
            <a:ext cx="10972800" cy="1143000"/>
          </a:xfrm>
        </p:spPr>
        <p:txBody>
          <a:bodyPr/>
          <a:lstStyle>
            <a:lvl1pPr marL="0" marR="0" indent="0" algn="l" defTabSz="914400" rtl="0" eaLnBrk="1" fontAlgn="auto" latinLnBrk="0" hangingPunct="1">
              <a:lnSpc>
                <a:spcPct val="100000"/>
              </a:lnSpc>
              <a:spcBef>
                <a:spcPct val="0"/>
              </a:spcBef>
              <a:spcAft>
                <a:spcPts val="0"/>
              </a:spcAft>
              <a:buClrTx/>
              <a:buSzTx/>
              <a:buFontTx/>
              <a:buNone/>
              <a:tabLst/>
              <a:defRPr sz="3200" baseline="0">
                <a:solidFill>
                  <a:srgbClr val="5C5C5C"/>
                </a:solidFill>
              </a:defRPr>
            </a:lvl1pPr>
          </a:lstStyle>
          <a:p>
            <a:r>
              <a:rPr lang="en-US" dirty="0" smtClean="0"/>
              <a:t>Multiple stacked column chart</a:t>
            </a:r>
            <a:endParaRPr lang="en-US" dirty="0"/>
          </a:p>
        </p:txBody>
      </p:sp>
      <p:sp>
        <p:nvSpPr>
          <p:cNvPr id="28" name="TextBox 27"/>
          <p:cNvSpPr txBox="1"/>
          <p:nvPr userDrawn="1"/>
        </p:nvSpPr>
        <p:spPr>
          <a:xfrm>
            <a:off x="4233197" y="7113742"/>
            <a:ext cx="1219200" cy="914400"/>
          </a:xfrm>
          <a:prstGeom prst="rect">
            <a:avLst/>
          </a:prstGeom>
        </p:spPr>
        <p:txBody>
          <a:bodyPr vert="horz" wrap="none" lIns="91440" tIns="45720" rIns="91440" bIns="45720" rtlCol="0" anchor="ctr">
            <a:normAutofit/>
          </a:bodyPr>
          <a:lstStyle/>
          <a:p>
            <a:pPr defTabSz="914400" fontAlgn="base">
              <a:spcBef>
                <a:spcPct val="0"/>
              </a:spcBef>
              <a:spcAft>
                <a:spcPct val="0"/>
              </a:spcAft>
            </a:pPr>
            <a:endParaRPr lang="en-US" sz="1800" dirty="0" smtClean="0">
              <a:solidFill>
                <a:srgbClr val="5C5C5C"/>
              </a:solidFill>
              <a:ea typeface="ＭＳ Ｐゴシック" pitchFamily="34" charset="-128"/>
            </a:endParaRPr>
          </a:p>
        </p:txBody>
      </p:sp>
      <p:sp>
        <p:nvSpPr>
          <p:cNvPr id="22" name="Text Placeholder 2"/>
          <p:cNvSpPr>
            <a:spLocks noGrp="1"/>
          </p:cNvSpPr>
          <p:nvPr>
            <p:ph type="body" sz="quarter" idx="15" hasCustomPrompt="1"/>
          </p:nvPr>
        </p:nvSpPr>
        <p:spPr>
          <a:xfrm>
            <a:off x="736890" y="1983903"/>
            <a:ext cx="3189657" cy="376692"/>
          </a:xfrm>
        </p:spPr>
        <p:txBody>
          <a:bodyPr>
            <a:noAutofit/>
          </a:bodyPr>
          <a:lstStyle>
            <a:lvl1pPr marL="0" marR="0" indent="0" algn="l" defTabSz="914400" rtl="0" eaLnBrk="1" fontAlgn="auto" latinLnBrk="0" hangingPunct="1">
              <a:lnSpc>
                <a:spcPct val="100000"/>
              </a:lnSpc>
              <a:spcBef>
                <a:spcPct val="0"/>
              </a:spcBef>
              <a:spcAft>
                <a:spcPts val="0"/>
              </a:spcAft>
              <a:buClrTx/>
              <a:buSzTx/>
              <a:buFontTx/>
              <a:buNone/>
              <a:tabLst/>
              <a:defRPr kumimoji="0" lang="en-US" sz="2400" b="0" i="0" u="none" strike="noStrike" kern="1200" cap="none" spc="0" normalizeH="0" baseline="0" noProof="0">
                <a:solidFill>
                  <a:schemeClr val="tx2"/>
                </a:solidFill>
                <a:cs typeface="Arial"/>
              </a:defRPr>
            </a:lvl1pPr>
            <a:lvl2pPr marL="457200" indent="0">
              <a:buFontTx/>
              <a:buNone/>
              <a:defRPr sz="2200">
                <a:solidFill>
                  <a:schemeClr val="accent5"/>
                </a:solidFill>
              </a:defRPr>
            </a:lvl2pPr>
            <a:lvl3pPr marL="914400" indent="0">
              <a:buFontTx/>
              <a:buNone/>
              <a:defRPr sz="2200">
                <a:solidFill>
                  <a:schemeClr val="accent5"/>
                </a:solidFill>
              </a:defRPr>
            </a:lvl3pPr>
            <a:lvl4pPr marL="1371600" indent="0">
              <a:buFontTx/>
              <a:buNone/>
              <a:defRPr sz="2200">
                <a:solidFill>
                  <a:schemeClr val="accent5"/>
                </a:solidFill>
              </a:defRPr>
            </a:lvl4pPr>
            <a:lvl5pPr marL="1828800" indent="0">
              <a:buFontTx/>
              <a:buNone/>
              <a:defRPr sz="2200">
                <a:solidFill>
                  <a:schemeClr val="accent5"/>
                </a:solidFill>
              </a:defRPr>
            </a:lvl5pPr>
          </a:lstStyle>
          <a:p>
            <a:pPr lvl="0"/>
            <a:r>
              <a:rPr lang="en-US" dirty="0" smtClean="0"/>
              <a:t>Design</a:t>
            </a:r>
          </a:p>
        </p:txBody>
      </p:sp>
      <p:cxnSp>
        <p:nvCxnSpPr>
          <p:cNvPr id="15" name="Straight Connector 14"/>
          <p:cNvCxnSpPr/>
          <p:nvPr userDrawn="1"/>
        </p:nvCxnSpPr>
        <p:spPr>
          <a:xfrm>
            <a:off x="4079776" y="2007474"/>
            <a:ext cx="0" cy="3835019"/>
          </a:xfrm>
          <a:prstGeom prst="line">
            <a:avLst/>
          </a:prstGeom>
          <a:ln>
            <a:solidFill>
              <a:schemeClr val="bg1">
                <a:lumMod val="8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userDrawn="1"/>
        </p:nvCxnSpPr>
        <p:spPr>
          <a:xfrm>
            <a:off x="7899000" y="2007474"/>
            <a:ext cx="0" cy="3835019"/>
          </a:xfrm>
          <a:prstGeom prst="line">
            <a:avLst/>
          </a:prstGeom>
          <a:ln>
            <a:solidFill>
              <a:schemeClr val="bg1">
                <a:lumMod val="85000"/>
              </a:schemeClr>
            </a:solidFill>
            <a:prstDash val="sysDot"/>
          </a:ln>
        </p:spPr>
        <p:style>
          <a:lnRef idx="1">
            <a:schemeClr val="accent1"/>
          </a:lnRef>
          <a:fillRef idx="0">
            <a:schemeClr val="accent1"/>
          </a:fillRef>
          <a:effectRef idx="0">
            <a:schemeClr val="accent1"/>
          </a:effectRef>
          <a:fontRef idx="minor">
            <a:schemeClr val="tx1"/>
          </a:fontRef>
        </p:style>
      </p:cxnSp>
      <p:sp>
        <p:nvSpPr>
          <p:cNvPr id="19" name="Text Placeholder 2"/>
          <p:cNvSpPr>
            <a:spLocks noGrp="1"/>
          </p:cNvSpPr>
          <p:nvPr>
            <p:ph type="body" sz="quarter" idx="16" hasCustomPrompt="1"/>
          </p:nvPr>
        </p:nvSpPr>
        <p:spPr>
          <a:xfrm>
            <a:off x="4367809" y="1983903"/>
            <a:ext cx="3189657" cy="376692"/>
          </a:xfrm>
        </p:spPr>
        <p:txBody>
          <a:bodyPr>
            <a:noAutofit/>
          </a:bodyPr>
          <a:lstStyle>
            <a:lvl1pPr marL="0" marR="0" indent="0" algn="l" defTabSz="914400" rtl="0" eaLnBrk="1" fontAlgn="auto" latinLnBrk="0" hangingPunct="1">
              <a:lnSpc>
                <a:spcPct val="100000"/>
              </a:lnSpc>
              <a:spcBef>
                <a:spcPct val="0"/>
              </a:spcBef>
              <a:spcAft>
                <a:spcPts val="0"/>
              </a:spcAft>
              <a:buClrTx/>
              <a:buSzTx/>
              <a:buFontTx/>
              <a:buNone/>
              <a:tabLst/>
              <a:defRPr kumimoji="0" lang="en-US" sz="2400" b="0" i="0" u="none" strike="noStrike" kern="1200" cap="none" spc="0" normalizeH="0" baseline="0" noProof="0">
                <a:solidFill>
                  <a:schemeClr val="tx2"/>
                </a:solidFill>
                <a:cs typeface="Arial"/>
              </a:defRPr>
            </a:lvl1pPr>
            <a:lvl2pPr marL="457200" indent="0">
              <a:buFontTx/>
              <a:buNone/>
              <a:defRPr sz="2200">
                <a:solidFill>
                  <a:schemeClr val="accent5"/>
                </a:solidFill>
              </a:defRPr>
            </a:lvl2pPr>
            <a:lvl3pPr marL="914400" indent="0">
              <a:buFontTx/>
              <a:buNone/>
              <a:defRPr sz="2200">
                <a:solidFill>
                  <a:schemeClr val="accent5"/>
                </a:solidFill>
              </a:defRPr>
            </a:lvl3pPr>
            <a:lvl4pPr marL="1371600" indent="0">
              <a:buFontTx/>
              <a:buNone/>
              <a:defRPr sz="2200">
                <a:solidFill>
                  <a:schemeClr val="accent5"/>
                </a:solidFill>
              </a:defRPr>
            </a:lvl4pPr>
            <a:lvl5pPr marL="1828800" indent="0">
              <a:buFontTx/>
              <a:buNone/>
              <a:defRPr sz="2200">
                <a:solidFill>
                  <a:schemeClr val="accent5"/>
                </a:solidFill>
              </a:defRPr>
            </a:lvl5pPr>
          </a:lstStyle>
          <a:p>
            <a:pPr lvl="0"/>
            <a:r>
              <a:rPr lang="en-US" dirty="0" smtClean="0"/>
              <a:t>Web</a:t>
            </a:r>
          </a:p>
        </p:txBody>
      </p:sp>
      <p:sp>
        <p:nvSpPr>
          <p:cNvPr id="20" name="Text Placeholder 2"/>
          <p:cNvSpPr>
            <a:spLocks noGrp="1"/>
          </p:cNvSpPr>
          <p:nvPr>
            <p:ph type="body" sz="quarter" idx="17" hasCustomPrompt="1"/>
          </p:nvPr>
        </p:nvSpPr>
        <p:spPr>
          <a:xfrm>
            <a:off x="8304246" y="1983903"/>
            <a:ext cx="3189657" cy="376692"/>
          </a:xfrm>
        </p:spPr>
        <p:txBody>
          <a:bodyPr>
            <a:noAutofit/>
          </a:bodyPr>
          <a:lstStyle>
            <a:lvl1pPr marL="0" marR="0" indent="0" algn="l" defTabSz="914400" rtl="0" eaLnBrk="1" fontAlgn="auto" latinLnBrk="0" hangingPunct="1">
              <a:lnSpc>
                <a:spcPct val="100000"/>
              </a:lnSpc>
              <a:spcBef>
                <a:spcPct val="0"/>
              </a:spcBef>
              <a:spcAft>
                <a:spcPts val="0"/>
              </a:spcAft>
              <a:buClrTx/>
              <a:buSzTx/>
              <a:buFontTx/>
              <a:buNone/>
              <a:tabLst/>
              <a:defRPr kumimoji="0" lang="en-US" sz="2400" b="0" i="0" u="none" strike="noStrike" kern="1200" cap="none" spc="0" normalizeH="0" baseline="0" noProof="0">
                <a:solidFill>
                  <a:schemeClr val="tx2"/>
                </a:solidFill>
                <a:cs typeface="Arial"/>
              </a:defRPr>
            </a:lvl1pPr>
            <a:lvl2pPr marL="457200" indent="0">
              <a:buFontTx/>
              <a:buNone/>
              <a:defRPr sz="2200">
                <a:solidFill>
                  <a:schemeClr val="accent5"/>
                </a:solidFill>
              </a:defRPr>
            </a:lvl2pPr>
            <a:lvl3pPr marL="914400" indent="0">
              <a:buFontTx/>
              <a:buNone/>
              <a:defRPr sz="2200">
                <a:solidFill>
                  <a:schemeClr val="accent5"/>
                </a:solidFill>
              </a:defRPr>
            </a:lvl3pPr>
            <a:lvl4pPr marL="1371600" indent="0">
              <a:buFontTx/>
              <a:buNone/>
              <a:defRPr sz="2200">
                <a:solidFill>
                  <a:schemeClr val="accent5"/>
                </a:solidFill>
              </a:defRPr>
            </a:lvl4pPr>
            <a:lvl5pPr marL="1828800" indent="0">
              <a:buFontTx/>
              <a:buNone/>
              <a:defRPr sz="2200">
                <a:solidFill>
                  <a:schemeClr val="accent5"/>
                </a:solidFill>
              </a:defRPr>
            </a:lvl5pPr>
          </a:lstStyle>
          <a:p>
            <a:pPr lvl="0"/>
            <a:r>
              <a:rPr lang="en-US" dirty="0" smtClean="0"/>
              <a:t>Video</a:t>
            </a:r>
          </a:p>
        </p:txBody>
      </p:sp>
    </p:spTree>
    <p:extLst>
      <p:ext uri="{BB962C8B-B14F-4D97-AF65-F5344CB8AC3E}">
        <p14:creationId xmlns:p14="http://schemas.microsoft.com/office/powerpoint/2010/main" val="327495081"/>
      </p:ext>
    </p:extLst>
  </p:cSld>
  <p:clrMapOvr>
    <a:masterClrMapping/>
  </p:clrMapOvr>
  <p:timing>
    <p:tnLst>
      <p:par>
        <p:cTn id="1" dur="indefinite" restart="never" nodeType="tmRoot"/>
      </p:par>
    </p:tn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3 column - no lines">
    <p:spTree>
      <p:nvGrpSpPr>
        <p:cNvPr id="1" name=""/>
        <p:cNvGrpSpPr/>
        <p:nvPr/>
      </p:nvGrpSpPr>
      <p:grpSpPr>
        <a:xfrm>
          <a:off x="0" y="0"/>
          <a:ext cx="0" cy="0"/>
          <a:chOff x="0" y="0"/>
          <a:chExt cx="0" cy="0"/>
        </a:xfrm>
      </p:grpSpPr>
      <p:sp>
        <p:nvSpPr>
          <p:cNvPr id="10" name="Title 1"/>
          <p:cNvSpPr>
            <a:spLocks noGrp="1"/>
          </p:cNvSpPr>
          <p:nvPr>
            <p:ph type="title" hasCustomPrompt="1"/>
          </p:nvPr>
        </p:nvSpPr>
        <p:spPr>
          <a:xfrm>
            <a:off x="609600" y="274639"/>
            <a:ext cx="10972800" cy="1143000"/>
          </a:xfrm>
        </p:spPr>
        <p:txBody>
          <a:bodyPr/>
          <a:lstStyle>
            <a:lvl1pPr marL="0" marR="0" indent="0" algn="l" defTabSz="914400" rtl="0" eaLnBrk="1" fontAlgn="auto" latinLnBrk="0" hangingPunct="1">
              <a:lnSpc>
                <a:spcPct val="100000"/>
              </a:lnSpc>
              <a:spcBef>
                <a:spcPct val="0"/>
              </a:spcBef>
              <a:spcAft>
                <a:spcPts val="0"/>
              </a:spcAft>
              <a:buClrTx/>
              <a:buSzTx/>
              <a:buFontTx/>
              <a:buNone/>
              <a:tabLst/>
              <a:defRPr sz="3200" baseline="0">
                <a:solidFill>
                  <a:srgbClr val="5C5C5C"/>
                </a:solidFill>
              </a:defRPr>
            </a:lvl1pPr>
          </a:lstStyle>
          <a:p>
            <a:r>
              <a:rPr lang="en-US" dirty="0" smtClean="0"/>
              <a:t>3 steps to changing bad money habits</a:t>
            </a:r>
            <a:endParaRPr lang="en-US" dirty="0"/>
          </a:p>
        </p:txBody>
      </p:sp>
      <p:sp>
        <p:nvSpPr>
          <p:cNvPr id="28" name="TextBox 27"/>
          <p:cNvSpPr txBox="1"/>
          <p:nvPr userDrawn="1"/>
        </p:nvSpPr>
        <p:spPr>
          <a:xfrm>
            <a:off x="4233197" y="7113742"/>
            <a:ext cx="1219200" cy="914400"/>
          </a:xfrm>
          <a:prstGeom prst="rect">
            <a:avLst/>
          </a:prstGeom>
        </p:spPr>
        <p:txBody>
          <a:bodyPr vert="horz" wrap="none" lIns="91440" tIns="45720" rIns="91440" bIns="45720" rtlCol="0" anchor="ctr">
            <a:normAutofit/>
          </a:bodyPr>
          <a:lstStyle/>
          <a:p>
            <a:pPr defTabSz="914400" fontAlgn="base">
              <a:spcBef>
                <a:spcPct val="0"/>
              </a:spcBef>
              <a:spcAft>
                <a:spcPct val="0"/>
              </a:spcAft>
            </a:pPr>
            <a:endParaRPr lang="en-US" sz="1800" dirty="0" smtClean="0">
              <a:solidFill>
                <a:srgbClr val="5C5C5C"/>
              </a:solidFill>
              <a:ea typeface="ＭＳ Ｐゴシック" pitchFamily="34" charset="-128"/>
            </a:endParaRPr>
          </a:p>
        </p:txBody>
      </p:sp>
      <p:sp>
        <p:nvSpPr>
          <p:cNvPr id="4" name="Text Placeholder 3"/>
          <p:cNvSpPr>
            <a:spLocks noGrp="1"/>
          </p:cNvSpPr>
          <p:nvPr>
            <p:ph type="body" sz="quarter" idx="19" hasCustomPrompt="1"/>
          </p:nvPr>
        </p:nvSpPr>
        <p:spPr>
          <a:xfrm>
            <a:off x="1207247" y="4598073"/>
            <a:ext cx="2963360" cy="469734"/>
          </a:xfrm>
        </p:spPr>
        <p:txBody>
          <a:bodyPr>
            <a:noAutofit/>
          </a:bodyPr>
          <a:lstStyle>
            <a:lvl1pPr marL="0" indent="0" algn="ctr">
              <a:buFontTx/>
              <a:buNone/>
              <a:defRPr sz="2400">
                <a:solidFill>
                  <a:srgbClr val="3F3F3F"/>
                </a:solidFill>
              </a:defRPr>
            </a:lvl1pPr>
            <a:lvl2pPr marL="457200" indent="0" algn="ctr">
              <a:buFontTx/>
              <a:buNone/>
              <a:defRPr sz="2400">
                <a:solidFill>
                  <a:srgbClr val="3F3F3F"/>
                </a:solidFill>
              </a:defRPr>
            </a:lvl2pPr>
            <a:lvl3pPr marL="914400" indent="0" algn="ctr">
              <a:buFontTx/>
              <a:buNone/>
              <a:defRPr sz="2400">
                <a:solidFill>
                  <a:srgbClr val="3F3F3F"/>
                </a:solidFill>
              </a:defRPr>
            </a:lvl3pPr>
            <a:lvl4pPr marL="1371600" indent="0" algn="ctr">
              <a:buFontTx/>
              <a:buNone/>
              <a:defRPr sz="2400">
                <a:solidFill>
                  <a:srgbClr val="3F3F3F"/>
                </a:solidFill>
              </a:defRPr>
            </a:lvl4pPr>
            <a:lvl5pPr marL="1828800" indent="0" algn="ctr">
              <a:buFontTx/>
              <a:buNone/>
              <a:defRPr sz="2400">
                <a:solidFill>
                  <a:srgbClr val="3F3F3F"/>
                </a:solidFill>
              </a:defRPr>
            </a:lvl5pPr>
          </a:lstStyle>
          <a:p>
            <a:pPr lvl="0"/>
            <a:r>
              <a:rPr lang="en-US" dirty="0" smtClean="0"/>
              <a:t>Title</a:t>
            </a:r>
            <a:endParaRPr lang="en-US" dirty="0"/>
          </a:p>
        </p:txBody>
      </p:sp>
      <p:sp>
        <p:nvSpPr>
          <p:cNvPr id="32" name="Text Placeholder 3"/>
          <p:cNvSpPr>
            <a:spLocks noGrp="1"/>
          </p:cNvSpPr>
          <p:nvPr>
            <p:ph type="body" sz="quarter" idx="21" hasCustomPrompt="1"/>
          </p:nvPr>
        </p:nvSpPr>
        <p:spPr>
          <a:xfrm>
            <a:off x="4606865" y="4598073"/>
            <a:ext cx="2963360" cy="469734"/>
          </a:xfrm>
        </p:spPr>
        <p:txBody>
          <a:bodyPr>
            <a:noAutofit/>
          </a:bodyPr>
          <a:lstStyle>
            <a:lvl1pPr marL="0" indent="0" algn="ctr">
              <a:buFontTx/>
              <a:buNone/>
              <a:defRPr sz="2400">
                <a:solidFill>
                  <a:srgbClr val="3F3F3F"/>
                </a:solidFill>
              </a:defRPr>
            </a:lvl1pPr>
            <a:lvl2pPr marL="457200" indent="0" algn="ctr">
              <a:buFontTx/>
              <a:buNone/>
              <a:defRPr sz="2400">
                <a:solidFill>
                  <a:srgbClr val="3F3F3F"/>
                </a:solidFill>
              </a:defRPr>
            </a:lvl2pPr>
            <a:lvl3pPr marL="914400" indent="0" algn="ctr">
              <a:buFontTx/>
              <a:buNone/>
              <a:defRPr sz="2400">
                <a:solidFill>
                  <a:srgbClr val="3F3F3F"/>
                </a:solidFill>
              </a:defRPr>
            </a:lvl3pPr>
            <a:lvl4pPr marL="1371600" indent="0" algn="ctr">
              <a:buFontTx/>
              <a:buNone/>
              <a:defRPr sz="2400">
                <a:solidFill>
                  <a:srgbClr val="3F3F3F"/>
                </a:solidFill>
              </a:defRPr>
            </a:lvl4pPr>
            <a:lvl5pPr marL="1828800" indent="0" algn="ctr">
              <a:buFontTx/>
              <a:buNone/>
              <a:defRPr sz="2400">
                <a:solidFill>
                  <a:srgbClr val="3F3F3F"/>
                </a:solidFill>
              </a:defRPr>
            </a:lvl5pPr>
          </a:lstStyle>
          <a:p>
            <a:pPr lvl="0"/>
            <a:r>
              <a:rPr lang="en-US" dirty="0" smtClean="0"/>
              <a:t>Title</a:t>
            </a:r>
            <a:endParaRPr lang="en-US" dirty="0"/>
          </a:p>
        </p:txBody>
      </p:sp>
      <p:sp>
        <p:nvSpPr>
          <p:cNvPr id="34" name="Text Placeholder 3"/>
          <p:cNvSpPr>
            <a:spLocks noGrp="1"/>
          </p:cNvSpPr>
          <p:nvPr>
            <p:ph type="body" sz="quarter" idx="23" hasCustomPrompt="1"/>
          </p:nvPr>
        </p:nvSpPr>
        <p:spPr>
          <a:xfrm>
            <a:off x="8016213" y="4598073"/>
            <a:ext cx="2963360" cy="469734"/>
          </a:xfrm>
        </p:spPr>
        <p:txBody>
          <a:bodyPr>
            <a:noAutofit/>
          </a:bodyPr>
          <a:lstStyle>
            <a:lvl1pPr marL="0" indent="0" algn="ctr">
              <a:buFontTx/>
              <a:buNone/>
              <a:defRPr sz="2400">
                <a:solidFill>
                  <a:srgbClr val="3F3F3F"/>
                </a:solidFill>
              </a:defRPr>
            </a:lvl1pPr>
            <a:lvl2pPr marL="457200" indent="0" algn="ctr">
              <a:buFontTx/>
              <a:buNone/>
              <a:defRPr sz="2400">
                <a:solidFill>
                  <a:srgbClr val="3F3F3F"/>
                </a:solidFill>
              </a:defRPr>
            </a:lvl2pPr>
            <a:lvl3pPr marL="914400" indent="0" algn="ctr">
              <a:buFontTx/>
              <a:buNone/>
              <a:defRPr sz="2400">
                <a:solidFill>
                  <a:srgbClr val="3F3F3F"/>
                </a:solidFill>
              </a:defRPr>
            </a:lvl3pPr>
            <a:lvl4pPr marL="1371600" indent="0" algn="ctr">
              <a:buFontTx/>
              <a:buNone/>
              <a:defRPr sz="2400">
                <a:solidFill>
                  <a:srgbClr val="3F3F3F"/>
                </a:solidFill>
              </a:defRPr>
            </a:lvl4pPr>
            <a:lvl5pPr marL="1828800" indent="0" algn="ctr">
              <a:buFontTx/>
              <a:buNone/>
              <a:defRPr sz="2400">
                <a:solidFill>
                  <a:srgbClr val="3F3F3F"/>
                </a:solidFill>
              </a:defRPr>
            </a:lvl5pPr>
          </a:lstStyle>
          <a:p>
            <a:pPr lvl="0"/>
            <a:r>
              <a:rPr lang="en-US" dirty="0" smtClean="0"/>
              <a:t>Title</a:t>
            </a:r>
            <a:endParaRPr lang="en-US" dirty="0"/>
          </a:p>
        </p:txBody>
      </p:sp>
    </p:spTree>
    <p:extLst>
      <p:ext uri="{BB962C8B-B14F-4D97-AF65-F5344CB8AC3E}">
        <p14:creationId xmlns:p14="http://schemas.microsoft.com/office/powerpoint/2010/main" val="2984182047"/>
      </p:ext>
    </p:extLst>
  </p:cSld>
  <p:clrMapOvr>
    <a:masterClrMapping/>
  </p:clrMapOvr>
  <p:timing>
    <p:tnLst>
      <p:par>
        <p:cTn id="1" dur="indefinite" restart="never" nodeType="tmRoot"/>
      </p:par>
    </p:tn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Iconic circle infogr sample">
    <p:spTree>
      <p:nvGrpSpPr>
        <p:cNvPr id="1" name=""/>
        <p:cNvGrpSpPr/>
        <p:nvPr/>
      </p:nvGrpSpPr>
      <p:grpSpPr>
        <a:xfrm>
          <a:off x="0" y="0"/>
          <a:ext cx="0" cy="0"/>
          <a:chOff x="0" y="0"/>
          <a:chExt cx="0" cy="0"/>
        </a:xfrm>
      </p:grpSpPr>
      <p:sp>
        <p:nvSpPr>
          <p:cNvPr id="10" name="Title 1"/>
          <p:cNvSpPr>
            <a:spLocks noGrp="1"/>
          </p:cNvSpPr>
          <p:nvPr>
            <p:ph type="title" hasCustomPrompt="1"/>
          </p:nvPr>
        </p:nvSpPr>
        <p:spPr>
          <a:xfrm>
            <a:off x="609600" y="274639"/>
            <a:ext cx="10972800" cy="1143000"/>
          </a:xfrm>
        </p:spPr>
        <p:txBody>
          <a:bodyPr/>
          <a:lstStyle>
            <a:lvl1pPr marL="0" marR="0" indent="0" algn="l" defTabSz="914400" rtl="0" eaLnBrk="1" fontAlgn="auto" latinLnBrk="0" hangingPunct="1">
              <a:lnSpc>
                <a:spcPct val="100000"/>
              </a:lnSpc>
              <a:spcBef>
                <a:spcPct val="0"/>
              </a:spcBef>
              <a:spcAft>
                <a:spcPts val="0"/>
              </a:spcAft>
              <a:buClrTx/>
              <a:buSzTx/>
              <a:buFontTx/>
              <a:buNone/>
              <a:tabLst/>
              <a:defRPr sz="3200" baseline="0">
                <a:solidFill>
                  <a:srgbClr val="5C5C5C"/>
                </a:solidFill>
              </a:defRPr>
            </a:lvl1pPr>
          </a:lstStyle>
          <a:p>
            <a:r>
              <a:rPr lang="en-US" dirty="0" smtClean="0"/>
              <a:t>Iconic circle </a:t>
            </a:r>
            <a:r>
              <a:rPr lang="en-US" dirty="0" err="1" smtClean="0"/>
              <a:t>infographic</a:t>
            </a:r>
            <a:r>
              <a:rPr lang="en-US" dirty="0" smtClean="0"/>
              <a:t> sample</a:t>
            </a:r>
            <a:endParaRPr lang="en-US" dirty="0"/>
          </a:p>
        </p:txBody>
      </p:sp>
      <p:sp>
        <p:nvSpPr>
          <p:cNvPr id="28" name="TextBox 27"/>
          <p:cNvSpPr txBox="1"/>
          <p:nvPr userDrawn="1"/>
        </p:nvSpPr>
        <p:spPr>
          <a:xfrm>
            <a:off x="4233197" y="7113742"/>
            <a:ext cx="1219200" cy="914400"/>
          </a:xfrm>
          <a:prstGeom prst="rect">
            <a:avLst/>
          </a:prstGeom>
        </p:spPr>
        <p:txBody>
          <a:bodyPr vert="horz" wrap="none" lIns="91440" tIns="45720" rIns="91440" bIns="45720" rtlCol="0" anchor="ctr">
            <a:normAutofit/>
          </a:bodyPr>
          <a:lstStyle/>
          <a:p>
            <a:pPr defTabSz="914400" fontAlgn="base">
              <a:spcBef>
                <a:spcPct val="0"/>
              </a:spcBef>
              <a:spcAft>
                <a:spcPct val="0"/>
              </a:spcAft>
            </a:pPr>
            <a:endParaRPr lang="en-US" sz="1800" dirty="0" smtClean="0">
              <a:solidFill>
                <a:srgbClr val="5C5C5C"/>
              </a:solidFill>
              <a:ea typeface="ＭＳ Ｐゴシック" pitchFamily="34" charset="-128"/>
            </a:endParaRPr>
          </a:p>
        </p:txBody>
      </p:sp>
      <p:sp>
        <p:nvSpPr>
          <p:cNvPr id="15" name="Text Placeholder 3"/>
          <p:cNvSpPr>
            <a:spLocks noGrp="1"/>
          </p:cNvSpPr>
          <p:nvPr>
            <p:ph type="body" sz="quarter" idx="24" hasCustomPrompt="1"/>
          </p:nvPr>
        </p:nvSpPr>
        <p:spPr>
          <a:xfrm>
            <a:off x="8123649" y="2230950"/>
            <a:ext cx="3452035" cy="2892792"/>
          </a:xfrm>
        </p:spPr>
        <p:txBody>
          <a:bodyPr>
            <a:noAutofit/>
          </a:bodyPr>
          <a:lstStyle>
            <a:lvl1pPr marL="0" indent="0" algn="l">
              <a:lnSpc>
                <a:spcPct val="120000"/>
              </a:lnSpc>
              <a:buFont typeface="Arial" pitchFamily="34" charset="0"/>
              <a:buNone/>
              <a:defRPr sz="1800" b="0">
                <a:solidFill>
                  <a:schemeClr val="bg2">
                    <a:lumMod val="75000"/>
                  </a:schemeClr>
                </a:solidFill>
              </a:defRPr>
            </a:lvl1pPr>
            <a:lvl2pPr marL="457200" indent="0">
              <a:buFontTx/>
              <a:buNone/>
              <a:defRPr sz="1400" b="1">
                <a:solidFill>
                  <a:schemeClr val="bg1"/>
                </a:solidFill>
              </a:defRPr>
            </a:lvl2pPr>
            <a:lvl3pPr marL="914400" indent="0">
              <a:buFontTx/>
              <a:buNone/>
              <a:defRPr sz="1400" b="1">
                <a:solidFill>
                  <a:schemeClr val="bg1"/>
                </a:solidFill>
              </a:defRPr>
            </a:lvl3pPr>
            <a:lvl4pPr marL="1371600" indent="0">
              <a:buFontTx/>
              <a:buNone/>
              <a:defRPr sz="1400" b="1">
                <a:solidFill>
                  <a:schemeClr val="bg1"/>
                </a:solidFill>
              </a:defRPr>
            </a:lvl4pPr>
            <a:lvl5pPr marL="1828800" indent="0">
              <a:buFontTx/>
              <a:buNone/>
              <a:defRPr sz="1400" b="1">
                <a:solidFill>
                  <a:schemeClr val="bg1"/>
                </a:solidFill>
              </a:defRPr>
            </a:lvl5pPr>
          </a:lstStyle>
          <a:p>
            <a:pPr lvl="0"/>
            <a:r>
              <a:rPr lang="en-US" dirty="0" err="1" smtClean="0"/>
              <a:t>Lorem</a:t>
            </a:r>
            <a:r>
              <a:rPr lang="en-US" dirty="0" smtClean="0"/>
              <a:t> </a:t>
            </a:r>
            <a:r>
              <a:rPr lang="en-US" dirty="0" err="1" smtClean="0"/>
              <a:t>ipsum</a:t>
            </a:r>
            <a:r>
              <a:rPr lang="en-US" dirty="0" smtClean="0"/>
              <a:t> dolor sit </a:t>
            </a:r>
            <a:r>
              <a:rPr lang="en-US" dirty="0" err="1" smtClean="0"/>
              <a:t>amet</a:t>
            </a:r>
            <a:r>
              <a:rPr lang="en-US" dirty="0" smtClean="0"/>
              <a:t>, </a:t>
            </a:r>
            <a:r>
              <a:rPr lang="en-US" dirty="0" err="1" smtClean="0"/>
              <a:t>consectetur</a:t>
            </a:r>
            <a:r>
              <a:rPr lang="en-US" dirty="0" smtClean="0"/>
              <a:t> </a:t>
            </a:r>
            <a:r>
              <a:rPr lang="en-US" dirty="0" err="1" smtClean="0"/>
              <a:t>adipiscing</a:t>
            </a:r>
            <a:r>
              <a:rPr lang="en-US" dirty="0" smtClean="0"/>
              <a:t> </a:t>
            </a:r>
            <a:r>
              <a:rPr lang="en-US" dirty="0" err="1" smtClean="0"/>
              <a:t>elit</a:t>
            </a:r>
            <a:r>
              <a:rPr lang="en-US" dirty="0" smtClean="0"/>
              <a:t>.</a:t>
            </a:r>
          </a:p>
        </p:txBody>
      </p:sp>
      <p:sp>
        <p:nvSpPr>
          <p:cNvPr id="16" name="Text Placeholder 2"/>
          <p:cNvSpPr>
            <a:spLocks noGrp="1"/>
          </p:cNvSpPr>
          <p:nvPr>
            <p:ph type="body" sz="quarter" idx="25" hasCustomPrompt="1"/>
          </p:nvPr>
        </p:nvSpPr>
        <p:spPr>
          <a:xfrm>
            <a:off x="8122559" y="1679250"/>
            <a:ext cx="3452725" cy="528637"/>
          </a:xfrm>
        </p:spPr>
        <p:txBody>
          <a:bodyPr>
            <a:noAutofit/>
          </a:bodyPr>
          <a:lstStyle>
            <a:lvl1pPr marL="0" indent="0">
              <a:buFontTx/>
              <a:buNone/>
              <a:defRPr sz="2400">
                <a:solidFill>
                  <a:schemeClr val="tx1">
                    <a:lumMod val="75000"/>
                  </a:schemeClr>
                </a:solidFill>
              </a:defRPr>
            </a:lvl1pPr>
            <a:lvl2pPr marL="457200" indent="0">
              <a:buFontTx/>
              <a:buNone/>
              <a:defRPr sz="2400"/>
            </a:lvl2pPr>
            <a:lvl3pPr marL="914400" indent="0">
              <a:buFontTx/>
              <a:buNone/>
              <a:defRPr sz="2400"/>
            </a:lvl3pPr>
            <a:lvl4pPr marL="1371600" indent="0">
              <a:buFontTx/>
              <a:buNone/>
              <a:defRPr sz="2400"/>
            </a:lvl4pPr>
            <a:lvl5pPr marL="1828800" indent="0">
              <a:buFontTx/>
              <a:buNone/>
              <a:defRPr sz="2400"/>
            </a:lvl5pPr>
          </a:lstStyle>
          <a:p>
            <a:pPr lvl="0"/>
            <a:r>
              <a:rPr lang="en-US" dirty="0" smtClean="0"/>
              <a:t>Analysis</a:t>
            </a:r>
          </a:p>
        </p:txBody>
      </p:sp>
    </p:spTree>
    <p:extLst>
      <p:ext uri="{BB962C8B-B14F-4D97-AF65-F5344CB8AC3E}">
        <p14:creationId xmlns:p14="http://schemas.microsoft.com/office/powerpoint/2010/main" val="2875192842"/>
      </p:ext>
    </p:extLst>
  </p:cSld>
  <p:clrMapOvr>
    <a:masterClrMapping/>
  </p:clrMapOvr>
  <p:timing>
    <p:tnLst>
      <p:par>
        <p:cTn id="1" dur="indefinite" restart="never" nodeType="tmRoot"/>
      </p:par>
    </p:tnLst>
  </p:timing>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Green separator">
    <p:spTree>
      <p:nvGrpSpPr>
        <p:cNvPr id="1" name=""/>
        <p:cNvGrpSpPr/>
        <p:nvPr/>
      </p:nvGrpSpPr>
      <p:grpSpPr>
        <a:xfrm>
          <a:off x="0" y="0"/>
          <a:ext cx="0" cy="0"/>
          <a:chOff x="0" y="0"/>
          <a:chExt cx="0" cy="0"/>
        </a:xfrm>
      </p:grpSpPr>
      <p:pic>
        <p:nvPicPr>
          <p:cNvPr id="4" name="Picture 3" descr="Green.png"/>
          <p:cNvPicPr>
            <a:picLocks noChangeAspect="1"/>
          </p:cNvPicPr>
          <p:nvPr userDrawn="1"/>
        </p:nvPicPr>
        <p:blipFill rotWithShape="1">
          <a:blip r:embed="rId2" cstate="print">
            <a:duotone>
              <a:schemeClr val="accent6">
                <a:shade val="45000"/>
                <a:satMod val="135000"/>
              </a:schemeClr>
              <a:prstClr val="white"/>
            </a:duotone>
            <a:extLst>
              <a:ext uri="{28A0092B-C50C-407E-A947-70E740481C1C}">
                <a14:useLocalDpi xmlns:a14="http://schemas.microsoft.com/office/drawing/2010/main"/>
              </a:ext>
            </a:extLst>
          </a:blip>
          <a:srcRect r="6777"/>
          <a:stretch/>
        </p:blipFill>
        <p:spPr>
          <a:xfrm>
            <a:off x="0" y="0"/>
            <a:ext cx="12192000" cy="6929082"/>
          </a:xfrm>
          <a:prstGeom prst="rect">
            <a:avLst/>
          </a:prstGeom>
        </p:spPr>
      </p:pic>
      <p:sp>
        <p:nvSpPr>
          <p:cNvPr id="5" name="Title 1"/>
          <p:cNvSpPr>
            <a:spLocks noGrp="1"/>
          </p:cNvSpPr>
          <p:nvPr>
            <p:ph type="title"/>
          </p:nvPr>
        </p:nvSpPr>
        <p:spPr>
          <a:xfrm>
            <a:off x="609600" y="2977497"/>
            <a:ext cx="10829365" cy="1143000"/>
          </a:xfrm>
        </p:spPr>
        <p:txBody>
          <a:bodyPr>
            <a:normAutofit/>
          </a:bodyPr>
          <a:lstStyle>
            <a:lvl1pPr>
              <a:defRPr sz="4000" b="0">
                <a:solidFill>
                  <a:schemeClr val="bg1"/>
                </a:solidFill>
              </a:defRPr>
            </a:lvl1pPr>
          </a:lstStyle>
          <a:p>
            <a:r>
              <a:rPr lang="en-US" dirty="0" smtClean="0"/>
              <a:t>Click to edit Master title style</a:t>
            </a:r>
            <a:endParaRPr lang="en-US" dirty="0"/>
          </a:p>
        </p:txBody>
      </p:sp>
    </p:spTree>
    <p:extLst>
      <p:ext uri="{BB962C8B-B14F-4D97-AF65-F5344CB8AC3E}">
        <p14:creationId xmlns:p14="http://schemas.microsoft.com/office/powerpoint/2010/main" val="184940462"/>
      </p:ext>
    </p:extLst>
  </p:cSld>
  <p:clrMapOvr>
    <a:masterClrMapping/>
  </p:clrMapOvr>
  <p:timing>
    <p:tnLst>
      <p:par>
        <p:cTn id="1" dur="indefinite" restart="never" nodeType="tmRoot"/>
      </p:par>
    </p:tnLst>
  </p:timing>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1_Why do business">
    <p:spTree>
      <p:nvGrpSpPr>
        <p:cNvPr id="1" name=""/>
        <p:cNvGrpSpPr/>
        <p:nvPr/>
      </p:nvGrpSpPr>
      <p:grpSpPr>
        <a:xfrm>
          <a:off x="0" y="0"/>
          <a:ext cx="0" cy="0"/>
          <a:chOff x="0" y="0"/>
          <a:chExt cx="0" cy="0"/>
        </a:xfrm>
      </p:grpSpPr>
      <p:sp>
        <p:nvSpPr>
          <p:cNvPr id="10" name="Rectangle 9"/>
          <p:cNvSpPr/>
          <p:nvPr userDrawn="1"/>
        </p:nvSpPr>
        <p:spPr>
          <a:xfrm>
            <a:off x="0" y="1"/>
            <a:ext cx="12192000" cy="416242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fontAlgn="base">
              <a:spcBef>
                <a:spcPct val="0"/>
              </a:spcBef>
              <a:spcAft>
                <a:spcPct val="0"/>
              </a:spcAft>
            </a:pPr>
            <a:endParaRPr lang="en-US" sz="1800" dirty="0">
              <a:solidFill>
                <a:srgbClr val="FFFFFF"/>
              </a:solidFill>
              <a:cs typeface="Arial"/>
            </a:endParaRPr>
          </a:p>
        </p:txBody>
      </p:sp>
      <p:sp>
        <p:nvSpPr>
          <p:cNvPr id="25" name="TextBox 24"/>
          <p:cNvSpPr txBox="1"/>
          <p:nvPr userDrawn="1"/>
        </p:nvSpPr>
        <p:spPr>
          <a:xfrm>
            <a:off x="-1806223" y="2257778"/>
            <a:ext cx="1219200" cy="914400"/>
          </a:xfrm>
          <a:prstGeom prst="rect">
            <a:avLst/>
          </a:prstGeom>
        </p:spPr>
        <p:txBody>
          <a:bodyPr vert="horz" wrap="none" lIns="91440" tIns="45720" rIns="91440" bIns="45720" rtlCol="0" anchor="ctr">
            <a:normAutofit/>
          </a:bodyPr>
          <a:lstStyle/>
          <a:p>
            <a:pPr defTabSz="914400" fontAlgn="base">
              <a:spcBef>
                <a:spcPct val="0"/>
              </a:spcBef>
              <a:spcAft>
                <a:spcPct val="0"/>
              </a:spcAft>
            </a:pPr>
            <a:endParaRPr lang="en-US" sz="1800" dirty="0" smtClean="0">
              <a:solidFill>
                <a:srgbClr val="5C5C5C"/>
              </a:solidFill>
              <a:ea typeface="ＭＳ Ｐゴシック" pitchFamily="34" charset="-128"/>
            </a:endParaRPr>
          </a:p>
        </p:txBody>
      </p:sp>
      <p:sp>
        <p:nvSpPr>
          <p:cNvPr id="32" name="Title 1"/>
          <p:cNvSpPr>
            <a:spLocks noGrp="1"/>
          </p:cNvSpPr>
          <p:nvPr>
            <p:ph type="title" hasCustomPrompt="1"/>
          </p:nvPr>
        </p:nvSpPr>
        <p:spPr>
          <a:xfrm>
            <a:off x="609600" y="274639"/>
            <a:ext cx="10972800" cy="1143000"/>
          </a:xfrm>
        </p:spPr>
        <p:txBody>
          <a:bodyPr/>
          <a:lstStyle>
            <a:lvl1pPr marL="0" marR="0" indent="0" algn="l" defTabSz="914400" rtl="0" eaLnBrk="1" fontAlgn="auto" latinLnBrk="0" hangingPunct="1">
              <a:lnSpc>
                <a:spcPct val="100000"/>
              </a:lnSpc>
              <a:spcBef>
                <a:spcPct val="0"/>
              </a:spcBef>
              <a:spcAft>
                <a:spcPts val="0"/>
              </a:spcAft>
              <a:buClrTx/>
              <a:buSzTx/>
              <a:buFontTx/>
              <a:buNone/>
              <a:tabLst/>
              <a:defRPr sz="3200" baseline="0">
                <a:solidFill>
                  <a:schemeClr val="bg1"/>
                </a:solidFill>
              </a:defRPr>
            </a:lvl1pPr>
          </a:lstStyle>
          <a:p>
            <a:r>
              <a:rPr lang="en-US" dirty="0" smtClean="0"/>
              <a:t>How consumers use social networks</a:t>
            </a:r>
            <a:endParaRPr lang="en-US" dirty="0"/>
          </a:p>
        </p:txBody>
      </p:sp>
      <p:sp>
        <p:nvSpPr>
          <p:cNvPr id="7" name="Text Placeholder 2"/>
          <p:cNvSpPr>
            <a:spLocks noGrp="1"/>
          </p:cNvSpPr>
          <p:nvPr>
            <p:ph type="body" sz="quarter" idx="15" hasCustomPrompt="1"/>
          </p:nvPr>
        </p:nvSpPr>
        <p:spPr>
          <a:xfrm>
            <a:off x="832018" y="4494347"/>
            <a:ext cx="10743265" cy="1855906"/>
          </a:xfrm>
        </p:spPr>
        <p:txBody>
          <a:bodyPr numCol="1" spcCol="356616">
            <a:noAutofit/>
          </a:bodyPr>
          <a:lstStyle>
            <a:lvl1pPr marL="0" indent="0" algn="just">
              <a:lnSpc>
                <a:spcPct val="150000"/>
              </a:lnSpc>
              <a:buClr>
                <a:srgbClr val="80B930"/>
              </a:buClr>
              <a:buSzPct val="75000"/>
              <a:buFontTx/>
              <a:buNone/>
              <a:defRPr sz="1800">
                <a:solidFill>
                  <a:srgbClr val="A6A6A6"/>
                </a:solidFill>
              </a:defRPr>
            </a:lvl1pPr>
            <a:lvl2pPr>
              <a:defRPr sz="1000">
                <a:solidFill>
                  <a:srgbClr val="A6A6A6"/>
                </a:solidFill>
              </a:defRPr>
            </a:lvl2pPr>
            <a:lvl3pPr>
              <a:defRPr sz="1000">
                <a:solidFill>
                  <a:srgbClr val="A6A6A6"/>
                </a:solidFill>
              </a:defRPr>
            </a:lvl3pPr>
            <a:lvl4pPr>
              <a:defRPr sz="1000">
                <a:solidFill>
                  <a:srgbClr val="A6A6A6"/>
                </a:solidFill>
              </a:defRPr>
            </a:lvl4pPr>
            <a:lvl5pPr>
              <a:defRPr sz="1000">
                <a:solidFill>
                  <a:srgbClr val="A6A6A6"/>
                </a:solidFill>
              </a:defRPr>
            </a:lvl5pPr>
          </a:lstStyle>
          <a:p>
            <a:pPr lvl="0"/>
            <a:r>
              <a:rPr lang="en-US" dirty="0" err="1" smtClean="0">
                <a:latin typeface="+mn-lt"/>
                <a:cs typeface="Arial"/>
              </a:rPr>
              <a:t>Lorem</a:t>
            </a:r>
            <a:r>
              <a:rPr lang="en-US" dirty="0" smtClean="0">
                <a:latin typeface="+mn-lt"/>
                <a:cs typeface="Arial"/>
              </a:rPr>
              <a:t> </a:t>
            </a:r>
            <a:r>
              <a:rPr lang="en-US" dirty="0" err="1" smtClean="0">
                <a:latin typeface="+mn-lt"/>
                <a:cs typeface="Arial"/>
              </a:rPr>
              <a:t>ipsum</a:t>
            </a:r>
            <a:r>
              <a:rPr lang="en-US" dirty="0" smtClean="0">
                <a:latin typeface="+mn-lt"/>
                <a:cs typeface="Arial"/>
              </a:rPr>
              <a:t> dolor sit </a:t>
            </a:r>
            <a:r>
              <a:rPr lang="en-US" dirty="0" err="1" smtClean="0">
                <a:latin typeface="+mn-lt"/>
                <a:cs typeface="Arial"/>
              </a:rPr>
              <a:t>amet</a:t>
            </a:r>
            <a:r>
              <a:rPr lang="en-US" dirty="0" smtClean="0">
                <a:latin typeface="+mn-lt"/>
                <a:cs typeface="Arial"/>
              </a:rPr>
              <a:t>, </a:t>
            </a:r>
            <a:r>
              <a:rPr lang="en-US" dirty="0" err="1" smtClean="0">
                <a:latin typeface="+mn-lt"/>
                <a:cs typeface="Arial"/>
              </a:rPr>
              <a:t>consectetur</a:t>
            </a:r>
            <a:r>
              <a:rPr lang="en-US" dirty="0" smtClean="0">
                <a:latin typeface="+mn-lt"/>
                <a:cs typeface="Arial"/>
              </a:rPr>
              <a:t> </a:t>
            </a:r>
            <a:r>
              <a:rPr lang="en-US" dirty="0" err="1" smtClean="0">
                <a:latin typeface="+mn-lt"/>
                <a:cs typeface="Arial"/>
              </a:rPr>
              <a:t>adipiscing</a:t>
            </a:r>
            <a:r>
              <a:rPr lang="en-US" dirty="0" smtClean="0">
                <a:latin typeface="+mn-lt"/>
                <a:cs typeface="Arial"/>
              </a:rPr>
              <a:t> </a:t>
            </a:r>
            <a:r>
              <a:rPr lang="en-US" dirty="0" err="1" smtClean="0">
                <a:latin typeface="+mn-lt"/>
                <a:cs typeface="Arial"/>
              </a:rPr>
              <a:t>elit</a:t>
            </a:r>
            <a:r>
              <a:rPr lang="en-US" dirty="0" smtClean="0">
                <a:latin typeface="+mn-lt"/>
                <a:cs typeface="Arial"/>
              </a:rPr>
              <a:t>. </a:t>
            </a:r>
            <a:r>
              <a:rPr lang="en-US" dirty="0" err="1" smtClean="0">
                <a:latin typeface="+mn-lt"/>
                <a:cs typeface="Arial"/>
              </a:rPr>
              <a:t>Curabitur</a:t>
            </a:r>
            <a:r>
              <a:rPr lang="en-US" dirty="0" smtClean="0">
                <a:latin typeface="+mn-lt"/>
                <a:cs typeface="Arial"/>
              </a:rPr>
              <a:t> </a:t>
            </a:r>
            <a:r>
              <a:rPr lang="en-US" dirty="0" err="1" smtClean="0">
                <a:latin typeface="+mn-lt"/>
                <a:cs typeface="Arial"/>
              </a:rPr>
              <a:t>elementum</a:t>
            </a:r>
            <a:r>
              <a:rPr lang="en-US" dirty="0" smtClean="0">
                <a:latin typeface="+mn-lt"/>
                <a:cs typeface="Arial"/>
              </a:rPr>
              <a:t> </a:t>
            </a:r>
            <a:r>
              <a:rPr lang="en-US" dirty="0" err="1" smtClean="0">
                <a:latin typeface="+mn-lt"/>
                <a:cs typeface="Arial"/>
              </a:rPr>
              <a:t>posuere</a:t>
            </a:r>
            <a:r>
              <a:rPr lang="en-US" dirty="0" smtClean="0">
                <a:latin typeface="+mn-lt"/>
                <a:cs typeface="Arial"/>
              </a:rPr>
              <a:t> </a:t>
            </a:r>
            <a:r>
              <a:rPr lang="en-US" dirty="0" err="1" smtClean="0">
                <a:latin typeface="+mn-lt"/>
                <a:cs typeface="Arial"/>
              </a:rPr>
              <a:t>pretium</a:t>
            </a:r>
            <a:r>
              <a:rPr lang="en-US" dirty="0" smtClean="0">
                <a:latin typeface="+mn-lt"/>
                <a:cs typeface="Arial"/>
              </a:rPr>
              <a:t>. </a:t>
            </a:r>
            <a:r>
              <a:rPr lang="en-US" dirty="0" err="1" smtClean="0">
                <a:latin typeface="+mn-lt"/>
                <a:cs typeface="Arial"/>
              </a:rPr>
              <a:t>Quisque</a:t>
            </a:r>
            <a:r>
              <a:rPr lang="en-US" dirty="0" smtClean="0">
                <a:latin typeface="+mn-lt"/>
                <a:cs typeface="Arial"/>
              </a:rPr>
              <a:t> </a:t>
            </a:r>
            <a:r>
              <a:rPr lang="en-US" dirty="0" err="1" smtClean="0">
                <a:latin typeface="+mn-lt"/>
                <a:cs typeface="Arial"/>
              </a:rPr>
              <a:t>nibh</a:t>
            </a:r>
            <a:r>
              <a:rPr lang="en-US" dirty="0" smtClean="0">
                <a:latin typeface="+mn-lt"/>
                <a:cs typeface="Arial"/>
              </a:rPr>
              <a:t> dolor, </a:t>
            </a:r>
            <a:r>
              <a:rPr lang="en-US" dirty="0" err="1" smtClean="0">
                <a:latin typeface="+mn-lt"/>
                <a:cs typeface="Arial"/>
              </a:rPr>
              <a:t>dignissim</a:t>
            </a:r>
            <a:r>
              <a:rPr lang="en-US" dirty="0" smtClean="0">
                <a:latin typeface="+mn-lt"/>
                <a:cs typeface="Arial"/>
              </a:rPr>
              <a:t> ac </a:t>
            </a:r>
            <a:r>
              <a:rPr lang="en-US" dirty="0" err="1" smtClean="0">
                <a:latin typeface="+mn-lt"/>
                <a:cs typeface="Arial"/>
              </a:rPr>
              <a:t>dignissim</a:t>
            </a:r>
            <a:r>
              <a:rPr lang="en-US" dirty="0" smtClean="0">
                <a:latin typeface="+mn-lt"/>
                <a:cs typeface="Arial"/>
              </a:rPr>
              <a:t> </a:t>
            </a:r>
            <a:r>
              <a:rPr lang="en-US" dirty="0" err="1" smtClean="0">
                <a:latin typeface="+mn-lt"/>
                <a:cs typeface="Arial"/>
              </a:rPr>
              <a:t>ut</a:t>
            </a:r>
            <a:r>
              <a:rPr lang="en-US" dirty="0" smtClean="0">
                <a:latin typeface="+mn-lt"/>
                <a:cs typeface="Arial"/>
              </a:rPr>
              <a:t>, </a:t>
            </a:r>
            <a:r>
              <a:rPr lang="en-US" dirty="0" err="1" smtClean="0">
                <a:latin typeface="+mn-lt"/>
                <a:cs typeface="Arial"/>
              </a:rPr>
              <a:t>luctus</a:t>
            </a:r>
            <a:r>
              <a:rPr lang="en-US" dirty="0" smtClean="0">
                <a:latin typeface="+mn-lt"/>
                <a:cs typeface="Arial"/>
              </a:rPr>
              <a:t> ac </a:t>
            </a:r>
            <a:r>
              <a:rPr lang="en-US" dirty="0" err="1" smtClean="0">
                <a:latin typeface="+mn-lt"/>
                <a:cs typeface="Arial"/>
              </a:rPr>
              <a:t>urna</a:t>
            </a:r>
            <a:r>
              <a:rPr lang="en-US" dirty="0" smtClean="0">
                <a:latin typeface="+mn-lt"/>
                <a:cs typeface="Arial"/>
              </a:rPr>
              <a:t>. </a:t>
            </a:r>
            <a:r>
              <a:rPr lang="en-US" dirty="0" err="1" smtClean="0">
                <a:latin typeface="+mn-lt"/>
                <a:cs typeface="Arial"/>
              </a:rPr>
              <a:t>Aliquam</a:t>
            </a:r>
            <a:r>
              <a:rPr lang="en-US" dirty="0" smtClean="0">
                <a:latin typeface="+mn-lt"/>
                <a:cs typeface="Arial"/>
              </a:rPr>
              <a:t> </a:t>
            </a:r>
            <a:r>
              <a:rPr lang="en-US" dirty="0" err="1" smtClean="0">
                <a:latin typeface="+mn-lt"/>
                <a:cs typeface="Arial"/>
              </a:rPr>
              <a:t>aliquet</a:t>
            </a:r>
            <a:r>
              <a:rPr lang="en-US" dirty="0" smtClean="0">
                <a:latin typeface="+mn-lt"/>
                <a:cs typeface="Arial"/>
              </a:rPr>
              <a:t> non </a:t>
            </a:r>
            <a:r>
              <a:rPr lang="en-US" dirty="0" err="1" smtClean="0">
                <a:latin typeface="+mn-lt"/>
                <a:cs typeface="Arial"/>
              </a:rPr>
              <a:t>massa</a:t>
            </a:r>
            <a:r>
              <a:rPr lang="en-US" dirty="0" smtClean="0">
                <a:latin typeface="+mn-lt"/>
                <a:cs typeface="Arial"/>
              </a:rPr>
              <a:t> </a:t>
            </a:r>
            <a:r>
              <a:rPr lang="en-US" dirty="0" err="1" smtClean="0">
                <a:latin typeface="+mn-lt"/>
                <a:cs typeface="Arial"/>
              </a:rPr>
              <a:t>quis</a:t>
            </a:r>
            <a:r>
              <a:rPr lang="en-US" dirty="0" smtClean="0">
                <a:latin typeface="+mn-lt"/>
                <a:cs typeface="Arial"/>
              </a:rPr>
              <a:t> </a:t>
            </a:r>
            <a:r>
              <a:rPr lang="en-US" dirty="0" err="1" smtClean="0">
                <a:latin typeface="+mn-lt"/>
                <a:cs typeface="Arial"/>
              </a:rPr>
              <a:t>tincidunt</a:t>
            </a:r>
            <a:r>
              <a:rPr lang="en-US" dirty="0" smtClean="0">
                <a:latin typeface="+mn-lt"/>
                <a:cs typeface="Arial"/>
              </a:rPr>
              <a:t>. </a:t>
            </a:r>
            <a:r>
              <a:rPr lang="en-US" dirty="0" err="1" smtClean="0">
                <a:latin typeface="+mn-lt"/>
                <a:cs typeface="Arial"/>
              </a:rPr>
              <a:t>Mauris</a:t>
            </a:r>
            <a:r>
              <a:rPr lang="en-US" dirty="0" smtClean="0">
                <a:latin typeface="+mn-lt"/>
                <a:cs typeface="Arial"/>
              </a:rPr>
              <a:t> </a:t>
            </a:r>
            <a:r>
              <a:rPr lang="en-US" dirty="0" err="1" smtClean="0">
                <a:latin typeface="+mn-lt"/>
                <a:cs typeface="Arial"/>
              </a:rPr>
              <a:t>ullamcorper</a:t>
            </a:r>
            <a:r>
              <a:rPr lang="en-US" dirty="0" smtClean="0">
                <a:latin typeface="+mn-lt"/>
                <a:cs typeface="Arial"/>
              </a:rPr>
              <a:t> </a:t>
            </a:r>
            <a:r>
              <a:rPr lang="en-US" dirty="0" err="1" smtClean="0">
                <a:latin typeface="+mn-lt"/>
                <a:cs typeface="Arial"/>
              </a:rPr>
              <a:t>justo</a:t>
            </a:r>
            <a:r>
              <a:rPr lang="en-US" dirty="0" smtClean="0">
                <a:latin typeface="+mn-lt"/>
                <a:cs typeface="Arial"/>
              </a:rPr>
              <a:t> </a:t>
            </a:r>
            <a:r>
              <a:rPr lang="en-US" dirty="0" err="1" smtClean="0">
                <a:latin typeface="+mn-lt"/>
                <a:cs typeface="Arial"/>
              </a:rPr>
              <a:t>tristique</a:t>
            </a:r>
            <a:r>
              <a:rPr lang="en-US" dirty="0" smtClean="0">
                <a:latin typeface="+mn-lt"/>
                <a:cs typeface="Arial"/>
              </a:rPr>
              <a:t> dui </a:t>
            </a:r>
            <a:r>
              <a:rPr lang="en-US" dirty="0" err="1" smtClean="0">
                <a:latin typeface="+mn-lt"/>
                <a:cs typeface="Arial"/>
              </a:rPr>
              <a:t>posuere</a:t>
            </a:r>
            <a:r>
              <a:rPr lang="en-US" dirty="0" smtClean="0">
                <a:latin typeface="+mn-lt"/>
                <a:cs typeface="Arial"/>
              </a:rPr>
              <a:t> </a:t>
            </a:r>
            <a:r>
              <a:rPr lang="en-US" dirty="0" err="1" smtClean="0">
                <a:latin typeface="+mn-lt"/>
                <a:cs typeface="Arial"/>
              </a:rPr>
              <a:t>tincidunt</a:t>
            </a:r>
            <a:r>
              <a:rPr lang="en-US" dirty="0" smtClean="0">
                <a:latin typeface="+mn-lt"/>
                <a:cs typeface="Arial"/>
              </a:rPr>
              <a:t>. In </a:t>
            </a:r>
            <a:r>
              <a:rPr lang="en-US" dirty="0" err="1" smtClean="0">
                <a:latin typeface="+mn-lt"/>
                <a:cs typeface="Arial"/>
              </a:rPr>
              <a:t>nec</a:t>
            </a:r>
            <a:r>
              <a:rPr lang="en-US" dirty="0" smtClean="0">
                <a:latin typeface="+mn-lt"/>
                <a:cs typeface="Arial"/>
              </a:rPr>
              <a:t> lacus </a:t>
            </a:r>
            <a:r>
              <a:rPr lang="en-US" dirty="0" err="1" smtClean="0">
                <a:latin typeface="+mn-lt"/>
                <a:cs typeface="Arial"/>
              </a:rPr>
              <a:t>laoreet</a:t>
            </a:r>
            <a:r>
              <a:rPr lang="en-US" dirty="0" smtClean="0">
                <a:latin typeface="+mn-lt"/>
                <a:cs typeface="Arial"/>
              </a:rPr>
              <a:t> </a:t>
            </a:r>
            <a:r>
              <a:rPr lang="en-US" dirty="0" err="1" smtClean="0">
                <a:latin typeface="+mn-lt"/>
                <a:cs typeface="Arial"/>
              </a:rPr>
              <a:t>orci</a:t>
            </a:r>
            <a:r>
              <a:rPr lang="en-US" dirty="0" smtClean="0">
                <a:latin typeface="+mn-lt"/>
                <a:cs typeface="Arial"/>
              </a:rPr>
              <a:t> </a:t>
            </a:r>
            <a:r>
              <a:rPr lang="en-US" dirty="0" err="1" smtClean="0">
                <a:latin typeface="+mn-lt"/>
                <a:cs typeface="Arial"/>
              </a:rPr>
              <a:t>varius</a:t>
            </a:r>
            <a:r>
              <a:rPr lang="en-US" dirty="0" smtClean="0">
                <a:latin typeface="+mn-lt"/>
                <a:cs typeface="Arial"/>
              </a:rPr>
              <a:t> </a:t>
            </a:r>
            <a:r>
              <a:rPr lang="en-US" dirty="0" err="1" smtClean="0">
                <a:latin typeface="+mn-lt"/>
                <a:cs typeface="Arial"/>
              </a:rPr>
              <a:t>imperdiet</a:t>
            </a:r>
            <a:r>
              <a:rPr lang="en-US" dirty="0" smtClean="0">
                <a:latin typeface="+mn-lt"/>
                <a:cs typeface="Arial"/>
              </a:rPr>
              <a:t> </a:t>
            </a:r>
            <a:endParaRPr lang="en-US" dirty="0" smtClean="0"/>
          </a:p>
        </p:txBody>
      </p:sp>
    </p:spTree>
    <p:extLst>
      <p:ext uri="{BB962C8B-B14F-4D97-AF65-F5344CB8AC3E}">
        <p14:creationId xmlns:p14="http://schemas.microsoft.com/office/powerpoint/2010/main" val="2198657907"/>
      </p:ext>
    </p:extLst>
  </p:cSld>
  <p:clrMapOvr>
    <a:masterClrMapping/>
  </p:clrMapOvr>
  <p:timing>
    <p:tnLst>
      <p:par>
        <p:cTn id="1" dur="indefinite" restart="never" nodeType="tmRoot"/>
      </p:par>
    </p:tnLst>
  </p:timing>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Marketing options 5 column">
    <p:spTree>
      <p:nvGrpSpPr>
        <p:cNvPr id="1" name=""/>
        <p:cNvGrpSpPr/>
        <p:nvPr/>
      </p:nvGrpSpPr>
      <p:grpSpPr>
        <a:xfrm>
          <a:off x="0" y="0"/>
          <a:ext cx="0" cy="0"/>
          <a:chOff x="0" y="0"/>
          <a:chExt cx="0" cy="0"/>
        </a:xfrm>
      </p:grpSpPr>
      <p:sp>
        <p:nvSpPr>
          <p:cNvPr id="10" name="Title 1"/>
          <p:cNvSpPr>
            <a:spLocks noGrp="1"/>
          </p:cNvSpPr>
          <p:nvPr>
            <p:ph type="title" hasCustomPrompt="1"/>
          </p:nvPr>
        </p:nvSpPr>
        <p:spPr>
          <a:xfrm>
            <a:off x="609600" y="274639"/>
            <a:ext cx="10972800" cy="1143000"/>
          </a:xfrm>
        </p:spPr>
        <p:txBody>
          <a:bodyPr/>
          <a:lstStyle>
            <a:lvl1pPr marL="0" marR="0" indent="0" algn="l" defTabSz="914400" rtl="0" eaLnBrk="1" fontAlgn="auto" latinLnBrk="0" hangingPunct="1">
              <a:lnSpc>
                <a:spcPct val="100000"/>
              </a:lnSpc>
              <a:spcBef>
                <a:spcPct val="0"/>
              </a:spcBef>
              <a:spcAft>
                <a:spcPts val="0"/>
              </a:spcAft>
              <a:buClrTx/>
              <a:buSzTx/>
              <a:buFontTx/>
              <a:buNone/>
              <a:tabLst/>
              <a:defRPr sz="3200" baseline="0">
                <a:solidFill>
                  <a:srgbClr val="5C5C5C"/>
                </a:solidFill>
              </a:defRPr>
            </a:lvl1pPr>
          </a:lstStyle>
          <a:p>
            <a:r>
              <a:rPr lang="en-US" dirty="0" smtClean="0"/>
              <a:t>Marketing options</a:t>
            </a:r>
            <a:endParaRPr lang="en-US" dirty="0"/>
          </a:p>
        </p:txBody>
      </p:sp>
      <p:sp>
        <p:nvSpPr>
          <p:cNvPr id="28" name="TextBox 27"/>
          <p:cNvSpPr txBox="1"/>
          <p:nvPr userDrawn="1"/>
        </p:nvSpPr>
        <p:spPr>
          <a:xfrm>
            <a:off x="4233197" y="7113742"/>
            <a:ext cx="1219200" cy="914400"/>
          </a:xfrm>
          <a:prstGeom prst="rect">
            <a:avLst/>
          </a:prstGeom>
        </p:spPr>
        <p:txBody>
          <a:bodyPr vert="horz" wrap="none" lIns="91440" tIns="45720" rIns="91440" bIns="45720" rtlCol="0" anchor="ctr">
            <a:normAutofit/>
          </a:bodyPr>
          <a:lstStyle/>
          <a:p>
            <a:pPr defTabSz="914400" fontAlgn="base">
              <a:spcBef>
                <a:spcPct val="0"/>
              </a:spcBef>
              <a:spcAft>
                <a:spcPct val="0"/>
              </a:spcAft>
            </a:pPr>
            <a:endParaRPr lang="en-US" sz="1800" dirty="0" smtClean="0">
              <a:solidFill>
                <a:srgbClr val="5C5C5C"/>
              </a:solidFill>
              <a:ea typeface="ＭＳ Ｐゴシック" pitchFamily="34" charset="-128"/>
            </a:endParaRPr>
          </a:p>
        </p:txBody>
      </p:sp>
      <p:sp>
        <p:nvSpPr>
          <p:cNvPr id="36" name="Text Placeholder 2"/>
          <p:cNvSpPr>
            <a:spLocks noGrp="1"/>
          </p:cNvSpPr>
          <p:nvPr>
            <p:ph type="body" sz="quarter" idx="27" hasCustomPrompt="1"/>
          </p:nvPr>
        </p:nvSpPr>
        <p:spPr>
          <a:xfrm>
            <a:off x="956390" y="3483237"/>
            <a:ext cx="1787349" cy="467537"/>
          </a:xfrm>
        </p:spPr>
        <p:txBody>
          <a:bodyPr>
            <a:noAutofit/>
          </a:bodyPr>
          <a:lstStyle>
            <a:lvl1pPr marL="0" indent="0">
              <a:buFontTx/>
              <a:buNone/>
              <a:defRPr sz="2400">
                <a:solidFill>
                  <a:schemeClr val="tx1"/>
                </a:solidFill>
              </a:defRPr>
            </a:lvl1pPr>
            <a:lvl2pPr marL="457200" indent="0">
              <a:buFontTx/>
              <a:buNone/>
              <a:defRPr sz="2400"/>
            </a:lvl2pPr>
            <a:lvl3pPr marL="914400" indent="0">
              <a:buFontTx/>
              <a:buNone/>
              <a:defRPr sz="2400"/>
            </a:lvl3pPr>
            <a:lvl4pPr marL="1371600" indent="0">
              <a:buFontTx/>
              <a:buNone/>
              <a:defRPr sz="2400"/>
            </a:lvl4pPr>
            <a:lvl5pPr marL="1828800" indent="0">
              <a:buFontTx/>
              <a:buNone/>
              <a:defRPr sz="2400"/>
            </a:lvl5pPr>
          </a:lstStyle>
          <a:p>
            <a:pPr lvl="0"/>
            <a:r>
              <a:rPr lang="en-US" dirty="0" smtClean="0"/>
              <a:t>16M</a:t>
            </a:r>
          </a:p>
        </p:txBody>
      </p:sp>
      <p:sp>
        <p:nvSpPr>
          <p:cNvPr id="37" name="Text Placeholder 3"/>
          <p:cNvSpPr>
            <a:spLocks noGrp="1"/>
          </p:cNvSpPr>
          <p:nvPr>
            <p:ph type="body" sz="quarter" idx="28" hasCustomPrompt="1"/>
          </p:nvPr>
        </p:nvSpPr>
        <p:spPr>
          <a:xfrm>
            <a:off x="957479" y="3976992"/>
            <a:ext cx="1785741" cy="326529"/>
          </a:xfrm>
        </p:spPr>
        <p:txBody>
          <a:bodyPr>
            <a:noAutofit/>
          </a:bodyPr>
          <a:lstStyle>
            <a:lvl1pPr marL="0" indent="0" algn="l">
              <a:lnSpc>
                <a:spcPct val="120000"/>
              </a:lnSpc>
              <a:buFont typeface="Arial" pitchFamily="34" charset="0"/>
              <a:buNone/>
              <a:defRPr sz="1200" b="1">
                <a:solidFill>
                  <a:schemeClr val="bg1">
                    <a:lumMod val="65000"/>
                  </a:schemeClr>
                </a:solidFill>
              </a:defRPr>
            </a:lvl1pPr>
            <a:lvl2pPr marL="457200" indent="0">
              <a:buFontTx/>
              <a:buNone/>
              <a:defRPr sz="1400" b="1">
                <a:solidFill>
                  <a:schemeClr val="bg1"/>
                </a:solidFill>
              </a:defRPr>
            </a:lvl2pPr>
            <a:lvl3pPr marL="914400" indent="0">
              <a:buFontTx/>
              <a:buNone/>
              <a:defRPr sz="1400" b="1">
                <a:solidFill>
                  <a:schemeClr val="bg1"/>
                </a:solidFill>
              </a:defRPr>
            </a:lvl3pPr>
            <a:lvl4pPr marL="1371600" indent="0">
              <a:buFontTx/>
              <a:buNone/>
              <a:defRPr sz="1400" b="1">
                <a:solidFill>
                  <a:schemeClr val="bg1"/>
                </a:solidFill>
              </a:defRPr>
            </a:lvl4pPr>
            <a:lvl5pPr marL="1828800" indent="0">
              <a:buFontTx/>
              <a:buNone/>
              <a:defRPr sz="1400" b="1">
                <a:solidFill>
                  <a:schemeClr val="bg1"/>
                </a:solidFill>
              </a:defRPr>
            </a:lvl5pPr>
          </a:lstStyle>
          <a:p>
            <a:pPr lvl="0"/>
            <a:r>
              <a:rPr lang="en-US" dirty="0" smtClean="0"/>
              <a:t>Network Name</a:t>
            </a:r>
          </a:p>
        </p:txBody>
      </p:sp>
      <p:sp>
        <p:nvSpPr>
          <p:cNvPr id="43" name="Text Placeholder 2"/>
          <p:cNvSpPr>
            <a:spLocks noGrp="1"/>
          </p:cNvSpPr>
          <p:nvPr>
            <p:ph type="body" sz="quarter" idx="30" hasCustomPrompt="1"/>
          </p:nvPr>
        </p:nvSpPr>
        <p:spPr>
          <a:xfrm>
            <a:off x="3119670" y="3483237"/>
            <a:ext cx="1787349" cy="467537"/>
          </a:xfrm>
        </p:spPr>
        <p:txBody>
          <a:bodyPr>
            <a:noAutofit/>
          </a:bodyPr>
          <a:lstStyle>
            <a:lvl1pPr marL="0" indent="0">
              <a:buFontTx/>
              <a:buNone/>
              <a:defRPr sz="2400">
                <a:solidFill>
                  <a:schemeClr val="tx1"/>
                </a:solidFill>
              </a:defRPr>
            </a:lvl1pPr>
            <a:lvl2pPr marL="457200" indent="0">
              <a:buFontTx/>
              <a:buNone/>
              <a:defRPr sz="2400"/>
            </a:lvl2pPr>
            <a:lvl3pPr marL="914400" indent="0">
              <a:buFontTx/>
              <a:buNone/>
              <a:defRPr sz="2400"/>
            </a:lvl3pPr>
            <a:lvl4pPr marL="1371600" indent="0">
              <a:buFontTx/>
              <a:buNone/>
              <a:defRPr sz="2400"/>
            </a:lvl4pPr>
            <a:lvl5pPr marL="1828800" indent="0">
              <a:buFontTx/>
              <a:buNone/>
              <a:defRPr sz="2400"/>
            </a:lvl5pPr>
          </a:lstStyle>
          <a:p>
            <a:pPr lvl="0"/>
            <a:r>
              <a:rPr lang="en-US" dirty="0" smtClean="0"/>
              <a:t>16M</a:t>
            </a:r>
          </a:p>
        </p:txBody>
      </p:sp>
      <p:sp>
        <p:nvSpPr>
          <p:cNvPr id="44" name="Text Placeholder 3"/>
          <p:cNvSpPr>
            <a:spLocks noGrp="1"/>
          </p:cNvSpPr>
          <p:nvPr>
            <p:ph type="body" sz="quarter" idx="31" hasCustomPrompt="1"/>
          </p:nvPr>
        </p:nvSpPr>
        <p:spPr>
          <a:xfrm>
            <a:off x="3120759" y="3976992"/>
            <a:ext cx="1785741" cy="326529"/>
          </a:xfrm>
        </p:spPr>
        <p:txBody>
          <a:bodyPr>
            <a:noAutofit/>
          </a:bodyPr>
          <a:lstStyle>
            <a:lvl1pPr marL="0" indent="0" algn="l">
              <a:lnSpc>
                <a:spcPct val="120000"/>
              </a:lnSpc>
              <a:buFont typeface="Arial" pitchFamily="34" charset="0"/>
              <a:buNone/>
              <a:defRPr sz="1200" b="1">
                <a:solidFill>
                  <a:schemeClr val="bg1">
                    <a:lumMod val="65000"/>
                  </a:schemeClr>
                </a:solidFill>
              </a:defRPr>
            </a:lvl1pPr>
            <a:lvl2pPr marL="457200" indent="0">
              <a:buFontTx/>
              <a:buNone/>
              <a:defRPr sz="1400" b="1">
                <a:solidFill>
                  <a:schemeClr val="bg1"/>
                </a:solidFill>
              </a:defRPr>
            </a:lvl2pPr>
            <a:lvl3pPr marL="914400" indent="0">
              <a:buFontTx/>
              <a:buNone/>
              <a:defRPr sz="1400" b="1">
                <a:solidFill>
                  <a:schemeClr val="bg1"/>
                </a:solidFill>
              </a:defRPr>
            </a:lvl3pPr>
            <a:lvl4pPr marL="1371600" indent="0">
              <a:buFontTx/>
              <a:buNone/>
              <a:defRPr sz="1400" b="1">
                <a:solidFill>
                  <a:schemeClr val="bg1"/>
                </a:solidFill>
              </a:defRPr>
            </a:lvl4pPr>
            <a:lvl5pPr marL="1828800" indent="0">
              <a:buFontTx/>
              <a:buNone/>
              <a:defRPr sz="1400" b="1">
                <a:solidFill>
                  <a:schemeClr val="bg1"/>
                </a:solidFill>
              </a:defRPr>
            </a:lvl5pPr>
          </a:lstStyle>
          <a:p>
            <a:pPr lvl="0"/>
            <a:r>
              <a:rPr lang="en-US" dirty="0" smtClean="0"/>
              <a:t>Network Name</a:t>
            </a:r>
          </a:p>
        </p:txBody>
      </p:sp>
      <p:sp>
        <p:nvSpPr>
          <p:cNvPr id="46" name="Text Placeholder 2"/>
          <p:cNvSpPr>
            <a:spLocks noGrp="1"/>
          </p:cNvSpPr>
          <p:nvPr>
            <p:ph type="body" sz="quarter" idx="33" hasCustomPrompt="1"/>
          </p:nvPr>
        </p:nvSpPr>
        <p:spPr>
          <a:xfrm>
            <a:off x="5231904" y="3483237"/>
            <a:ext cx="1787349" cy="467537"/>
          </a:xfrm>
        </p:spPr>
        <p:txBody>
          <a:bodyPr>
            <a:noAutofit/>
          </a:bodyPr>
          <a:lstStyle>
            <a:lvl1pPr marL="0" indent="0">
              <a:buFontTx/>
              <a:buNone/>
              <a:defRPr sz="2400">
                <a:solidFill>
                  <a:schemeClr val="tx1"/>
                </a:solidFill>
              </a:defRPr>
            </a:lvl1pPr>
            <a:lvl2pPr marL="457200" indent="0">
              <a:buFontTx/>
              <a:buNone/>
              <a:defRPr sz="2400"/>
            </a:lvl2pPr>
            <a:lvl3pPr marL="914400" indent="0">
              <a:buFontTx/>
              <a:buNone/>
              <a:defRPr sz="2400"/>
            </a:lvl3pPr>
            <a:lvl4pPr marL="1371600" indent="0">
              <a:buFontTx/>
              <a:buNone/>
              <a:defRPr sz="2400"/>
            </a:lvl4pPr>
            <a:lvl5pPr marL="1828800" indent="0">
              <a:buFontTx/>
              <a:buNone/>
              <a:defRPr sz="2400"/>
            </a:lvl5pPr>
          </a:lstStyle>
          <a:p>
            <a:pPr lvl="0"/>
            <a:r>
              <a:rPr lang="en-US" dirty="0" smtClean="0"/>
              <a:t>16M</a:t>
            </a:r>
          </a:p>
        </p:txBody>
      </p:sp>
      <p:sp>
        <p:nvSpPr>
          <p:cNvPr id="47" name="Text Placeholder 3"/>
          <p:cNvSpPr>
            <a:spLocks noGrp="1"/>
          </p:cNvSpPr>
          <p:nvPr>
            <p:ph type="body" sz="quarter" idx="34" hasCustomPrompt="1"/>
          </p:nvPr>
        </p:nvSpPr>
        <p:spPr>
          <a:xfrm>
            <a:off x="5232994" y="3976992"/>
            <a:ext cx="1785741" cy="326529"/>
          </a:xfrm>
        </p:spPr>
        <p:txBody>
          <a:bodyPr>
            <a:noAutofit/>
          </a:bodyPr>
          <a:lstStyle>
            <a:lvl1pPr marL="0" indent="0" algn="l">
              <a:lnSpc>
                <a:spcPct val="120000"/>
              </a:lnSpc>
              <a:buFont typeface="Arial" pitchFamily="34" charset="0"/>
              <a:buNone/>
              <a:defRPr sz="1200" b="1">
                <a:solidFill>
                  <a:schemeClr val="bg1">
                    <a:lumMod val="65000"/>
                  </a:schemeClr>
                </a:solidFill>
              </a:defRPr>
            </a:lvl1pPr>
            <a:lvl2pPr marL="457200" indent="0">
              <a:buFontTx/>
              <a:buNone/>
              <a:defRPr sz="1400" b="1">
                <a:solidFill>
                  <a:schemeClr val="bg1"/>
                </a:solidFill>
              </a:defRPr>
            </a:lvl2pPr>
            <a:lvl3pPr marL="914400" indent="0">
              <a:buFontTx/>
              <a:buNone/>
              <a:defRPr sz="1400" b="1">
                <a:solidFill>
                  <a:schemeClr val="bg1"/>
                </a:solidFill>
              </a:defRPr>
            </a:lvl3pPr>
            <a:lvl4pPr marL="1371600" indent="0">
              <a:buFontTx/>
              <a:buNone/>
              <a:defRPr sz="1400" b="1">
                <a:solidFill>
                  <a:schemeClr val="bg1"/>
                </a:solidFill>
              </a:defRPr>
            </a:lvl4pPr>
            <a:lvl5pPr marL="1828800" indent="0">
              <a:buFontTx/>
              <a:buNone/>
              <a:defRPr sz="1400" b="1">
                <a:solidFill>
                  <a:schemeClr val="bg1"/>
                </a:solidFill>
              </a:defRPr>
            </a:lvl5pPr>
          </a:lstStyle>
          <a:p>
            <a:pPr lvl="0"/>
            <a:r>
              <a:rPr lang="en-US" dirty="0" smtClean="0"/>
              <a:t>Network Name</a:t>
            </a:r>
          </a:p>
        </p:txBody>
      </p:sp>
      <p:sp>
        <p:nvSpPr>
          <p:cNvPr id="49" name="Text Placeholder 2"/>
          <p:cNvSpPr>
            <a:spLocks noGrp="1"/>
          </p:cNvSpPr>
          <p:nvPr>
            <p:ph type="body" sz="quarter" idx="36" hasCustomPrompt="1"/>
          </p:nvPr>
        </p:nvSpPr>
        <p:spPr>
          <a:xfrm>
            <a:off x="7344139" y="3483237"/>
            <a:ext cx="1787349" cy="467537"/>
          </a:xfrm>
        </p:spPr>
        <p:txBody>
          <a:bodyPr>
            <a:noAutofit/>
          </a:bodyPr>
          <a:lstStyle>
            <a:lvl1pPr marL="0" indent="0">
              <a:buFontTx/>
              <a:buNone/>
              <a:defRPr sz="2400">
                <a:solidFill>
                  <a:schemeClr val="tx1"/>
                </a:solidFill>
              </a:defRPr>
            </a:lvl1pPr>
            <a:lvl2pPr marL="457200" indent="0">
              <a:buFontTx/>
              <a:buNone/>
              <a:defRPr sz="2400"/>
            </a:lvl2pPr>
            <a:lvl3pPr marL="914400" indent="0">
              <a:buFontTx/>
              <a:buNone/>
              <a:defRPr sz="2400"/>
            </a:lvl3pPr>
            <a:lvl4pPr marL="1371600" indent="0">
              <a:buFontTx/>
              <a:buNone/>
              <a:defRPr sz="2400"/>
            </a:lvl4pPr>
            <a:lvl5pPr marL="1828800" indent="0">
              <a:buFontTx/>
              <a:buNone/>
              <a:defRPr sz="2400"/>
            </a:lvl5pPr>
          </a:lstStyle>
          <a:p>
            <a:pPr lvl="0"/>
            <a:r>
              <a:rPr lang="en-US" dirty="0" smtClean="0"/>
              <a:t>16M</a:t>
            </a:r>
          </a:p>
        </p:txBody>
      </p:sp>
      <p:sp>
        <p:nvSpPr>
          <p:cNvPr id="50" name="Text Placeholder 3"/>
          <p:cNvSpPr>
            <a:spLocks noGrp="1"/>
          </p:cNvSpPr>
          <p:nvPr>
            <p:ph type="body" sz="quarter" idx="37" hasCustomPrompt="1"/>
          </p:nvPr>
        </p:nvSpPr>
        <p:spPr>
          <a:xfrm>
            <a:off x="7345228" y="3976992"/>
            <a:ext cx="1785741" cy="326529"/>
          </a:xfrm>
        </p:spPr>
        <p:txBody>
          <a:bodyPr>
            <a:noAutofit/>
          </a:bodyPr>
          <a:lstStyle>
            <a:lvl1pPr marL="0" indent="0" algn="l">
              <a:lnSpc>
                <a:spcPct val="120000"/>
              </a:lnSpc>
              <a:buFont typeface="Arial" pitchFamily="34" charset="0"/>
              <a:buNone/>
              <a:defRPr sz="1200" b="1">
                <a:solidFill>
                  <a:schemeClr val="bg1">
                    <a:lumMod val="65000"/>
                  </a:schemeClr>
                </a:solidFill>
              </a:defRPr>
            </a:lvl1pPr>
            <a:lvl2pPr marL="457200" indent="0">
              <a:buFontTx/>
              <a:buNone/>
              <a:defRPr sz="1400" b="1">
                <a:solidFill>
                  <a:schemeClr val="bg1"/>
                </a:solidFill>
              </a:defRPr>
            </a:lvl2pPr>
            <a:lvl3pPr marL="914400" indent="0">
              <a:buFontTx/>
              <a:buNone/>
              <a:defRPr sz="1400" b="1">
                <a:solidFill>
                  <a:schemeClr val="bg1"/>
                </a:solidFill>
              </a:defRPr>
            </a:lvl3pPr>
            <a:lvl4pPr marL="1371600" indent="0">
              <a:buFontTx/>
              <a:buNone/>
              <a:defRPr sz="1400" b="1">
                <a:solidFill>
                  <a:schemeClr val="bg1"/>
                </a:solidFill>
              </a:defRPr>
            </a:lvl4pPr>
            <a:lvl5pPr marL="1828800" indent="0">
              <a:buFontTx/>
              <a:buNone/>
              <a:defRPr sz="1400" b="1">
                <a:solidFill>
                  <a:schemeClr val="bg1"/>
                </a:solidFill>
              </a:defRPr>
            </a:lvl5pPr>
          </a:lstStyle>
          <a:p>
            <a:pPr lvl="0"/>
            <a:r>
              <a:rPr lang="en-US" dirty="0" smtClean="0"/>
              <a:t>Network Name</a:t>
            </a:r>
          </a:p>
        </p:txBody>
      </p:sp>
      <p:sp>
        <p:nvSpPr>
          <p:cNvPr id="52" name="Text Placeholder 2"/>
          <p:cNvSpPr>
            <a:spLocks noGrp="1"/>
          </p:cNvSpPr>
          <p:nvPr>
            <p:ph type="body" sz="quarter" idx="39" hasCustomPrompt="1"/>
          </p:nvPr>
        </p:nvSpPr>
        <p:spPr>
          <a:xfrm>
            <a:off x="9456374" y="3483237"/>
            <a:ext cx="1787349" cy="467537"/>
          </a:xfrm>
        </p:spPr>
        <p:txBody>
          <a:bodyPr>
            <a:noAutofit/>
          </a:bodyPr>
          <a:lstStyle>
            <a:lvl1pPr marL="0" indent="0">
              <a:buFontTx/>
              <a:buNone/>
              <a:defRPr sz="2400">
                <a:solidFill>
                  <a:schemeClr val="tx1"/>
                </a:solidFill>
              </a:defRPr>
            </a:lvl1pPr>
            <a:lvl2pPr marL="457200" indent="0">
              <a:buFontTx/>
              <a:buNone/>
              <a:defRPr sz="2400"/>
            </a:lvl2pPr>
            <a:lvl3pPr marL="914400" indent="0">
              <a:buFontTx/>
              <a:buNone/>
              <a:defRPr sz="2400"/>
            </a:lvl3pPr>
            <a:lvl4pPr marL="1371600" indent="0">
              <a:buFontTx/>
              <a:buNone/>
              <a:defRPr sz="2400"/>
            </a:lvl4pPr>
            <a:lvl5pPr marL="1828800" indent="0">
              <a:buFontTx/>
              <a:buNone/>
              <a:defRPr sz="2400"/>
            </a:lvl5pPr>
          </a:lstStyle>
          <a:p>
            <a:pPr lvl="0"/>
            <a:r>
              <a:rPr lang="en-US" dirty="0" smtClean="0"/>
              <a:t>16M</a:t>
            </a:r>
          </a:p>
        </p:txBody>
      </p:sp>
      <p:sp>
        <p:nvSpPr>
          <p:cNvPr id="53" name="Text Placeholder 3"/>
          <p:cNvSpPr>
            <a:spLocks noGrp="1"/>
          </p:cNvSpPr>
          <p:nvPr>
            <p:ph type="body" sz="quarter" idx="40" hasCustomPrompt="1"/>
          </p:nvPr>
        </p:nvSpPr>
        <p:spPr>
          <a:xfrm>
            <a:off x="9457463" y="3976992"/>
            <a:ext cx="1785741" cy="326529"/>
          </a:xfrm>
        </p:spPr>
        <p:txBody>
          <a:bodyPr>
            <a:noAutofit/>
          </a:bodyPr>
          <a:lstStyle>
            <a:lvl1pPr marL="0" indent="0" algn="l">
              <a:lnSpc>
                <a:spcPct val="120000"/>
              </a:lnSpc>
              <a:buFont typeface="Arial" pitchFamily="34" charset="0"/>
              <a:buNone/>
              <a:defRPr sz="1200" b="1">
                <a:solidFill>
                  <a:schemeClr val="bg1">
                    <a:lumMod val="65000"/>
                  </a:schemeClr>
                </a:solidFill>
              </a:defRPr>
            </a:lvl1pPr>
            <a:lvl2pPr marL="457200" indent="0">
              <a:buFontTx/>
              <a:buNone/>
              <a:defRPr sz="1400" b="1">
                <a:solidFill>
                  <a:schemeClr val="bg1"/>
                </a:solidFill>
              </a:defRPr>
            </a:lvl2pPr>
            <a:lvl3pPr marL="914400" indent="0">
              <a:buFontTx/>
              <a:buNone/>
              <a:defRPr sz="1400" b="1">
                <a:solidFill>
                  <a:schemeClr val="bg1"/>
                </a:solidFill>
              </a:defRPr>
            </a:lvl3pPr>
            <a:lvl4pPr marL="1371600" indent="0">
              <a:buFontTx/>
              <a:buNone/>
              <a:defRPr sz="1400" b="1">
                <a:solidFill>
                  <a:schemeClr val="bg1"/>
                </a:solidFill>
              </a:defRPr>
            </a:lvl4pPr>
            <a:lvl5pPr marL="1828800" indent="0">
              <a:buFontTx/>
              <a:buNone/>
              <a:defRPr sz="1400" b="1">
                <a:solidFill>
                  <a:schemeClr val="bg1"/>
                </a:solidFill>
              </a:defRPr>
            </a:lvl5pPr>
          </a:lstStyle>
          <a:p>
            <a:pPr lvl="0"/>
            <a:r>
              <a:rPr lang="en-US" dirty="0" smtClean="0"/>
              <a:t>Network Name</a:t>
            </a:r>
          </a:p>
        </p:txBody>
      </p:sp>
      <p:sp>
        <p:nvSpPr>
          <p:cNvPr id="21" name="Text Placeholder 2"/>
          <p:cNvSpPr>
            <a:spLocks noGrp="1"/>
          </p:cNvSpPr>
          <p:nvPr>
            <p:ph type="body" sz="quarter" idx="15" hasCustomPrompt="1"/>
          </p:nvPr>
        </p:nvSpPr>
        <p:spPr>
          <a:xfrm>
            <a:off x="948793" y="4494347"/>
            <a:ext cx="10319959" cy="1855906"/>
          </a:xfrm>
        </p:spPr>
        <p:txBody>
          <a:bodyPr numCol="2" spcCol="356616">
            <a:noAutofit/>
          </a:bodyPr>
          <a:lstStyle>
            <a:lvl1pPr marL="0" indent="0" algn="just">
              <a:lnSpc>
                <a:spcPct val="150000"/>
              </a:lnSpc>
              <a:buClr>
                <a:srgbClr val="80B930"/>
              </a:buClr>
              <a:buSzPct val="75000"/>
              <a:buFontTx/>
              <a:buNone/>
              <a:defRPr sz="1400">
                <a:solidFill>
                  <a:srgbClr val="A6A6A6"/>
                </a:solidFill>
              </a:defRPr>
            </a:lvl1pPr>
            <a:lvl2pPr>
              <a:defRPr sz="1000">
                <a:solidFill>
                  <a:srgbClr val="A6A6A6"/>
                </a:solidFill>
              </a:defRPr>
            </a:lvl2pPr>
            <a:lvl3pPr>
              <a:defRPr sz="1000">
                <a:solidFill>
                  <a:srgbClr val="A6A6A6"/>
                </a:solidFill>
              </a:defRPr>
            </a:lvl3pPr>
            <a:lvl4pPr>
              <a:defRPr sz="1000">
                <a:solidFill>
                  <a:srgbClr val="A6A6A6"/>
                </a:solidFill>
              </a:defRPr>
            </a:lvl4pPr>
            <a:lvl5pPr>
              <a:defRPr sz="1000">
                <a:solidFill>
                  <a:srgbClr val="A6A6A6"/>
                </a:solidFill>
              </a:defRPr>
            </a:lvl5pPr>
          </a:lstStyle>
          <a:p>
            <a:pPr lvl="0"/>
            <a:r>
              <a:rPr lang="en-US" dirty="0" err="1" smtClean="0">
                <a:latin typeface="+mn-lt"/>
                <a:cs typeface="Arial"/>
              </a:rPr>
              <a:t>Lorem</a:t>
            </a:r>
            <a:r>
              <a:rPr lang="en-US" dirty="0" smtClean="0">
                <a:latin typeface="+mn-lt"/>
                <a:cs typeface="Arial"/>
              </a:rPr>
              <a:t> </a:t>
            </a:r>
            <a:r>
              <a:rPr lang="en-US" dirty="0" err="1" smtClean="0">
                <a:latin typeface="+mn-lt"/>
                <a:cs typeface="Arial"/>
              </a:rPr>
              <a:t>ipsum</a:t>
            </a:r>
            <a:r>
              <a:rPr lang="en-US" dirty="0" smtClean="0">
                <a:latin typeface="+mn-lt"/>
                <a:cs typeface="Arial"/>
              </a:rPr>
              <a:t> dolor sit </a:t>
            </a:r>
            <a:r>
              <a:rPr lang="en-US" dirty="0" err="1" smtClean="0">
                <a:latin typeface="+mn-lt"/>
                <a:cs typeface="Arial"/>
              </a:rPr>
              <a:t>amet</a:t>
            </a:r>
            <a:r>
              <a:rPr lang="en-US" dirty="0" smtClean="0">
                <a:latin typeface="+mn-lt"/>
                <a:cs typeface="Arial"/>
              </a:rPr>
              <a:t>, </a:t>
            </a:r>
            <a:r>
              <a:rPr lang="en-US" dirty="0" err="1" smtClean="0">
                <a:latin typeface="+mn-lt"/>
                <a:cs typeface="Arial"/>
              </a:rPr>
              <a:t>consectetur</a:t>
            </a:r>
            <a:r>
              <a:rPr lang="en-US" dirty="0" smtClean="0">
                <a:latin typeface="+mn-lt"/>
                <a:cs typeface="Arial"/>
              </a:rPr>
              <a:t> </a:t>
            </a:r>
            <a:r>
              <a:rPr lang="en-US" dirty="0" err="1" smtClean="0">
                <a:latin typeface="+mn-lt"/>
                <a:cs typeface="Arial"/>
              </a:rPr>
              <a:t>adipiscing</a:t>
            </a:r>
            <a:r>
              <a:rPr lang="en-US" dirty="0" smtClean="0">
                <a:latin typeface="+mn-lt"/>
                <a:cs typeface="Arial"/>
              </a:rPr>
              <a:t> </a:t>
            </a:r>
            <a:r>
              <a:rPr lang="en-US" dirty="0" err="1" smtClean="0">
                <a:latin typeface="+mn-lt"/>
                <a:cs typeface="Arial"/>
              </a:rPr>
              <a:t>elit</a:t>
            </a:r>
            <a:r>
              <a:rPr lang="en-US" dirty="0" smtClean="0">
                <a:latin typeface="+mn-lt"/>
                <a:cs typeface="Arial"/>
              </a:rPr>
              <a:t>. </a:t>
            </a:r>
            <a:r>
              <a:rPr lang="en-US" dirty="0" err="1" smtClean="0">
                <a:latin typeface="+mn-lt"/>
                <a:cs typeface="Arial"/>
              </a:rPr>
              <a:t>Curabitur</a:t>
            </a:r>
            <a:r>
              <a:rPr lang="en-US" dirty="0" smtClean="0">
                <a:latin typeface="+mn-lt"/>
                <a:cs typeface="Arial"/>
              </a:rPr>
              <a:t> </a:t>
            </a:r>
            <a:r>
              <a:rPr lang="en-US" dirty="0" err="1" smtClean="0">
                <a:latin typeface="+mn-lt"/>
                <a:cs typeface="Arial"/>
              </a:rPr>
              <a:t>elementum</a:t>
            </a:r>
            <a:r>
              <a:rPr lang="en-US" dirty="0" smtClean="0">
                <a:latin typeface="+mn-lt"/>
                <a:cs typeface="Arial"/>
              </a:rPr>
              <a:t> </a:t>
            </a:r>
            <a:r>
              <a:rPr lang="en-US" dirty="0" err="1" smtClean="0">
                <a:latin typeface="+mn-lt"/>
                <a:cs typeface="Arial"/>
              </a:rPr>
              <a:t>posuere</a:t>
            </a:r>
            <a:r>
              <a:rPr lang="en-US" dirty="0" smtClean="0">
                <a:latin typeface="+mn-lt"/>
                <a:cs typeface="Arial"/>
              </a:rPr>
              <a:t> </a:t>
            </a:r>
            <a:r>
              <a:rPr lang="en-US" dirty="0" err="1" smtClean="0">
                <a:latin typeface="+mn-lt"/>
                <a:cs typeface="Arial"/>
              </a:rPr>
              <a:t>pretium</a:t>
            </a:r>
            <a:r>
              <a:rPr lang="en-US" dirty="0" smtClean="0">
                <a:latin typeface="+mn-lt"/>
                <a:cs typeface="Arial"/>
              </a:rPr>
              <a:t>. </a:t>
            </a:r>
            <a:r>
              <a:rPr lang="en-US" dirty="0" err="1" smtClean="0">
                <a:latin typeface="+mn-lt"/>
                <a:cs typeface="Arial"/>
              </a:rPr>
              <a:t>Quisque</a:t>
            </a:r>
            <a:r>
              <a:rPr lang="en-US" dirty="0" smtClean="0">
                <a:latin typeface="+mn-lt"/>
                <a:cs typeface="Arial"/>
              </a:rPr>
              <a:t> </a:t>
            </a:r>
            <a:r>
              <a:rPr lang="en-US" dirty="0" err="1" smtClean="0">
                <a:latin typeface="+mn-lt"/>
                <a:cs typeface="Arial"/>
              </a:rPr>
              <a:t>nibh</a:t>
            </a:r>
            <a:r>
              <a:rPr lang="en-US" dirty="0" smtClean="0">
                <a:latin typeface="+mn-lt"/>
                <a:cs typeface="Arial"/>
              </a:rPr>
              <a:t> dolor, </a:t>
            </a:r>
            <a:r>
              <a:rPr lang="en-US" dirty="0" err="1" smtClean="0">
                <a:latin typeface="+mn-lt"/>
                <a:cs typeface="Arial"/>
              </a:rPr>
              <a:t>dignissim</a:t>
            </a:r>
            <a:r>
              <a:rPr lang="en-US" dirty="0" smtClean="0">
                <a:latin typeface="+mn-lt"/>
                <a:cs typeface="Arial"/>
              </a:rPr>
              <a:t> ac </a:t>
            </a:r>
            <a:r>
              <a:rPr lang="en-US" dirty="0" err="1" smtClean="0">
                <a:latin typeface="+mn-lt"/>
                <a:cs typeface="Arial"/>
              </a:rPr>
              <a:t>dignissim</a:t>
            </a:r>
            <a:r>
              <a:rPr lang="en-US" dirty="0" smtClean="0">
                <a:latin typeface="+mn-lt"/>
                <a:cs typeface="Arial"/>
              </a:rPr>
              <a:t> </a:t>
            </a:r>
            <a:r>
              <a:rPr lang="en-US" dirty="0" err="1" smtClean="0">
                <a:latin typeface="+mn-lt"/>
                <a:cs typeface="Arial"/>
              </a:rPr>
              <a:t>ut</a:t>
            </a:r>
            <a:r>
              <a:rPr lang="en-US" dirty="0" smtClean="0">
                <a:latin typeface="+mn-lt"/>
                <a:cs typeface="Arial"/>
              </a:rPr>
              <a:t>, </a:t>
            </a:r>
            <a:r>
              <a:rPr lang="en-US" dirty="0" err="1" smtClean="0">
                <a:latin typeface="+mn-lt"/>
                <a:cs typeface="Arial"/>
              </a:rPr>
              <a:t>luctus</a:t>
            </a:r>
            <a:r>
              <a:rPr lang="en-US" dirty="0" smtClean="0">
                <a:latin typeface="+mn-lt"/>
                <a:cs typeface="Arial"/>
              </a:rPr>
              <a:t> ac </a:t>
            </a:r>
            <a:r>
              <a:rPr lang="en-US" dirty="0" err="1" smtClean="0">
                <a:latin typeface="+mn-lt"/>
                <a:cs typeface="Arial"/>
              </a:rPr>
              <a:t>urna</a:t>
            </a:r>
            <a:r>
              <a:rPr lang="en-US" dirty="0" smtClean="0">
                <a:latin typeface="+mn-lt"/>
                <a:cs typeface="Arial"/>
              </a:rPr>
              <a:t>. </a:t>
            </a:r>
            <a:r>
              <a:rPr lang="en-US" dirty="0" err="1" smtClean="0">
                <a:latin typeface="+mn-lt"/>
                <a:cs typeface="Arial"/>
              </a:rPr>
              <a:t>Aliquam</a:t>
            </a:r>
            <a:r>
              <a:rPr lang="en-US" dirty="0" smtClean="0">
                <a:latin typeface="+mn-lt"/>
                <a:cs typeface="Arial"/>
              </a:rPr>
              <a:t> </a:t>
            </a:r>
            <a:r>
              <a:rPr lang="en-US" dirty="0" err="1" smtClean="0">
                <a:latin typeface="+mn-lt"/>
                <a:cs typeface="Arial"/>
              </a:rPr>
              <a:t>aliquet</a:t>
            </a:r>
            <a:r>
              <a:rPr lang="en-US" dirty="0" smtClean="0">
                <a:latin typeface="+mn-lt"/>
                <a:cs typeface="Arial"/>
              </a:rPr>
              <a:t> non </a:t>
            </a:r>
            <a:r>
              <a:rPr lang="en-US" dirty="0" err="1" smtClean="0">
                <a:latin typeface="+mn-lt"/>
                <a:cs typeface="Arial"/>
              </a:rPr>
              <a:t>massa</a:t>
            </a:r>
            <a:r>
              <a:rPr lang="en-US" dirty="0" smtClean="0">
                <a:latin typeface="+mn-lt"/>
                <a:cs typeface="Arial"/>
              </a:rPr>
              <a:t> </a:t>
            </a:r>
            <a:r>
              <a:rPr lang="en-US" dirty="0" err="1" smtClean="0">
                <a:latin typeface="+mn-lt"/>
                <a:cs typeface="Arial"/>
              </a:rPr>
              <a:t>quis</a:t>
            </a:r>
            <a:r>
              <a:rPr lang="en-US" dirty="0" smtClean="0">
                <a:latin typeface="+mn-lt"/>
                <a:cs typeface="Arial"/>
              </a:rPr>
              <a:t> </a:t>
            </a:r>
            <a:r>
              <a:rPr lang="en-US" dirty="0" err="1" smtClean="0">
                <a:latin typeface="+mn-lt"/>
                <a:cs typeface="Arial"/>
              </a:rPr>
              <a:t>tincidunt</a:t>
            </a:r>
            <a:r>
              <a:rPr lang="en-US" dirty="0" smtClean="0">
                <a:latin typeface="+mn-lt"/>
                <a:cs typeface="Arial"/>
              </a:rPr>
              <a:t>. </a:t>
            </a:r>
            <a:r>
              <a:rPr lang="en-US" dirty="0" err="1" smtClean="0">
                <a:latin typeface="+mn-lt"/>
                <a:cs typeface="Arial"/>
              </a:rPr>
              <a:t>Mauris</a:t>
            </a:r>
            <a:r>
              <a:rPr lang="en-US" dirty="0" smtClean="0">
                <a:latin typeface="+mn-lt"/>
                <a:cs typeface="Arial"/>
              </a:rPr>
              <a:t> </a:t>
            </a:r>
            <a:r>
              <a:rPr lang="en-US" dirty="0" err="1" smtClean="0">
                <a:latin typeface="+mn-lt"/>
                <a:cs typeface="Arial"/>
              </a:rPr>
              <a:t>ullamcorper</a:t>
            </a:r>
            <a:r>
              <a:rPr lang="en-US" dirty="0" smtClean="0">
                <a:latin typeface="+mn-lt"/>
                <a:cs typeface="Arial"/>
              </a:rPr>
              <a:t> </a:t>
            </a:r>
            <a:r>
              <a:rPr lang="en-US" dirty="0" err="1" smtClean="0">
                <a:latin typeface="+mn-lt"/>
                <a:cs typeface="Arial"/>
              </a:rPr>
              <a:t>justo</a:t>
            </a:r>
            <a:r>
              <a:rPr lang="en-US" dirty="0" smtClean="0">
                <a:latin typeface="+mn-lt"/>
                <a:cs typeface="Arial"/>
              </a:rPr>
              <a:t> </a:t>
            </a:r>
            <a:r>
              <a:rPr lang="en-US" dirty="0" err="1" smtClean="0">
                <a:latin typeface="+mn-lt"/>
                <a:cs typeface="Arial"/>
              </a:rPr>
              <a:t>tristique</a:t>
            </a:r>
            <a:r>
              <a:rPr lang="en-US" dirty="0" smtClean="0">
                <a:latin typeface="+mn-lt"/>
                <a:cs typeface="Arial"/>
              </a:rPr>
              <a:t> dui </a:t>
            </a:r>
            <a:r>
              <a:rPr lang="en-US" dirty="0" err="1" smtClean="0">
                <a:latin typeface="+mn-lt"/>
                <a:cs typeface="Arial"/>
              </a:rPr>
              <a:t>posuere</a:t>
            </a:r>
            <a:r>
              <a:rPr lang="en-US" dirty="0" smtClean="0">
                <a:latin typeface="+mn-lt"/>
                <a:cs typeface="Arial"/>
              </a:rPr>
              <a:t> </a:t>
            </a:r>
            <a:r>
              <a:rPr lang="en-US" dirty="0" err="1" smtClean="0">
                <a:latin typeface="+mn-lt"/>
                <a:cs typeface="Arial"/>
              </a:rPr>
              <a:t>tincidunt</a:t>
            </a:r>
            <a:r>
              <a:rPr lang="en-US" dirty="0" smtClean="0">
                <a:latin typeface="+mn-lt"/>
                <a:cs typeface="Arial"/>
              </a:rPr>
              <a:t>. In </a:t>
            </a:r>
            <a:r>
              <a:rPr lang="en-US" dirty="0" err="1" smtClean="0">
                <a:latin typeface="+mn-lt"/>
                <a:cs typeface="Arial"/>
              </a:rPr>
              <a:t>nec</a:t>
            </a:r>
            <a:r>
              <a:rPr lang="en-US" dirty="0" smtClean="0">
                <a:latin typeface="+mn-lt"/>
                <a:cs typeface="Arial"/>
              </a:rPr>
              <a:t> lacus </a:t>
            </a:r>
            <a:r>
              <a:rPr lang="en-US" dirty="0" err="1" smtClean="0">
                <a:latin typeface="+mn-lt"/>
                <a:cs typeface="Arial"/>
              </a:rPr>
              <a:t>laoreet</a:t>
            </a:r>
            <a:r>
              <a:rPr lang="en-US" dirty="0" smtClean="0">
                <a:latin typeface="+mn-lt"/>
                <a:cs typeface="Arial"/>
              </a:rPr>
              <a:t> </a:t>
            </a:r>
            <a:r>
              <a:rPr lang="en-US" dirty="0" err="1" smtClean="0">
                <a:latin typeface="+mn-lt"/>
                <a:cs typeface="Arial"/>
              </a:rPr>
              <a:t>orci</a:t>
            </a:r>
            <a:r>
              <a:rPr lang="en-US" dirty="0" smtClean="0">
                <a:latin typeface="+mn-lt"/>
                <a:cs typeface="Arial"/>
              </a:rPr>
              <a:t> </a:t>
            </a:r>
            <a:r>
              <a:rPr lang="en-US" dirty="0" err="1" smtClean="0">
                <a:latin typeface="+mn-lt"/>
                <a:cs typeface="Arial"/>
              </a:rPr>
              <a:t>varius</a:t>
            </a:r>
            <a:r>
              <a:rPr lang="en-US" dirty="0" smtClean="0">
                <a:latin typeface="+mn-lt"/>
                <a:cs typeface="Arial"/>
              </a:rPr>
              <a:t> </a:t>
            </a:r>
            <a:r>
              <a:rPr lang="en-US" dirty="0" err="1" smtClean="0">
                <a:latin typeface="+mn-lt"/>
                <a:cs typeface="Arial"/>
              </a:rPr>
              <a:t>imperdiet</a:t>
            </a:r>
            <a:r>
              <a:rPr lang="en-US" dirty="0" smtClean="0">
                <a:latin typeface="+mn-lt"/>
                <a:cs typeface="Arial"/>
              </a:rPr>
              <a:t> </a:t>
            </a:r>
            <a:endParaRPr lang="en-US" dirty="0" smtClean="0"/>
          </a:p>
        </p:txBody>
      </p:sp>
    </p:spTree>
    <p:extLst>
      <p:ext uri="{BB962C8B-B14F-4D97-AF65-F5344CB8AC3E}">
        <p14:creationId xmlns:p14="http://schemas.microsoft.com/office/powerpoint/2010/main" val="1226237938"/>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097280" y="1845734"/>
            <a:ext cx="4937760" cy="402335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19AB4D41-86C1-4908-B66A-0B50CEB3BF29}" type="datetimeFigureOut">
              <a:rPr lang="en-US" smtClean="0"/>
              <a:t>2/24/2017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3127214572"/>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User Social Network_3 columns">
    <p:spTree>
      <p:nvGrpSpPr>
        <p:cNvPr id="1" name=""/>
        <p:cNvGrpSpPr/>
        <p:nvPr/>
      </p:nvGrpSpPr>
      <p:grpSpPr>
        <a:xfrm>
          <a:off x="0" y="0"/>
          <a:ext cx="0" cy="0"/>
          <a:chOff x="0" y="0"/>
          <a:chExt cx="0" cy="0"/>
        </a:xfrm>
      </p:grpSpPr>
      <p:sp>
        <p:nvSpPr>
          <p:cNvPr id="10" name="Title 1"/>
          <p:cNvSpPr>
            <a:spLocks noGrp="1"/>
          </p:cNvSpPr>
          <p:nvPr>
            <p:ph type="title" hasCustomPrompt="1"/>
          </p:nvPr>
        </p:nvSpPr>
        <p:spPr>
          <a:xfrm>
            <a:off x="609600" y="274639"/>
            <a:ext cx="10972800" cy="1143000"/>
          </a:xfrm>
        </p:spPr>
        <p:txBody>
          <a:bodyPr/>
          <a:lstStyle>
            <a:lvl1pPr marL="0" marR="0" indent="0" algn="l" defTabSz="914400" rtl="0" eaLnBrk="1" fontAlgn="auto" latinLnBrk="0" hangingPunct="1">
              <a:lnSpc>
                <a:spcPct val="100000"/>
              </a:lnSpc>
              <a:spcBef>
                <a:spcPct val="0"/>
              </a:spcBef>
              <a:spcAft>
                <a:spcPts val="0"/>
              </a:spcAft>
              <a:buClrTx/>
              <a:buSzTx/>
              <a:buFontTx/>
              <a:buNone/>
              <a:tabLst/>
              <a:defRPr sz="3200" baseline="0">
                <a:solidFill>
                  <a:srgbClr val="5C5C5C"/>
                </a:solidFill>
              </a:defRPr>
            </a:lvl1pPr>
          </a:lstStyle>
          <a:p>
            <a:r>
              <a:rPr lang="en-US" dirty="0" smtClean="0"/>
              <a:t>Users per social network</a:t>
            </a:r>
            <a:endParaRPr lang="en-US" dirty="0"/>
          </a:p>
        </p:txBody>
      </p:sp>
      <p:sp>
        <p:nvSpPr>
          <p:cNvPr id="28" name="TextBox 27"/>
          <p:cNvSpPr txBox="1"/>
          <p:nvPr userDrawn="1"/>
        </p:nvSpPr>
        <p:spPr>
          <a:xfrm>
            <a:off x="4233197" y="7113742"/>
            <a:ext cx="1219200" cy="914400"/>
          </a:xfrm>
          <a:prstGeom prst="rect">
            <a:avLst/>
          </a:prstGeom>
        </p:spPr>
        <p:txBody>
          <a:bodyPr vert="horz" wrap="none" lIns="91440" tIns="45720" rIns="91440" bIns="45720" rtlCol="0" anchor="ctr">
            <a:normAutofit/>
          </a:bodyPr>
          <a:lstStyle/>
          <a:p>
            <a:pPr defTabSz="914400" fontAlgn="base">
              <a:spcBef>
                <a:spcPct val="0"/>
              </a:spcBef>
              <a:spcAft>
                <a:spcPct val="0"/>
              </a:spcAft>
            </a:pPr>
            <a:endParaRPr lang="en-US" sz="1800" dirty="0" smtClean="0">
              <a:solidFill>
                <a:srgbClr val="5C5C5C"/>
              </a:solidFill>
              <a:ea typeface="ＭＳ Ｐゴシック" pitchFamily="34" charset="-128"/>
            </a:endParaRPr>
          </a:p>
        </p:txBody>
      </p:sp>
      <p:sp>
        <p:nvSpPr>
          <p:cNvPr id="22" name="Text Placeholder 2"/>
          <p:cNvSpPr>
            <a:spLocks noGrp="1"/>
          </p:cNvSpPr>
          <p:nvPr>
            <p:ph type="body" sz="quarter" idx="27" hasCustomPrompt="1"/>
          </p:nvPr>
        </p:nvSpPr>
        <p:spPr>
          <a:xfrm>
            <a:off x="956389" y="3929725"/>
            <a:ext cx="2649668" cy="611429"/>
          </a:xfrm>
        </p:spPr>
        <p:txBody>
          <a:bodyPr>
            <a:noAutofit/>
          </a:bodyPr>
          <a:lstStyle>
            <a:lvl1pPr marL="0" indent="0" algn="ctr">
              <a:buFontTx/>
              <a:buNone/>
              <a:defRPr sz="3600">
                <a:solidFill>
                  <a:schemeClr val="tx1"/>
                </a:solidFill>
              </a:defRPr>
            </a:lvl1pPr>
            <a:lvl2pPr marL="457200" indent="0">
              <a:buFontTx/>
              <a:buNone/>
              <a:defRPr sz="2400"/>
            </a:lvl2pPr>
            <a:lvl3pPr marL="914400" indent="0">
              <a:buFontTx/>
              <a:buNone/>
              <a:defRPr sz="2400"/>
            </a:lvl3pPr>
            <a:lvl4pPr marL="1371600" indent="0">
              <a:buFontTx/>
              <a:buNone/>
              <a:defRPr sz="2400"/>
            </a:lvl4pPr>
            <a:lvl5pPr marL="1828800" indent="0">
              <a:buFontTx/>
              <a:buNone/>
              <a:defRPr sz="2400"/>
            </a:lvl5pPr>
          </a:lstStyle>
          <a:p>
            <a:pPr lvl="0"/>
            <a:r>
              <a:rPr lang="en-US" dirty="0" smtClean="0"/>
              <a:t>96M</a:t>
            </a:r>
          </a:p>
        </p:txBody>
      </p:sp>
      <p:sp>
        <p:nvSpPr>
          <p:cNvPr id="23" name="Text Placeholder 3"/>
          <p:cNvSpPr>
            <a:spLocks noGrp="1"/>
          </p:cNvSpPr>
          <p:nvPr>
            <p:ph type="body" sz="quarter" idx="28" hasCustomPrompt="1"/>
          </p:nvPr>
        </p:nvSpPr>
        <p:spPr>
          <a:xfrm>
            <a:off x="957478" y="4543858"/>
            <a:ext cx="2647284" cy="373560"/>
          </a:xfrm>
        </p:spPr>
        <p:txBody>
          <a:bodyPr>
            <a:noAutofit/>
          </a:bodyPr>
          <a:lstStyle>
            <a:lvl1pPr marL="0" indent="0" algn="ctr">
              <a:lnSpc>
                <a:spcPct val="120000"/>
              </a:lnSpc>
              <a:buFont typeface="Arial" pitchFamily="34" charset="0"/>
              <a:buNone/>
              <a:defRPr sz="1600" b="1">
                <a:solidFill>
                  <a:schemeClr val="bg1">
                    <a:lumMod val="65000"/>
                  </a:schemeClr>
                </a:solidFill>
              </a:defRPr>
            </a:lvl1pPr>
            <a:lvl2pPr marL="457200" indent="0">
              <a:buFontTx/>
              <a:buNone/>
              <a:defRPr sz="1400" b="1">
                <a:solidFill>
                  <a:schemeClr val="bg1"/>
                </a:solidFill>
              </a:defRPr>
            </a:lvl2pPr>
            <a:lvl3pPr marL="914400" indent="0">
              <a:buFontTx/>
              <a:buNone/>
              <a:defRPr sz="1400" b="1">
                <a:solidFill>
                  <a:schemeClr val="bg1"/>
                </a:solidFill>
              </a:defRPr>
            </a:lvl3pPr>
            <a:lvl4pPr marL="1371600" indent="0">
              <a:buFontTx/>
              <a:buNone/>
              <a:defRPr sz="1400" b="1">
                <a:solidFill>
                  <a:schemeClr val="bg1"/>
                </a:solidFill>
              </a:defRPr>
            </a:lvl4pPr>
            <a:lvl5pPr marL="1828800" indent="0">
              <a:buFontTx/>
              <a:buNone/>
              <a:defRPr sz="1400" b="1">
                <a:solidFill>
                  <a:schemeClr val="bg1"/>
                </a:solidFill>
              </a:defRPr>
            </a:lvl5pPr>
          </a:lstStyle>
          <a:p>
            <a:pPr lvl="0"/>
            <a:r>
              <a:rPr lang="en-US" dirty="0" smtClean="0"/>
              <a:t>Network Name</a:t>
            </a:r>
          </a:p>
        </p:txBody>
      </p:sp>
      <p:sp>
        <p:nvSpPr>
          <p:cNvPr id="37" name="Text Placeholder 2"/>
          <p:cNvSpPr>
            <a:spLocks noGrp="1"/>
          </p:cNvSpPr>
          <p:nvPr>
            <p:ph type="body" sz="quarter" idx="30" hasCustomPrompt="1"/>
          </p:nvPr>
        </p:nvSpPr>
        <p:spPr>
          <a:xfrm>
            <a:off x="4746034" y="3929725"/>
            <a:ext cx="2649668" cy="611429"/>
          </a:xfrm>
        </p:spPr>
        <p:txBody>
          <a:bodyPr>
            <a:noAutofit/>
          </a:bodyPr>
          <a:lstStyle>
            <a:lvl1pPr marL="0" indent="0" algn="ctr">
              <a:buFontTx/>
              <a:buNone/>
              <a:defRPr sz="3600">
                <a:solidFill>
                  <a:schemeClr val="tx1"/>
                </a:solidFill>
              </a:defRPr>
            </a:lvl1pPr>
            <a:lvl2pPr marL="457200" indent="0">
              <a:buFontTx/>
              <a:buNone/>
              <a:defRPr sz="2400"/>
            </a:lvl2pPr>
            <a:lvl3pPr marL="914400" indent="0">
              <a:buFontTx/>
              <a:buNone/>
              <a:defRPr sz="2400"/>
            </a:lvl3pPr>
            <a:lvl4pPr marL="1371600" indent="0">
              <a:buFontTx/>
              <a:buNone/>
              <a:defRPr sz="2400"/>
            </a:lvl4pPr>
            <a:lvl5pPr marL="1828800" indent="0">
              <a:buFontTx/>
              <a:buNone/>
              <a:defRPr sz="2400"/>
            </a:lvl5pPr>
          </a:lstStyle>
          <a:p>
            <a:pPr lvl="0"/>
            <a:r>
              <a:rPr lang="en-US" dirty="0" smtClean="0"/>
              <a:t>96M</a:t>
            </a:r>
          </a:p>
        </p:txBody>
      </p:sp>
      <p:sp>
        <p:nvSpPr>
          <p:cNvPr id="38" name="Text Placeholder 3"/>
          <p:cNvSpPr>
            <a:spLocks noGrp="1"/>
          </p:cNvSpPr>
          <p:nvPr>
            <p:ph type="body" sz="quarter" idx="31" hasCustomPrompt="1"/>
          </p:nvPr>
        </p:nvSpPr>
        <p:spPr>
          <a:xfrm>
            <a:off x="4747123" y="4543858"/>
            <a:ext cx="2647284" cy="373560"/>
          </a:xfrm>
        </p:spPr>
        <p:txBody>
          <a:bodyPr>
            <a:noAutofit/>
          </a:bodyPr>
          <a:lstStyle>
            <a:lvl1pPr marL="0" indent="0" algn="ctr">
              <a:lnSpc>
                <a:spcPct val="120000"/>
              </a:lnSpc>
              <a:buFont typeface="Arial" pitchFamily="34" charset="0"/>
              <a:buNone/>
              <a:defRPr sz="1600" b="1">
                <a:solidFill>
                  <a:schemeClr val="bg1">
                    <a:lumMod val="65000"/>
                  </a:schemeClr>
                </a:solidFill>
              </a:defRPr>
            </a:lvl1pPr>
            <a:lvl2pPr marL="457200" indent="0">
              <a:buFontTx/>
              <a:buNone/>
              <a:defRPr sz="1400" b="1">
                <a:solidFill>
                  <a:schemeClr val="bg1"/>
                </a:solidFill>
              </a:defRPr>
            </a:lvl2pPr>
            <a:lvl3pPr marL="914400" indent="0">
              <a:buFontTx/>
              <a:buNone/>
              <a:defRPr sz="1400" b="1">
                <a:solidFill>
                  <a:schemeClr val="bg1"/>
                </a:solidFill>
              </a:defRPr>
            </a:lvl3pPr>
            <a:lvl4pPr marL="1371600" indent="0">
              <a:buFontTx/>
              <a:buNone/>
              <a:defRPr sz="1400" b="1">
                <a:solidFill>
                  <a:schemeClr val="bg1"/>
                </a:solidFill>
              </a:defRPr>
            </a:lvl4pPr>
            <a:lvl5pPr marL="1828800" indent="0">
              <a:buFontTx/>
              <a:buNone/>
              <a:defRPr sz="1400" b="1">
                <a:solidFill>
                  <a:schemeClr val="bg1"/>
                </a:solidFill>
              </a:defRPr>
            </a:lvl5pPr>
          </a:lstStyle>
          <a:p>
            <a:pPr lvl="0"/>
            <a:r>
              <a:rPr lang="en-US" dirty="0" smtClean="0"/>
              <a:t>Network Name</a:t>
            </a:r>
          </a:p>
        </p:txBody>
      </p:sp>
      <p:sp>
        <p:nvSpPr>
          <p:cNvPr id="40" name="Text Placeholder 2"/>
          <p:cNvSpPr>
            <a:spLocks noGrp="1"/>
          </p:cNvSpPr>
          <p:nvPr>
            <p:ph type="body" sz="quarter" idx="33" hasCustomPrompt="1"/>
          </p:nvPr>
        </p:nvSpPr>
        <p:spPr>
          <a:xfrm>
            <a:off x="8304246" y="3929725"/>
            <a:ext cx="2649668" cy="611429"/>
          </a:xfrm>
        </p:spPr>
        <p:txBody>
          <a:bodyPr>
            <a:noAutofit/>
          </a:bodyPr>
          <a:lstStyle>
            <a:lvl1pPr marL="0" indent="0" algn="ctr">
              <a:buFontTx/>
              <a:buNone/>
              <a:defRPr sz="3600">
                <a:solidFill>
                  <a:schemeClr val="tx1"/>
                </a:solidFill>
              </a:defRPr>
            </a:lvl1pPr>
            <a:lvl2pPr marL="457200" indent="0">
              <a:buFontTx/>
              <a:buNone/>
              <a:defRPr sz="2400"/>
            </a:lvl2pPr>
            <a:lvl3pPr marL="914400" indent="0">
              <a:buFontTx/>
              <a:buNone/>
              <a:defRPr sz="2400"/>
            </a:lvl3pPr>
            <a:lvl4pPr marL="1371600" indent="0">
              <a:buFontTx/>
              <a:buNone/>
              <a:defRPr sz="2400"/>
            </a:lvl4pPr>
            <a:lvl5pPr marL="1828800" indent="0">
              <a:buFontTx/>
              <a:buNone/>
              <a:defRPr sz="2400"/>
            </a:lvl5pPr>
          </a:lstStyle>
          <a:p>
            <a:pPr lvl="0"/>
            <a:r>
              <a:rPr lang="en-US" dirty="0" smtClean="0"/>
              <a:t>96M</a:t>
            </a:r>
          </a:p>
        </p:txBody>
      </p:sp>
      <p:sp>
        <p:nvSpPr>
          <p:cNvPr id="41" name="Text Placeholder 3"/>
          <p:cNvSpPr>
            <a:spLocks noGrp="1"/>
          </p:cNvSpPr>
          <p:nvPr>
            <p:ph type="body" sz="quarter" idx="34" hasCustomPrompt="1"/>
          </p:nvPr>
        </p:nvSpPr>
        <p:spPr>
          <a:xfrm>
            <a:off x="8305335" y="4543858"/>
            <a:ext cx="2647284" cy="373560"/>
          </a:xfrm>
        </p:spPr>
        <p:txBody>
          <a:bodyPr>
            <a:noAutofit/>
          </a:bodyPr>
          <a:lstStyle>
            <a:lvl1pPr marL="0" indent="0" algn="ctr">
              <a:lnSpc>
                <a:spcPct val="120000"/>
              </a:lnSpc>
              <a:buFont typeface="Arial" pitchFamily="34" charset="0"/>
              <a:buNone/>
              <a:defRPr sz="1600" b="1">
                <a:solidFill>
                  <a:schemeClr val="bg1">
                    <a:lumMod val="65000"/>
                  </a:schemeClr>
                </a:solidFill>
              </a:defRPr>
            </a:lvl1pPr>
            <a:lvl2pPr marL="457200" indent="0">
              <a:buFontTx/>
              <a:buNone/>
              <a:defRPr sz="1400" b="1">
                <a:solidFill>
                  <a:schemeClr val="bg1"/>
                </a:solidFill>
              </a:defRPr>
            </a:lvl2pPr>
            <a:lvl3pPr marL="914400" indent="0">
              <a:buFontTx/>
              <a:buNone/>
              <a:defRPr sz="1400" b="1">
                <a:solidFill>
                  <a:schemeClr val="bg1"/>
                </a:solidFill>
              </a:defRPr>
            </a:lvl3pPr>
            <a:lvl4pPr marL="1371600" indent="0">
              <a:buFontTx/>
              <a:buNone/>
              <a:defRPr sz="1400" b="1">
                <a:solidFill>
                  <a:schemeClr val="bg1"/>
                </a:solidFill>
              </a:defRPr>
            </a:lvl4pPr>
            <a:lvl5pPr marL="1828800" indent="0">
              <a:buFontTx/>
              <a:buNone/>
              <a:defRPr sz="1400" b="1">
                <a:solidFill>
                  <a:schemeClr val="bg1"/>
                </a:solidFill>
              </a:defRPr>
            </a:lvl5pPr>
          </a:lstStyle>
          <a:p>
            <a:pPr lvl="0"/>
            <a:r>
              <a:rPr lang="en-US" dirty="0" smtClean="0"/>
              <a:t>Network Name</a:t>
            </a:r>
          </a:p>
        </p:txBody>
      </p:sp>
    </p:spTree>
    <p:extLst>
      <p:ext uri="{BB962C8B-B14F-4D97-AF65-F5344CB8AC3E}">
        <p14:creationId xmlns:p14="http://schemas.microsoft.com/office/powerpoint/2010/main" val="4046011894"/>
      </p:ext>
    </p:extLst>
  </p:cSld>
  <p:clrMapOvr>
    <a:masterClrMapping/>
  </p:clrMapOvr>
  <p:timing>
    <p:tnLst>
      <p:par>
        <p:cTn id="1" dur="indefinite" restart="never" nodeType="tmRoot"/>
      </p:par>
    </p:tnLst>
  </p:timing>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1_Simple logo portfolio">
    <p:spTree>
      <p:nvGrpSpPr>
        <p:cNvPr id="1" name=""/>
        <p:cNvGrpSpPr/>
        <p:nvPr/>
      </p:nvGrpSpPr>
      <p:grpSpPr>
        <a:xfrm>
          <a:off x="0" y="0"/>
          <a:ext cx="0" cy="0"/>
          <a:chOff x="0" y="0"/>
          <a:chExt cx="0" cy="0"/>
        </a:xfrm>
      </p:grpSpPr>
      <p:sp>
        <p:nvSpPr>
          <p:cNvPr id="28" name="TextBox 27"/>
          <p:cNvSpPr txBox="1"/>
          <p:nvPr userDrawn="1"/>
        </p:nvSpPr>
        <p:spPr>
          <a:xfrm>
            <a:off x="4233197" y="7113742"/>
            <a:ext cx="1219200" cy="914400"/>
          </a:xfrm>
          <a:prstGeom prst="rect">
            <a:avLst/>
          </a:prstGeom>
        </p:spPr>
        <p:txBody>
          <a:bodyPr vert="horz" wrap="none" lIns="91440" tIns="45720" rIns="91440" bIns="45720" rtlCol="0" anchor="ctr">
            <a:normAutofit/>
          </a:bodyPr>
          <a:lstStyle/>
          <a:p>
            <a:pPr defTabSz="914400" fontAlgn="base">
              <a:spcBef>
                <a:spcPct val="0"/>
              </a:spcBef>
              <a:spcAft>
                <a:spcPct val="0"/>
              </a:spcAft>
            </a:pPr>
            <a:endParaRPr lang="en-US" sz="1800" dirty="0" smtClean="0">
              <a:solidFill>
                <a:srgbClr val="5C5C5C"/>
              </a:solidFill>
              <a:ea typeface="ＭＳ Ｐゴシック" pitchFamily="34" charset="-128"/>
            </a:endParaRPr>
          </a:p>
        </p:txBody>
      </p:sp>
      <p:sp>
        <p:nvSpPr>
          <p:cNvPr id="15" name="Rectangle 14"/>
          <p:cNvSpPr/>
          <p:nvPr userDrawn="1"/>
        </p:nvSpPr>
        <p:spPr>
          <a:xfrm>
            <a:off x="1" y="-608"/>
            <a:ext cx="2438747" cy="1981479"/>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fontAlgn="base">
              <a:spcBef>
                <a:spcPct val="0"/>
              </a:spcBef>
              <a:spcAft>
                <a:spcPct val="0"/>
              </a:spcAft>
            </a:pPr>
            <a:endParaRPr lang="en-US" sz="1800" dirty="0">
              <a:solidFill>
                <a:prstClr val="white"/>
              </a:solidFill>
              <a:cs typeface="Arial"/>
            </a:endParaRPr>
          </a:p>
        </p:txBody>
      </p:sp>
      <p:sp>
        <p:nvSpPr>
          <p:cNvPr id="16" name="Rectangle 15"/>
          <p:cNvSpPr/>
          <p:nvPr userDrawn="1"/>
        </p:nvSpPr>
        <p:spPr>
          <a:xfrm>
            <a:off x="2438748" y="-608"/>
            <a:ext cx="2438747" cy="1981479"/>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fontAlgn="base">
              <a:spcBef>
                <a:spcPct val="0"/>
              </a:spcBef>
              <a:spcAft>
                <a:spcPct val="0"/>
              </a:spcAft>
            </a:pPr>
            <a:endParaRPr lang="en-US" sz="1800" dirty="0">
              <a:solidFill>
                <a:prstClr val="white"/>
              </a:solidFill>
              <a:cs typeface="Arial"/>
            </a:endParaRPr>
          </a:p>
        </p:txBody>
      </p:sp>
      <p:sp>
        <p:nvSpPr>
          <p:cNvPr id="17" name="Rectangle 16"/>
          <p:cNvSpPr/>
          <p:nvPr userDrawn="1"/>
        </p:nvSpPr>
        <p:spPr>
          <a:xfrm>
            <a:off x="4875760" y="-608"/>
            <a:ext cx="2438747" cy="1981479"/>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fontAlgn="base">
              <a:spcBef>
                <a:spcPct val="0"/>
              </a:spcBef>
              <a:spcAft>
                <a:spcPct val="0"/>
              </a:spcAft>
            </a:pPr>
            <a:endParaRPr lang="en-US" sz="1800" dirty="0">
              <a:solidFill>
                <a:prstClr val="white"/>
              </a:solidFill>
              <a:cs typeface="Arial"/>
            </a:endParaRPr>
          </a:p>
        </p:txBody>
      </p:sp>
      <p:sp>
        <p:nvSpPr>
          <p:cNvPr id="18" name="Rectangle 17"/>
          <p:cNvSpPr/>
          <p:nvPr userDrawn="1"/>
        </p:nvSpPr>
        <p:spPr>
          <a:xfrm>
            <a:off x="7314507" y="-608"/>
            <a:ext cx="2438747" cy="1981479"/>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fontAlgn="base">
              <a:spcBef>
                <a:spcPct val="0"/>
              </a:spcBef>
              <a:spcAft>
                <a:spcPct val="0"/>
              </a:spcAft>
            </a:pPr>
            <a:endParaRPr lang="en-US" sz="1800" dirty="0">
              <a:solidFill>
                <a:prstClr val="white"/>
              </a:solidFill>
              <a:cs typeface="Arial"/>
            </a:endParaRPr>
          </a:p>
        </p:txBody>
      </p:sp>
      <p:sp>
        <p:nvSpPr>
          <p:cNvPr id="19" name="Rectangle 18"/>
          <p:cNvSpPr/>
          <p:nvPr userDrawn="1"/>
        </p:nvSpPr>
        <p:spPr>
          <a:xfrm>
            <a:off x="0" y="1980872"/>
            <a:ext cx="2438747" cy="1981479"/>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fontAlgn="base">
              <a:spcBef>
                <a:spcPct val="0"/>
              </a:spcBef>
              <a:spcAft>
                <a:spcPct val="0"/>
              </a:spcAft>
            </a:pPr>
            <a:endParaRPr lang="en-US" sz="1800" dirty="0">
              <a:solidFill>
                <a:prstClr val="white"/>
              </a:solidFill>
              <a:cs typeface="Arial"/>
            </a:endParaRPr>
          </a:p>
        </p:txBody>
      </p:sp>
      <p:sp>
        <p:nvSpPr>
          <p:cNvPr id="20" name="Rectangle 19"/>
          <p:cNvSpPr/>
          <p:nvPr userDrawn="1"/>
        </p:nvSpPr>
        <p:spPr>
          <a:xfrm>
            <a:off x="2437012" y="1980872"/>
            <a:ext cx="2438747" cy="1981479"/>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fontAlgn="base">
              <a:spcBef>
                <a:spcPct val="0"/>
              </a:spcBef>
              <a:spcAft>
                <a:spcPct val="0"/>
              </a:spcAft>
            </a:pPr>
            <a:endParaRPr lang="en-US" sz="1800" dirty="0">
              <a:solidFill>
                <a:prstClr val="white"/>
              </a:solidFill>
              <a:cs typeface="Arial"/>
            </a:endParaRPr>
          </a:p>
        </p:txBody>
      </p:sp>
      <p:sp>
        <p:nvSpPr>
          <p:cNvPr id="25" name="Rectangle 24"/>
          <p:cNvSpPr/>
          <p:nvPr userDrawn="1"/>
        </p:nvSpPr>
        <p:spPr>
          <a:xfrm>
            <a:off x="4877496" y="1980872"/>
            <a:ext cx="2438747" cy="1981479"/>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fontAlgn="base">
              <a:spcBef>
                <a:spcPct val="0"/>
              </a:spcBef>
              <a:spcAft>
                <a:spcPct val="0"/>
              </a:spcAft>
            </a:pPr>
            <a:endParaRPr lang="en-US" sz="1800" dirty="0">
              <a:solidFill>
                <a:prstClr val="white"/>
              </a:solidFill>
              <a:cs typeface="Arial"/>
            </a:endParaRPr>
          </a:p>
        </p:txBody>
      </p:sp>
      <p:sp>
        <p:nvSpPr>
          <p:cNvPr id="26" name="Rectangle 25"/>
          <p:cNvSpPr/>
          <p:nvPr userDrawn="1"/>
        </p:nvSpPr>
        <p:spPr>
          <a:xfrm>
            <a:off x="7314505" y="1980872"/>
            <a:ext cx="2438747" cy="1981479"/>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fontAlgn="base">
              <a:spcBef>
                <a:spcPct val="0"/>
              </a:spcBef>
              <a:spcAft>
                <a:spcPct val="0"/>
              </a:spcAft>
            </a:pPr>
            <a:endParaRPr lang="en-US" sz="1800" dirty="0">
              <a:solidFill>
                <a:prstClr val="white"/>
              </a:solidFill>
              <a:cs typeface="Arial"/>
            </a:endParaRPr>
          </a:p>
        </p:txBody>
      </p:sp>
      <p:sp>
        <p:nvSpPr>
          <p:cNvPr id="27" name="Rectangle 26"/>
          <p:cNvSpPr/>
          <p:nvPr userDrawn="1"/>
        </p:nvSpPr>
        <p:spPr>
          <a:xfrm>
            <a:off x="9753253" y="-608"/>
            <a:ext cx="2438747" cy="1981479"/>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fontAlgn="base">
              <a:spcBef>
                <a:spcPct val="0"/>
              </a:spcBef>
              <a:spcAft>
                <a:spcPct val="0"/>
              </a:spcAft>
            </a:pPr>
            <a:endParaRPr lang="en-US" sz="1800" dirty="0">
              <a:solidFill>
                <a:prstClr val="white"/>
              </a:solidFill>
              <a:cs typeface="Arial"/>
            </a:endParaRPr>
          </a:p>
        </p:txBody>
      </p:sp>
      <p:sp>
        <p:nvSpPr>
          <p:cNvPr id="29" name="Rectangle 28"/>
          <p:cNvSpPr/>
          <p:nvPr userDrawn="1"/>
        </p:nvSpPr>
        <p:spPr>
          <a:xfrm>
            <a:off x="9753252" y="1980872"/>
            <a:ext cx="2438747" cy="1981479"/>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fontAlgn="base">
              <a:spcBef>
                <a:spcPct val="0"/>
              </a:spcBef>
              <a:spcAft>
                <a:spcPct val="0"/>
              </a:spcAft>
            </a:pPr>
            <a:endParaRPr lang="en-US" sz="1800" dirty="0">
              <a:solidFill>
                <a:prstClr val="white"/>
              </a:solidFill>
              <a:cs typeface="Arial"/>
            </a:endParaRPr>
          </a:p>
        </p:txBody>
      </p:sp>
      <p:sp>
        <p:nvSpPr>
          <p:cNvPr id="34" name="Title 1"/>
          <p:cNvSpPr>
            <a:spLocks noGrp="1"/>
          </p:cNvSpPr>
          <p:nvPr>
            <p:ph type="title" hasCustomPrompt="1"/>
          </p:nvPr>
        </p:nvSpPr>
        <p:spPr>
          <a:xfrm>
            <a:off x="726379" y="4373680"/>
            <a:ext cx="10617200" cy="805064"/>
          </a:xfrm>
        </p:spPr>
        <p:txBody>
          <a:bodyPr>
            <a:normAutofit/>
          </a:bodyPr>
          <a:lstStyle>
            <a:lvl1pPr marL="0" marR="0" indent="0" algn="l" defTabSz="914400" rtl="0" eaLnBrk="1" fontAlgn="auto" latinLnBrk="0" hangingPunct="1">
              <a:lnSpc>
                <a:spcPct val="100000"/>
              </a:lnSpc>
              <a:spcBef>
                <a:spcPct val="0"/>
              </a:spcBef>
              <a:spcAft>
                <a:spcPts val="0"/>
              </a:spcAft>
              <a:buClrTx/>
              <a:buSzTx/>
              <a:buFontTx/>
              <a:buNone/>
              <a:tabLst/>
              <a:defRPr sz="4000" baseline="0">
                <a:solidFill>
                  <a:schemeClr val="tx2"/>
                </a:solidFill>
              </a:defRPr>
            </a:lvl1pPr>
          </a:lstStyle>
          <a:p>
            <a:r>
              <a:rPr lang="en-US" dirty="0" smtClean="0"/>
              <a:t>Simple logo portfolio</a:t>
            </a:r>
            <a:endParaRPr lang="en-US" dirty="0"/>
          </a:p>
        </p:txBody>
      </p:sp>
      <p:sp>
        <p:nvSpPr>
          <p:cNvPr id="35" name="Text Placeholder 2"/>
          <p:cNvSpPr>
            <a:spLocks noGrp="1"/>
          </p:cNvSpPr>
          <p:nvPr>
            <p:ph type="body" sz="quarter" idx="15" hasCustomPrompt="1"/>
          </p:nvPr>
        </p:nvSpPr>
        <p:spPr>
          <a:xfrm>
            <a:off x="729844" y="5244436"/>
            <a:ext cx="10626493" cy="908743"/>
          </a:xfrm>
        </p:spPr>
        <p:txBody>
          <a:bodyPr numCol="1" spcCol="356616">
            <a:noAutofit/>
          </a:bodyPr>
          <a:lstStyle>
            <a:lvl1pPr marL="0" indent="0" algn="just">
              <a:lnSpc>
                <a:spcPct val="150000"/>
              </a:lnSpc>
              <a:buClr>
                <a:srgbClr val="80B930"/>
              </a:buClr>
              <a:buSzPct val="75000"/>
              <a:buFontTx/>
              <a:buNone/>
              <a:defRPr sz="1800">
                <a:solidFill>
                  <a:srgbClr val="A6A6A6"/>
                </a:solidFill>
              </a:defRPr>
            </a:lvl1pPr>
            <a:lvl2pPr>
              <a:defRPr sz="1000">
                <a:solidFill>
                  <a:srgbClr val="A6A6A6"/>
                </a:solidFill>
              </a:defRPr>
            </a:lvl2pPr>
            <a:lvl3pPr>
              <a:defRPr sz="1000">
                <a:solidFill>
                  <a:srgbClr val="A6A6A6"/>
                </a:solidFill>
              </a:defRPr>
            </a:lvl3pPr>
            <a:lvl4pPr>
              <a:defRPr sz="1000">
                <a:solidFill>
                  <a:srgbClr val="A6A6A6"/>
                </a:solidFill>
              </a:defRPr>
            </a:lvl4pPr>
            <a:lvl5pPr>
              <a:defRPr sz="1000">
                <a:solidFill>
                  <a:srgbClr val="A6A6A6"/>
                </a:solidFill>
              </a:defRPr>
            </a:lvl5pPr>
          </a:lstStyle>
          <a:p>
            <a:pPr lvl="0"/>
            <a:r>
              <a:rPr lang="en-US" dirty="0" err="1" smtClean="0">
                <a:latin typeface="+mn-lt"/>
                <a:cs typeface="Arial"/>
              </a:rPr>
              <a:t>Lorem</a:t>
            </a:r>
            <a:r>
              <a:rPr lang="en-US" dirty="0" smtClean="0">
                <a:latin typeface="+mn-lt"/>
                <a:cs typeface="Arial"/>
              </a:rPr>
              <a:t> </a:t>
            </a:r>
            <a:r>
              <a:rPr lang="en-US" dirty="0" err="1" smtClean="0">
                <a:latin typeface="+mn-lt"/>
                <a:cs typeface="Arial"/>
              </a:rPr>
              <a:t>ipsum</a:t>
            </a:r>
            <a:r>
              <a:rPr lang="en-US" dirty="0" smtClean="0">
                <a:latin typeface="+mn-lt"/>
                <a:cs typeface="Arial"/>
              </a:rPr>
              <a:t> dolor sit </a:t>
            </a:r>
            <a:r>
              <a:rPr lang="en-US" dirty="0" err="1" smtClean="0">
                <a:latin typeface="+mn-lt"/>
                <a:cs typeface="Arial"/>
              </a:rPr>
              <a:t>amet</a:t>
            </a:r>
            <a:r>
              <a:rPr lang="en-US" dirty="0" smtClean="0">
                <a:latin typeface="+mn-lt"/>
                <a:cs typeface="Arial"/>
              </a:rPr>
              <a:t>, </a:t>
            </a:r>
            <a:r>
              <a:rPr lang="en-US" dirty="0" err="1" smtClean="0">
                <a:latin typeface="+mn-lt"/>
                <a:cs typeface="Arial"/>
              </a:rPr>
              <a:t>consectetur</a:t>
            </a:r>
            <a:r>
              <a:rPr lang="en-US" dirty="0" smtClean="0">
                <a:latin typeface="+mn-lt"/>
                <a:cs typeface="Arial"/>
              </a:rPr>
              <a:t> </a:t>
            </a:r>
            <a:r>
              <a:rPr lang="en-US" dirty="0" err="1" smtClean="0">
                <a:latin typeface="+mn-lt"/>
                <a:cs typeface="Arial"/>
              </a:rPr>
              <a:t>adipiscing</a:t>
            </a:r>
            <a:r>
              <a:rPr lang="en-US" dirty="0" smtClean="0">
                <a:latin typeface="+mn-lt"/>
                <a:cs typeface="Arial"/>
              </a:rPr>
              <a:t> </a:t>
            </a:r>
            <a:r>
              <a:rPr lang="en-US" dirty="0" err="1" smtClean="0">
                <a:latin typeface="+mn-lt"/>
                <a:cs typeface="Arial"/>
              </a:rPr>
              <a:t>elit</a:t>
            </a:r>
            <a:r>
              <a:rPr lang="en-US" dirty="0" smtClean="0">
                <a:latin typeface="+mn-lt"/>
                <a:cs typeface="Arial"/>
              </a:rPr>
              <a:t>. </a:t>
            </a:r>
            <a:r>
              <a:rPr lang="en-US" dirty="0" err="1" smtClean="0">
                <a:latin typeface="+mn-lt"/>
                <a:cs typeface="Arial"/>
              </a:rPr>
              <a:t>Curabitur</a:t>
            </a:r>
            <a:r>
              <a:rPr lang="en-US" dirty="0" smtClean="0">
                <a:latin typeface="+mn-lt"/>
                <a:cs typeface="Arial"/>
              </a:rPr>
              <a:t> </a:t>
            </a:r>
            <a:r>
              <a:rPr lang="en-US" dirty="0" err="1" smtClean="0">
                <a:latin typeface="+mn-lt"/>
                <a:cs typeface="Arial"/>
              </a:rPr>
              <a:t>elementum</a:t>
            </a:r>
            <a:r>
              <a:rPr lang="en-US" dirty="0" smtClean="0">
                <a:latin typeface="+mn-lt"/>
                <a:cs typeface="Arial"/>
              </a:rPr>
              <a:t> </a:t>
            </a:r>
            <a:r>
              <a:rPr lang="en-US" dirty="0" err="1" smtClean="0">
                <a:latin typeface="+mn-lt"/>
                <a:cs typeface="Arial"/>
              </a:rPr>
              <a:t>posuere</a:t>
            </a:r>
            <a:r>
              <a:rPr lang="en-US" dirty="0" smtClean="0">
                <a:latin typeface="+mn-lt"/>
                <a:cs typeface="Arial"/>
              </a:rPr>
              <a:t> </a:t>
            </a:r>
            <a:r>
              <a:rPr lang="en-US" dirty="0" err="1" smtClean="0">
                <a:latin typeface="+mn-lt"/>
                <a:cs typeface="Arial"/>
              </a:rPr>
              <a:t>pretium</a:t>
            </a:r>
            <a:r>
              <a:rPr lang="en-US" dirty="0" smtClean="0">
                <a:latin typeface="+mn-lt"/>
                <a:cs typeface="Arial"/>
              </a:rPr>
              <a:t>. </a:t>
            </a:r>
            <a:r>
              <a:rPr lang="en-US" dirty="0" err="1" smtClean="0">
                <a:latin typeface="+mn-lt"/>
                <a:cs typeface="Arial"/>
              </a:rPr>
              <a:t>Quisque</a:t>
            </a:r>
            <a:r>
              <a:rPr lang="en-US" dirty="0" smtClean="0">
                <a:latin typeface="+mn-lt"/>
                <a:cs typeface="Arial"/>
              </a:rPr>
              <a:t> </a:t>
            </a:r>
            <a:r>
              <a:rPr lang="en-US" dirty="0" err="1" smtClean="0">
                <a:latin typeface="+mn-lt"/>
                <a:cs typeface="Arial"/>
              </a:rPr>
              <a:t>nibh</a:t>
            </a:r>
            <a:r>
              <a:rPr lang="en-US" dirty="0" smtClean="0">
                <a:latin typeface="+mn-lt"/>
                <a:cs typeface="Arial"/>
              </a:rPr>
              <a:t> dolor, </a:t>
            </a:r>
            <a:r>
              <a:rPr lang="en-US" dirty="0" err="1" smtClean="0">
                <a:latin typeface="+mn-lt"/>
                <a:cs typeface="Arial"/>
              </a:rPr>
              <a:t>dignissim</a:t>
            </a:r>
            <a:r>
              <a:rPr lang="en-US" dirty="0" smtClean="0">
                <a:latin typeface="+mn-lt"/>
                <a:cs typeface="Arial"/>
              </a:rPr>
              <a:t> ac </a:t>
            </a:r>
            <a:r>
              <a:rPr lang="en-US" dirty="0" err="1" smtClean="0">
                <a:latin typeface="+mn-lt"/>
                <a:cs typeface="Arial"/>
              </a:rPr>
              <a:t>dignissim</a:t>
            </a:r>
            <a:r>
              <a:rPr lang="en-US" dirty="0" smtClean="0">
                <a:latin typeface="+mn-lt"/>
                <a:cs typeface="Arial"/>
              </a:rPr>
              <a:t> </a:t>
            </a:r>
            <a:r>
              <a:rPr lang="en-US" dirty="0" err="1" smtClean="0">
                <a:latin typeface="+mn-lt"/>
                <a:cs typeface="Arial"/>
              </a:rPr>
              <a:t>ut.</a:t>
            </a:r>
            <a:endParaRPr lang="en-US" dirty="0" smtClean="0"/>
          </a:p>
        </p:txBody>
      </p:sp>
    </p:spTree>
    <p:extLst>
      <p:ext uri="{BB962C8B-B14F-4D97-AF65-F5344CB8AC3E}">
        <p14:creationId xmlns:p14="http://schemas.microsoft.com/office/powerpoint/2010/main" val="1165008758"/>
      </p:ext>
    </p:extLst>
  </p:cSld>
  <p:clrMapOvr>
    <a:masterClrMapping/>
  </p:clrMapOvr>
  <p:timing>
    <p:tnLst>
      <p:par>
        <p:cTn id="1" dur="indefinite" restart="never" nodeType="tmRoot"/>
      </p:par>
    </p:tnLst>
  </p:timing>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1_Portfolio variation sample">
    <p:spTree>
      <p:nvGrpSpPr>
        <p:cNvPr id="1" name=""/>
        <p:cNvGrpSpPr/>
        <p:nvPr/>
      </p:nvGrpSpPr>
      <p:grpSpPr>
        <a:xfrm>
          <a:off x="0" y="0"/>
          <a:ext cx="0" cy="0"/>
          <a:chOff x="0" y="0"/>
          <a:chExt cx="0" cy="0"/>
        </a:xfrm>
      </p:grpSpPr>
      <p:sp>
        <p:nvSpPr>
          <p:cNvPr id="10" name="Title 1"/>
          <p:cNvSpPr>
            <a:spLocks noGrp="1"/>
          </p:cNvSpPr>
          <p:nvPr>
            <p:ph type="title" hasCustomPrompt="1"/>
          </p:nvPr>
        </p:nvSpPr>
        <p:spPr>
          <a:xfrm>
            <a:off x="609600" y="274639"/>
            <a:ext cx="10972800" cy="1143000"/>
          </a:xfrm>
        </p:spPr>
        <p:txBody>
          <a:bodyPr/>
          <a:lstStyle>
            <a:lvl1pPr marL="0" marR="0" indent="0" algn="l" defTabSz="914400" rtl="0" eaLnBrk="1" fontAlgn="auto" latinLnBrk="0" hangingPunct="1">
              <a:lnSpc>
                <a:spcPct val="100000"/>
              </a:lnSpc>
              <a:spcBef>
                <a:spcPct val="0"/>
              </a:spcBef>
              <a:spcAft>
                <a:spcPts val="0"/>
              </a:spcAft>
              <a:buClrTx/>
              <a:buSzTx/>
              <a:buFontTx/>
              <a:buNone/>
              <a:tabLst/>
              <a:defRPr sz="3200" baseline="0">
                <a:solidFill>
                  <a:srgbClr val="5C5C5C"/>
                </a:solidFill>
              </a:defRPr>
            </a:lvl1pPr>
          </a:lstStyle>
          <a:p>
            <a:r>
              <a:rPr lang="en-US" dirty="0" smtClean="0"/>
              <a:t>Portfolio variation sample</a:t>
            </a:r>
            <a:endParaRPr lang="en-US" dirty="0"/>
          </a:p>
        </p:txBody>
      </p:sp>
      <p:sp>
        <p:nvSpPr>
          <p:cNvPr id="28" name="TextBox 27"/>
          <p:cNvSpPr txBox="1"/>
          <p:nvPr userDrawn="1"/>
        </p:nvSpPr>
        <p:spPr>
          <a:xfrm>
            <a:off x="4233197" y="7113742"/>
            <a:ext cx="1219200" cy="914400"/>
          </a:xfrm>
          <a:prstGeom prst="rect">
            <a:avLst/>
          </a:prstGeom>
        </p:spPr>
        <p:txBody>
          <a:bodyPr vert="horz" wrap="none" lIns="91440" tIns="45720" rIns="91440" bIns="45720" rtlCol="0" anchor="ctr">
            <a:normAutofit/>
          </a:bodyPr>
          <a:lstStyle/>
          <a:p>
            <a:pPr defTabSz="914400" fontAlgn="base">
              <a:spcBef>
                <a:spcPct val="0"/>
              </a:spcBef>
              <a:spcAft>
                <a:spcPct val="0"/>
              </a:spcAft>
            </a:pPr>
            <a:endParaRPr lang="en-US" sz="1800" dirty="0" smtClean="0">
              <a:solidFill>
                <a:srgbClr val="5C5C5C"/>
              </a:solidFill>
              <a:ea typeface="ＭＳ Ｐゴシック" pitchFamily="34" charset="-128"/>
            </a:endParaRPr>
          </a:p>
        </p:txBody>
      </p:sp>
      <p:cxnSp>
        <p:nvCxnSpPr>
          <p:cNvPr id="16" name="Straight Connector 15"/>
          <p:cNvCxnSpPr/>
          <p:nvPr userDrawn="1"/>
        </p:nvCxnSpPr>
        <p:spPr>
          <a:xfrm>
            <a:off x="6063680" y="1796820"/>
            <a:ext cx="0" cy="3835019"/>
          </a:xfrm>
          <a:prstGeom prst="line">
            <a:avLst/>
          </a:prstGeom>
          <a:ln>
            <a:solidFill>
              <a:schemeClr val="bg1">
                <a:lumMod val="85000"/>
              </a:schemeClr>
            </a:solidFill>
            <a:prstDash val="sysDot"/>
          </a:ln>
        </p:spPr>
        <p:style>
          <a:lnRef idx="1">
            <a:schemeClr val="accent1"/>
          </a:lnRef>
          <a:fillRef idx="0">
            <a:schemeClr val="accent1"/>
          </a:fillRef>
          <a:effectRef idx="0">
            <a:schemeClr val="accent1"/>
          </a:effectRef>
          <a:fontRef idx="minor">
            <a:schemeClr val="tx1"/>
          </a:fontRef>
        </p:style>
      </p:cxnSp>
      <p:sp>
        <p:nvSpPr>
          <p:cNvPr id="11" name="Rectangle 10"/>
          <p:cNvSpPr/>
          <p:nvPr userDrawn="1"/>
        </p:nvSpPr>
        <p:spPr>
          <a:xfrm>
            <a:off x="783093" y="1796819"/>
            <a:ext cx="4736844" cy="384868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fontAlgn="base">
              <a:spcBef>
                <a:spcPct val="0"/>
              </a:spcBef>
              <a:spcAft>
                <a:spcPct val="0"/>
              </a:spcAft>
            </a:pPr>
            <a:endParaRPr lang="en-US" sz="1800" dirty="0">
              <a:solidFill>
                <a:prstClr val="white"/>
              </a:solidFill>
              <a:cs typeface="Arial"/>
            </a:endParaRPr>
          </a:p>
        </p:txBody>
      </p:sp>
      <p:sp>
        <p:nvSpPr>
          <p:cNvPr id="13" name="Rectangle 12"/>
          <p:cNvSpPr/>
          <p:nvPr userDrawn="1"/>
        </p:nvSpPr>
        <p:spPr>
          <a:xfrm>
            <a:off x="6598326" y="1796819"/>
            <a:ext cx="4736844" cy="384868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fontAlgn="base">
              <a:spcBef>
                <a:spcPct val="0"/>
              </a:spcBef>
              <a:spcAft>
                <a:spcPct val="0"/>
              </a:spcAft>
            </a:pPr>
            <a:endParaRPr lang="en-US" sz="1800" dirty="0">
              <a:solidFill>
                <a:prstClr val="white"/>
              </a:solidFill>
              <a:cs typeface="Arial"/>
            </a:endParaRPr>
          </a:p>
        </p:txBody>
      </p:sp>
    </p:spTree>
    <p:extLst>
      <p:ext uri="{BB962C8B-B14F-4D97-AF65-F5344CB8AC3E}">
        <p14:creationId xmlns:p14="http://schemas.microsoft.com/office/powerpoint/2010/main" val="2001346766"/>
      </p:ext>
    </p:extLst>
  </p:cSld>
  <p:clrMapOvr>
    <a:masterClrMapping/>
  </p:clrMapOvr>
  <p:timing>
    <p:tnLst>
      <p:par>
        <p:cTn id="1" dur="indefinite" restart="never" nodeType="tmRoot"/>
      </p:par>
    </p:tnLst>
  </p:timing>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2_Single project sample">
    <p:spTree>
      <p:nvGrpSpPr>
        <p:cNvPr id="1" name=""/>
        <p:cNvGrpSpPr/>
        <p:nvPr/>
      </p:nvGrpSpPr>
      <p:grpSpPr>
        <a:xfrm>
          <a:off x="0" y="0"/>
          <a:ext cx="0" cy="0"/>
          <a:chOff x="0" y="0"/>
          <a:chExt cx="0" cy="0"/>
        </a:xfrm>
      </p:grpSpPr>
      <p:sp>
        <p:nvSpPr>
          <p:cNvPr id="10" name="Title 1"/>
          <p:cNvSpPr>
            <a:spLocks noGrp="1"/>
          </p:cNvSpPr>
          <p:nvPr>
            <p:ph type="title" hasCustomPrompt="1"/>
          </p:nvPr>
        </p:nvSpPr>
        <p:spPr>
          <a:xfrm>
            <a:off x="609600" y="274639"/>
            <a:ext cx="10972800" cy="1143000"/>
          </a:xfrm>
        </p:spPr>
        <p:txBody>
          <a:bodyPr/>
          <a:lstStyle>
            <a:lvl1pPr marL="0" marR="0" indent="0" algn="l" defTabSz="914400" rtl="0" eaLnBrk="1" fontAlgn="auto" latinLnBrk="0" hangingPunct="1">
              <a:lnSpc>
                <a:spcPct val="100000"/>
              </a:lnSpc>
              <a:spcBef>
                <a:spcPct val="0"/>
              </a:spcBef>
              <a:spcAft>
                <a:spcPts val="0"/>
              </a:spcAft>
              <a:buClrTx/>
              <a:buSzTx/>
              <a:buFontTx/>
              <a:buNone/>
              <a:tabLst/>
              <a:defRPr sz="3200" baseline="0">
                <a:solidFill>
                  <a:srgbClr val="5C5C5C"/>
                </a:solidFill>
              </a:defRPr>
            </a:lvl1pPr>
          </a:lstStyle>
          <a:p>
            <a:r>
              <a:rPr lang="en-US" dirty="0" smtClean="0"/>
              <a:t>Single project sample</a:t>
            </a:r>
            <a:endParaRPr lang="en-US" dirty="0"/>
          </a:p>
        </p:txBody>
      </p:sp>
      <p:sp>
        <p:nvSpPr>
          <p:cNvPr id="28" name="TextBox 27"/>
          <p:cNvSpPr txBox="1"/>
          <p:nvPr userDrawn="1"/>
        </p:nvSpPr>
        <p:spPr>
          <a:xfrm>
            <a:off x="4233197" y="7113742"/>
            <a:ext cx="1219200" cy="914400"/>
          </a:xfrm>
          <a:prstGeom prst="rect">
            <a:avLst/>
          </a:prstGeom>
        </p:spPr>
        <p:txBody>
          <a:bodyPr vert="horz" wrap="none" lIns="91440" tIns="45720" rIns="91440" bIns="45720" rtlCol="0" anchor="ctr">
            <a:normAutofit/>
          </a:bodyPr>
          <a:lstStyle/>
          <a:p>
            <a:pPr defTabSz="914400" fontAlgn="base">
              <a:spcBef>
                <a:spcPct val="0"/>
              </a:spcBef>
              <a:spcAft>
                <a:spcPct val="0"/>
              </a:spcAft>
            </a:pPr>
            <a:endParaRPr lang="en-US" sz="1800" dirty="0" smtClean="0">
              <a:solidFill>
                <a:srgbClr val="5C5C5C"/>
              </a:solidFill>
              <a:ea typeface="ＭＳ Ｐゴシック" pitchFamily="34" charset="-128"/>
            </a:endParaRPr>
          </a:p>
        </p:txBody>
      </p:sp>
      <p:sp>
        <p:nvSpPr>
          <p:cNvPr id="21" name="Text Placeholder 3"/>
          <p:cNvSpPr>
            <a:spLocks noGrp="1"/>
          </p:cNvSpPr>
          <p:nvPr>
            <p:ph type="body" sz="quarter" idx="26" hasCustomPrompt="1"/>
          </p:nvPr>
        </p:nvSpPr>
        <p:spPr>
          <a:xfrm>
            <a:off x="789117" y="5740750"/>
            <a:ext cx="4736843" cy="776045"/>
          </a:xfrm>
        </p:spPr>
        <p:txBody>
          <a:bodyPr>
            <a:noAutofit/>
          </a:bodyPr>
          <a:lstStyle>
            <a:lvl1pPr marL="0" indent="0" algn="ctr">
              <a:lnSpc>
                <a:spcPct val="120000"/>
              </a:lnSpc>
              <a:buFont typeface="Arial" pitchFamily="34" charset="0"/>
              <a:buNone/>
              <a:defRPr sz="900" b="0">
                <a:solidFill>
                  <a:schemeClr val="bg1">
                    <a:lumMod val="65000"/>
                  </a:schemeClr>
                </a:solidFill>
              </a:defRPr>
            </a:lvl1pPr>
            <a:lvl2pPr marL="457200" indent="0">
              <a:buFontTx/>
              <a:buNone/>
              <a:defRPr sz="1400" b="1">
                <a:solidFill>
                  <a:schemeClr val="bg1"/>
                </a:solidFill>
              </a:defRPr>
            </a:lvl2pPr>
            <a:lvl3pPr marL="914400" indent="0">
              <a:buFontTx/>
              <a:buNone/>
              <a:defRPr sz="1400" b="1">
                <a:solidFill>
                  <a:schemeClr val="bg1"/>
                </a:solidFill>
              </a:defRPr>
            </a:lvl3pPr>
            <a:lvl4pPr marL="1371600" indent="0">
              <a:buFontTx/>
              <a:buNone/>
              <a:defRPr sz="1400" b="1">
                <a:solidFill>
                  <a:schemeClr val="bg1"/>
                </a:solidFill>
              </a:defRPr>
            </a:lvl4pPr>
            <a:lvl5pPr marL="1828800" indent="0">
              <a:buFontTx/>
              <a:buNone/>
              <a:defRPr sz="1400" b="1">
                <a:solidFill>
                  <a:schemeClr val="bg1"/>
                </a:solidFill>
              </a:defRPr>
            </a:lvl5pPr>
          </a:lstStyle>
          <a:p>
            <a:pPr lvl="0"/>
            <a:r>
              <a:rPr lang="en-US" dirty="0" err="1" smtClean="0"/>
              <a:t>Lorem</a:t>
            </a:r>
            <a:r>
              <a:rPr lang="en-US" dirty="0" smtClean="0"/>
              <a:t> </a:t>
            </a:r>
            <a:r>
              <a:rPr lang="en-US" dirty="0" err="1" smtClean="0"/>
              <a:t>ipsum</a:t>
            </a:r>
            <a:r>
              <a:rPr lang="en-US" dirty="0" smtClean="0"/>
              <a:t> dolor sit </a:t>
            </a:r>
            <a:r>
              <a:rPr lang="en-US" dirty="0" err="1" smtClean="0"/>
              <a:t>amet</a:t>
            </a:r>
            <a:r>
              <a:rPr lang="en-US" dirty="0" smtClean="0"/>
              <a:t>, </a:t>
            </a:r>
            <a:r>
              <a:rPr lang="en-US" dirty="0" err="1" smtClean="0"/>
              <a:t>consectetur</a:t>
            </a:r>
            <a:r>
              <a:rPr lang="en-US" dirty="0" smtClean="0"/>
              <a:t> </a:t>
            </a:r>
            <a:r>
              <a:rPr lang="en-US" dirty="0" err="1" smtClean="0"/>
              <a:t>adipiscing</a:t>
            </a:r>
            <a:r>
              <a:rPr lang="en-US" dirty="0" smtClean="0"/>
              <a:t> </a:t>
            </a:r>
            <a:r>
              <a:rPr lang="en-US" dirty="0" err="1" smtClean="0"/>
              <a:t>elit</a:t>
            </a:r>
            <a:r>
              <a:rPr lang="en-US" dirty="0" smtClean="0"/>
              <a:t>. </a:t>
            </a:r>
            <a:r>
              <a:rPr lang="en-US" dirty="0" err="1" smtClean="0"/>
              <a:t>Curabitur</a:t>
            </a:r>
            <a:r>
              <a:rPr lang="en-US" dirty="0" smtClean="0"/>
              <a:t> </a:t>
            </a:r>
            <a:r>
              <a:rPr lang="en-US" dirty="0" err="1" smtClean="0"/>
              <a:t>elementum</a:t>
            </a:r>
            <a:r>
              <a:rPr lang="en-US" dirty="0" smtClean="0"/>
              <a:t> </a:t>
            </a:r>
            <a:r>
              <a:rPr lang="en-US" dirty="0" err="1" smtClean="0"/>
              <a:t>posuere</a:t>
            </a:r>
            <a:endParaRPr lang="en-US" dirty="0" smtClean="0"/>
          </a:p>
        </p:txBody>
      </p:sp>
      <p:sp>
        <p:nvSpPr>
          <p:cNvPr id="15" name="Rectangle 14"/>
          <p:cNvSpPr/>
          <p:nvPr userDrawn="1"/>
        </p:nvSpPr>
        <p:spPr>
          <a:xfrm>
            <a:off x="789117" y="1796819"/>
            <a:ext cx="4736844" cy="384868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fontAlgn="base">
              <a:spcBef>
                <a:spcPct val="0"/>
              </a:spcBef>
              <a:spcAft>
                <a:spcPct val="0"/>
              </a:spcAft>
            </a:pPr>
            <a:endParaRPr lang="en-US" sz="1800" dirty="0">
              <a:solidFill>
                <a:prstClr val="white"/>
              </a:solidFill>
              <a:cs typeface="Arial"/>
            </a:endParaRPr>
          </a:p>
        </p:txBody>
      </p:sp>
      <p:cxnSp>
        <p:nvCxnSpPr>
          <p:cNvPr id="16" name="Straight Connector 15"/>
          <p:cNvCxnSpPr/>
          <p:nvPr userDrawn="1"/>
        </p:nvCxnSpPr>
        <p:spPr>
          <a:xfrm>
            <a:off x="6063680" y="1796820"/>
            <a:ext cx="0" cy="3835019"/>
          </a:xfrm>
          <a:prstGeom prst="line">
            <a:avLst/>
          </a:prstGeom>
          <a:ln>
            <a:solidFill>
              <a:schemeClr val="bg1">
                <a:lumMod val="85000"/>
              </a:schemeClr>
            </a:solidFill>
            <a:prstDash val="sysDot"/>
          </a:ln>
        </p:spPr>
        <p:style>
          <a:lnRef idx="1">
            <a:schemeClr val="accent1"/>
          </a:lnRef>
          <a:fillRef idx="0">
            <a:schemeClr val="accent1"/>
          </a:fillRef>
          <a:effectRef idx="0">
            <a:schemeClr val="accent1"/>
          </a:effectRef>
          <a:fontRef idx="minor">
            <a:schemeClr val="tx1"/>
          </a:fontRef>
        </p:style>
      </p:cxnSp>
      <p:sp>
        <p:nvSpPr>
          <p:cNvPr id="11" name="Text Placeholder 3"/>
          <p:cNvSpPr>
            <a:spLocks noGrp="1"/>
          </p:cNvSpPr>
          <p:nvPr>
            <p:ph type="body" sz="quarter" idx="30" hasCustomPrompt="1"/>
          </p:nvPr>
        </p:nvSpPr>
        <p:spPr>
          <a:xfrm>
            <a:off x="6598325" y="1796819"/>
            <a:ext cx="4580419" cy="647700"/>
          </a:xfrm>
        </p:spPr>
        <p:txBody>
          <a:bodyPr>
            <a:noAutofit/>
          </a:bodyPr>
          <a:lstStyle>
            <a:lvl1pPr marL="0" marR="0" indent="0" algn="l" defTabSz="914400" rtl="0" eaLnBrk="1" fontAlgn="auto" latinLnBrk="0" hangingPunct="1">
              <a:lnSpc>
                <a:spcPct val="120000"/>
              </a:lnSpc>
              <a:spcBef>
                <a:spcPct val="20000"/>
              </a:spcBef>
              <a:spcAft>
                <a:spcPts val="0"/>
              </a:spcAft>
              <a:buClrTx/>
              <a:buSzTx/>
              <a:buFont typeface="Arial" pitchFamily="34" charset="0"/>
              <a:buNone/>
              <a:tabLst/>
              <a:defRPr sz="2400" b="0" baseline="0">
                <a:solidFill>
                  <a:schemeClr val="tx1"/>
                </a:solidFill>
              </a:defRPr>
            </a:lvl1pPr>
            <a:lvl2pPr marL="457200" indent="0">
              <a:buFontTx/>
              <a:buNone/>
              <a:defRPr sz="1400" b="1">
                <a:solidFill>
                  <a:schemeClr val="bg1"/>
                </a:solidFill>
              </a:defRPr>
            </a:lvl2pPr>
            <a:lvl3pPr marL="914400" indent="0">
              <a:buFontTx/>
              <a:buNone/>
              <a:defRPr sz="1400" b="1">
                <a:solidFill>
                  <a:schemeClr val="bg1"/>
                </a:solidFill>
              </a:defRPr>
            </a:lvl3pPr>
            <a:lvl4pPr marL="1371600" indent="0">
              <a:buFontTx/>
              <a:buNone/>
              <a:defRPr sz="1400" b="1">
                <a:solidFill>
                  <a:schemeClr val="bg1"/>
                </a:solidFill>
              </a:defRPr>
            </a:lvl4pPr>
            <a:lvl5pPr marL="1828800" indent="0">
              <a:buFontTx/>
              <a:buNone/>
              <a:defRPr sz="1400" b="1">
                <a:solidFill>
                  <a:schemeClr val="bg1"/>
                </a:solidFill>
              </a:defRPr>
            </a:lvl5pPr>
          </a:lstStyle>
          <a:p>
            <a:pPr marL="0" indent="0">
              <a:lnSpc>
                <a:spcPct val="120000"/>
              </a:lnSpc>
              <a:buNone/>
            </a:pPr>
            <a:r>
              <a:rPr lang="en-US" sz="2400" b="0" dirty="0" smtClean="0">
                <a:latin typeface="+mn-lt"/>
                <a:cs typeface="Arial"/>
              </a:rPr>
              <a:t>Project name</a:t>
            </a:r>
            <a:endParaRPr lang="en-US" sz="1100" b="1" dirty="0" smtClean="0">
              <a:latin typeface="+mn-lt"/>
              <a:cs typeface="Arial"/>
            </a:endParaRPr>
          </a:p>
        </p:txBody>
      </p:sp>
      <p:sp>
        <p:nvSpPr>
          <p:cNvPr id="13" name="Text Placeholder 2"/>
          <p:cNvSpPr>
            <a:spLocks noGrp="1"/>
          </p:cNvSpPr>
          <p:nvPr>
            <p:ph type="body" sz="quarter" idx="15" hasCustomPrompt="1"/>
          </p:nvPr>
        </p:nvSpPr>
        <p:spPr>
          <a:xfrm>
            <a:off x="6583171" y="2490733"/>
            <a:ext cx="4597999" cy="3191650"/>
          </a:xfrm>
        </p:spPr>
        <p:txBody>
          <a:bodyPr numCol="1" spcCol="356616">
            <a:noAutofit/>
          </a:bodyPr>
          <a:lstStyle>
            <a:lvl1pPr marL="0" indent="0" algn="just">
              <a:lnSpc>
                <a:spcPct val="150000"/>
              </a:lnSpc>
              <a:buClr>
                <a:srgbClr val="80B930"/>
              </a:buClr>
              <a:buSzPct val="75000"/>
              <a:buFontTx/>
              <a:buNone/>
              <a:defRPr sz="1400">
                <a:solidFill>
                  <a:srgbClr val="A6A6A6"/>
                </a:solidFill>
              </a:defRPr>
            </a:lvl1pPr>
            <a:lvl2pPr>
              <a:defRPr sz="1000">
                <a:solidFill>
                  <a:srgbClr val="A6A6A6"/>
                </a:solidFill>
              </a:defRPr>
            </a:lvl2pPr>
            <a:lvl3pPr>
              <a:defRPr sz="1000">
                <a:solidFill>
                  <a:srgbClr val="A6A6A6"/>
                </a:solidFill>
              </a:defRPr>
            </a:lvl3pPr>
            <a:lvl4pPr>
              <a:defRPr sz="1000">
                <a:solidFill>
                  <a:srgbClr val="A6A6A6"/>
                </a:solidFill>
              </a:defRPr>
            </a:lvl4pPr>
            <a:lvl5pPr>
              <a:defRPr sz="1000">
                <a:solidFill>
                  <a:srgbClr val="A6A6A6"/>
                </a:solidFill>
              </a:defRPr>
            </a:lvl5pPr>
          </a:lstStyle>
          <a:p>
            <a:pPr lvl="0"/>
            <a:r>
              <a:rPr lang="en-US" dirty="0" err="1" smtClean="0">
                <a:latin typeface="+mn-lt"/>
                <a:cs typeface="Arial"/>
              </a:rPr>
              <a:t>Lorem</a:t>
            </a:r>
            <a:r>
              <a:rPr lang="en-US" dirty="0" smtClean="0">
                <a:latin typeface="+mn-lt"/>
                <a:cs typeface="Arial"/>
              </a:rPr>
              <a:t> </a:t>
            </a:r>
            <a:r>
              <a:rPr lang="en-US" dirty="0" err="1" smtClean="0">
                <a:latin typeface="+mn-lt"/>
                <a:cs typeface="Arial"/>
              </a:rPr>
              <a:t>ipsum</a:t>
            </a:r>
            <a:r>
              <a:rPr lang="en-US" dirty="0" smtClean="0">
                <a:latin typeface="+mn-lt"/>
                <a:cs typeface="Arial"/>
              </a:rPr>
              <a:t> dolor sit </a:t>
            </a:r>
            <a:r>
              <a:rPr lang="en-US" dirty="0" err="1" smtClean="0">
                <a:latin typeface="+mn-lt"/>
                <a:cs typeface="Arial"/>
              </a:rPr>
              <a:t>amet</a:t>
            </a:r>
            <a:r>
              <a:rPr lang="en-US" dirty="0" smtClean="0">
                <a:latin typeface="+mn-lt"/>
                <a:cs typeface="Arial"/>
              </a:rPr>
              <a:t>, </a:t>
            </a:r>
            <a:r>
              <a:rPr lang="en-US" dirty="0" err="1" smtClean="0">
                <a:latin typeface="+mn-lt"/>
                <a:cs typeface="Arial"/>
              </a:rPr>
              <a:t>consectetur</a:t>
            </a:r>
            <a:r>
              <a:rPr lang="en-US" dirty="0" smtClean="0">
                <a:latin typeface="+mn-lt"/>
                <a:cs typeface="Arial"/>
              </a:rPr>
              <a:t> </a:t>
            </a:r>
            <a:r>
              <a:rPr lang="en-US" dirty="0" err="1" smtClean="0">
                <a:latin typeface="+mn-lt"/>
                <a:cs typeface="Arial"/>
              </a:rPr>
              <a:t>adipiscing</a:t>
            </a:r>
            <a:r>
              <a:rPr lang="en-US" dirty="0" smtClean="0">
                <a:latin typeface="+mn-lt"/>
                <a:cs typeface="Arial"/>
              </a:rPr>
              <a:t> </a:t>
            </a:r>
            <a:r>
              <a:rPr lang="en-US" dirty="0" err="1" smtClean="0">
                <a:latin typeface="+mn-lt"/>
                <a:cs typeface="Arial"/>
              </a:rPr>
              <a:t>elit</a:t>
            </a:r>
            <a:r>
              <a:rPr lang="en-US" dirty="0" smtClean="0">
                <a:latin typeface="+mn-lt"/>
                <a:cs typeface="Arial"/>
              </a:rPr>
              <a:t>. </a:t>
            </a:r>
            <a:r>
              <a:rPr lang="en-US" dirty="0" err="1" smtClean="0">
                <a:latin typeface="+mn-lt"/>
                <a:cs typeface="Arial"/>
              </a:rPr>
              <a:t>Curabitur</a:t>
            </a:r>
            <a:r>
              <a:rPr lang="en-US" dirty="0" smtClean="0">
                <a:latin typeface="+mn-lt"/>
                <a:cs typeface="Arial"/>
              </a:rPr>
              <a:t> </a:t>
            </a:r>
            <a:r>
              <a:rPr lang="en-US" dirty="0" err="1" smtClean="0">
                <a:latin typeface="+mn-lt"/>
                <a:cs typeface="Arial"/>
              </a:rPr>
              <a:t>elementum</a:t>
            </a:r>
            <a:r>
              <a:rPr lang="en-US" dirty="0" smtClean="0">
                <a:latin typeface="+mn-lt"/>
                <a:cs typeface="Arial"/>
              </a:rPr>
              <a:t> </a:t>
            </a:r>
            <a:r>
              <a:rPr lang="en-US" dirty="0" err="1" smtClean="0">
                <a:latin typeface="+mn-lt"/>
                <a:cs typeface="Arial"/>
              </a:rPr>
              <a:t>posuere</a:t>
            </a:r>
            <a:r>
              <a:rPr lang="en-US" dirty="0" smtClean="0">
                <a:latin typeface="+mn-lt"/>
                <a:cs typeface="Arial"/>
              </a:rPr>
              <a:t> </a:t>
            </a:r>
            <a:r>
              <a:rPr lang="en-US" dirty="0" err="1" smtClean="0">
                <a:latin typeface="+mn-lt"/>
                <a:cs typeface="Arial"/>
              </a:rPr>
              <a:t>pretium</a:t>
            </a:r>
            <a:r>
              <a:rPr lang="en-US" dirty="0" smtClean="0">
                <a:latin typeface="+mn-lt"/>
                <a:cs typeface="Arial"/>
              </a:rPr>
              <a:t>. </a:t>
            </a:r>
            <a:r>
              <a:rPr lang="en-US" dirty="0" err="1" smtClean="0">
                <a:latin typeface="+mn-lt"/>
                <a:cs typeface="Arial"/>
              </a:rPr>
              <a:t>Quisque</a:t>
            </a:r>
            <a:r>
              <a:rPr lang="en-US" dirty="0" smtClean="0">
                <a:latin typeface="+mn-lt"/>
                <a:cs typeface="Arial"/>
              </a:rPr>
              <a:t> </a:t>
            </a:r>
            <a:r>
              <a:rPr lang="en-US" dirty="0" err="1" smtClean="0">
                <a:latin typeface="+mn-lt"/>
                <a:cs typeface="Arial"/>
              </a:rPr>
              <a:t>nibh</a:t>
            </a:r>
            <a:r>
              <a:rPr lang="en-US" dirty="0" smtClean="0">
                <a:latin typeface="+mn-lt"/>
                <a:cs typeface="Arial"/>
              </a:rPr>
              <a:t> dolor, </a:t>
            </a:r>
            <a:r>
              <a:rPr lang="en-US" dirty="0" err="1" smtClean="0">
                <a:latin typeface="+mn-lt"/>
                <a:cs typeface="Arial"/>
              </a:rPr>
              <a:t>dignissim</a:t>
            </a:r>
            <a:r>
              <a:rPr lang="en-US" dirty="0" smtClean="0">
                <a:latin typeface="+mn-lt"/>
                <a:cs typeface="Arial"/>
              </a:rPr>
              <a:t> ac </a:t>
            </a:r>
            <a:r>
              <a:rPr lang="en-US" dirty="0" err="1" smtClean="0">
                <a:latin typeface="+mn-lt"/>
                <a:cs typeface="Arial"/>
              </a:rPr>
              <a:t>dignissim</a:t>
            </a:r>
            <a:r>
              <a:rPr lang="en-US" dirty="0" smtClean="0">
                <a:latin typeface="+mn-lt"/>
                <a:cs typeface="Arial"/>
              </a:rPr>
              <a:t> </a:t>
            </a:r>
            <a:r>
              <a:rPr lang="en-US" dirty="0" err="1" smtClean="0">
                <a:latin typeface="+mn-lt"/>
                <a:cs typeface="Arial"/>
              </a:rPr>
              <a:t>ut</a:t>
            </a:r>
            <a:r>
              <a:rPr lang="en-US" dirty="0" smtClean="0">
                <a:latin typeface="+mn-lt"/>
                <a:cs typeface="Arial"/>
              </a:rPr>
              <a:t>, </a:t>
            </a:r>
            <a:r>
              <a:rPr lang="en-US" dirty="0" err="1" smtClean="0">
                <a:latin typeface="+mn-lt"/>
                <a:cs typeface="Arial"/>
              </a:rPr>
              <a:t>luctus</a:t>
            </a:r>
            <a:r>
              <a:rPr lang="en-US" dirty="0" smtClean="0">
                <a:latin typeface="+mn-lt"/>
                <a:cs typeface="Arial"/>
              </a:rPr>
              <a:t> ac </a:t>
            </a:r>
            <a:r>
              <a:rPr lang="en-US" dirty="0" err="1" smtClean="0">
                <a:latin typeface="+mn-lt"/>
                <a:cs typeface="Arial"/>
              </a:rPr>
              <a:t>urna</a:t>
            </a:r>
            <a:r>
              <a:rPr lang="en-US" dirty="0" smtClean="0">
                <a:latin typeface="+mn-lt"/>
                <a:cs typeface="Arial"/>
              </a:rPr>
              <a:t>. </a:t>
            </a:r>
            <a:r>
              <a:rPr lang="en-US" dirty="0" err="1" smtClean="0">
                <a:latin typeface="+mn-lt"/>
                <a:cs typeface="Arial"/>
              </a:rPr>
              <a:t>Aliquam</a:t>
            </a:r>
            <a:r>
              <a:rPr lang="en-US" dirty="0" smtClean="0">
                <a:latin typeface="+mn-lt"/>
                <a:cs typeface="Arial"/>
              </a:rPr>
              <a:t> </a:t>
            </a:r>
            <a:r>
              <a:rPr lang="en-US" dirty="0" err="1" smtClean="0">
                <a:latin typeface="+mn-lt"/>
                <a:cs typeface="Arial"/>
              </a:rPr>
              <a:t>aliquet</a:t>
            </a:r>
            <a:r>
              <a:rPr lang="en-US" dirty="0" smtClean="0">
                <a:latin typeface="+mn-lt"/>
                <a:cs typeface="Arial"/>
              </a:rPr>
              <a:t> non </a:t>
            </a:r>
            <a:r>
              <a:rPr lang="en-US" dirty="0" err="1" smtClean="0">
                <a:latin typeface="+mn-lt"/>
                <a:cs typeface="Arial"/>
              </a:rPr>
              <a:t>massa</a:t>
            </a:r>
            <a:r>
              <a:rPr lang="en-US" dirty="0" smtClean="0">
                <a:latin typeface="+mn-lt"/>
                <a:cs typeface="Arial"/>
              </a:rPr>
              <a:t> </a:t>
            </a:r>
            <a:r>
              <a:rPr lang="en-US" dirty="0" err="1" smtClean="0">
                <a:latin typeface="+mn-lt"/>
                <a:cs typeface="Arial"/>
              </a:rPr>
              <a:t>quis</a:t>
            </a:r>
            <a:r>
              <a:rPr lang="en-US" dirty="0" smtClean="0">
                <a:latin typeface="+mn-lt"/>
                <a:cs typeface="Arial"/>
              </a:rPr>
              <a:t> </a:t>
            </a:r>
            <a:r>
              <a:rPr lang="en-US" dirty="0" err="1" smtClean="0">
                <a:latin typeface="+mn-lt"/>
                <a:cs typeface="Arial"/>
              </a:rPr>
              <a:t>tincidunt</a:t>
            </a:r>
            <a:r>
              <a:rPr lang="en-US" dirty="0" smtClean="0">
                <a:latin typeface="+mn-lt"/>
                <a:cs typeface="Arial"/>
              </a:rPr>
              <a:t>. </a:t>
            </a:r>
            <a:r>
              <a:rPr lang="en-US" dirty="0" err="1" smtClean="0">
                <a:latin typeface="+mn-lt"/>
                <a:cs typeface="Arial"/>
              </a:rPr>
              <a:t>Mauris</a:t>
            </a:r>
            <a:r>
              <a:rPr lang="en-US" dirty="0" smtClean="0">
                <a:latin typeface="+mn-lt"/>
                <a:cs typeface="Arial"/>
              </a:rPr>
              <a:t> </a:t>
            </a:r>
            <a:r>
              <a:rPr lang="en-US" dirty="0" err="1" smtClean="0">
                <a:latin typeface="+mn-lt"/>
                <a:cs typeface="Arial"/>
              </a:rPr>
              <a:t>ullamcorper</a:t>
            </a:r>
            <a:r>
              <a:rPr lang="en-US" dirty="0" smtClean="0">
                <a:latin typeface="+mn-lt"/>
                <a:cs typeface="Arial"/>
              </a:rPr>
              <a:t> </a:t>
            </a:r>
            <a:r>
              <a:rPr lang="en-US" dirty="0" err="1" smtClean="0">
                <a:latin typeface="+mn-lt"/>
                <a:cs typeface="Arial"/>
              </a:rPr>
              <a:t>justo</a:t>
            </a:r>
            <a:r>
              <a:rPr lang="en-US" dirty="0" smtClean="0">
                <a:latin typeface="+mn-lt"/>
                <a:cs typeface="Arial"/>
              </a:rPr>
              <a:t> </a:t>
            </a:r>
            <a:r>
              <a:rPr lang="en-US" dirty="0" err="1" smtClean="0">
                <a:latin typeface="+mn-lt"/>
                <a:cs typeface="Arial"/>
              </a:rPr>
              <a:t>tristique</a:t>
            </a:r>
            <a:r>
              <a:rPr lang="en-US" dirty="0" smtClean="0">
                <a:latin typeface="+mn-lt"/>
                <a:cs typeface="Arial"/>
              </a:rPr>
              <a:t> dui </a:t>
            </a:r>
            <a:r>
              <a:rPr lang="en-US" dirty="0" err="1" smtClean="0">
                <a:latin typeface="+mn-lt"/>
                <a:cs typeface="Arial"/>
              </a:rPr>
              <a:t>posuere</a:t>
            </a:r>
            <a:r>
              <a:rPr lang="en-US" dirty="0" smtClean="0">
                <a:latin typeface="+mn-lt"/>
                <a:cs typeface="Arial"/>
              </a:rPr>
              <a:t> </a:t>
            </a:r>
            <a:r>
              <a:rPr lang="en-US" dirty="0" err="1" smtClean="0">
                <a:latin typeface="+mn-lt"/>
                <a:cs typeface="Arial"/>
              </a:rPr>
              <a:t>tincidunt</a:t>
            </a:r>
            <a:r>
              <a:rPr lang="en-US" dirty="0" smtClean="0">
                <a:latin typeface="+mn-lt"/>
                <a:cs typeface="Arial"/>
              </a:rPr>
              <a:t>. In </a:t>
            </a:r>
            <a:r>
              <a:rPr lang="en-US" dirty="0" err="1" smtClean="0">
                <a:latin typeface="+mn-lt"/>
                <a:cs typeface="Arial"/>
              </a:rPr>
              <a:t>nec</a:t>
            </a:r>
            <a:r>
              <a:rPr lang="en-US" dirty="0" smtClean="0">
                <a:latin typeface="+mn-lt"/>
                <a:cs typeface="Arial"/>
              </a:rPr>
              <a:t> lacus </a:t>
            </a:r>
            <a:r>
              <a:rPr lang="en-US" dirty="0" err="1" smtClean="0">
                <a:latin typeface="+mn-lt"/>
                <a:cs typeface="Arial"/>
              </a:rPr>
              <a:t>laoreet</a:t>
            </a:r>
            <a:r>
              <a:rPr lang="en-US" dirty="0" smtClean="0">
                <a:latin typeface="+mn-lt"/>
                <a:cs typeface="Arial"/>
              </a:rPr>
              <a:t> </a:t>
            </a:r>
            <a:r>
              <a:rPr lang="en-US" dirty="0" err="1" smtClean="0">
                <a:latin typeface="+mn-lt"/>
                <a:cs typeface="Arial"/>
              </a:rPr>
              <a:t>orci</a:t>
            </a:r>
            <a:r>
              <a:rPr lang="en-US" dirty="0" smtClean="0">
                <a:latin typeface="+mn-lt"/>
                <a:cs typeface="Arial"/>
              </a:rPr>
              <a:t> </a:t>
            </a:r>
            <a:r>
              <a:rPr lang="en-US" dirty="0" err="1" smtClean="0">
                <a:latin typeface="+mn-lt"/>
                <a:cs typeface="Arial"/>
              </a:rPr>
              <a:t>varius</a:t>
            </a:r>
            <a:r>
              <a:rPr lang="en-US" dirty="0" smtClean="0">
                <a:latin typeface="+mn-lt"/>
                <a:cs typeface="Arial"/>
              </a:rPr>
              <a:t> </a:t>
            </a:r>
            <a:r>
              <a:rPr lang="en-US" dirty="0" err="1" smtClean="0">
                <a:latin typeface="+mn-lt"/>
                <a:cs typeface="Arial"/>
              </a:rPr>
              <a:t>imperdiet</a:t>
            </a:r>
            <a:r>
              <a:rPr lang="en-US" dirty="0" smtClean="0">
                <a:latin typeface="+mn-lt"/>
                <a:cs typeface="Arial"/>
              </a:rPr>
              <a:t> </a:t>
            </a:r>
            <a:endParaRPr lang="en-US" dirty="0" smtClean="0"/>
          </a:p>
        </p:txBody>
      </p:sp>
    </p:spTree>
    <p:extLst>
      <p:ext uri="{BB962C8B-B14F-4D97-AF65-F5344CB8AC3E}">
        <p14:creationId xmlns:p14="http://schemas.microsoft.com/office/powerpoint/2010/main" val="3787718930"/>
      </p:ext>
    </p:extLst>
  </p:cSld>
  <p:clrMapOvr>
    <a:masterClrMapping/>
  </p:clrMapOvr>
  <p:timing>
    <p:tnLst>
      <p:par>
        <p:cTn id="1" dur="indefinite" restart="never" nodeType="tmRoot"/>
      </p:par>
    </p:tnLst>
  </p:timing>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3_Web project sample">
    <p:spTree>
      <p:nvGrpSpPr>
        <p:cNvPr id="1" name=""/>
        <p:cNvGrpSpPr/>
        <p:nvPr/>
      </p:nvGrpSpPr>
      <p:grpSpPr>
        <a:xfrm>
          <a:off x="0" y="0"/>
          <a:ext cx="0" cy="0"/>
          <a:chOff x="0" y="0"/>
          <a:chExt cx="0" cy="0"/>
        </a:xfrm>
      </p:grpSpPr>
      <p:sp>
        <p:nvSpPr>
          <p:cNvPr id="15" name="Rectangle 14"/>
          <p:cNvSpPr/>
          <p:nvPr userDrawn="1"/>
        </p:nvSpPr>
        <p:spPr>
          <a:xfrm>
            <a:off x="0" y="2177023"/>
            <a:ext cx="7586133" cy="3468476"/>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fontAlgn="base">
              <a:spcBef>
                <a:spcPct val="0"/>
              </a:spcBef>
              <a:spcAft>
                <a:spcPct val="0"/>
              </a:spcAft>
            </a:pPr>
            <a:endParaRPr lang="en-US" sz="1800" dirty="0">
              <a:solidFill>
                <a:prstClr val="white"/>
              </a:solidFill>
              <a:cs typeface="Arial"/>
            </a:endParaRPr>
          </a:p>
        </p:txBody>
      </p:sp>
      <p:sp>
        <p:nvSpPr>
          <p:cNvPr id="13" name="Rectangle 12"/>
          <p:cNvSpPr/>
          <p:nvPr userDrawn="1"/>
        </p:nvSpPr>
        <p:spPr>
          <a:xfrm>
            <a:off x="7455729" y="2175091"/>
            <a:ext cx="4736271" cy="3470408"/>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fontAlgn="base">
              <a:spcBef>
                <a:spcPct val="0"/>
              </a:spcBef>
              <a:spcAft>
                <a:spcPct val="0"/>
              </a:spcAft>
            </a:pPr>
            <a:endParaRPr lang="en-US" sz="1800" dirty="0">
              <a:solidFill>
                <a:prstClr val="white"/>
              </a:solidFill>
              <a:cs typeface="Arial"/>
            </a:endParaRPr>
          </a:p>
        </p:txBody>
      </p:sp>
      <p:sp>
        <p:nvSpPr>
          <p:cNvPr id="10" name="Title 1"/>
          <p:cNvSpPr>
            <a:spLocks noGrp="1"/>
          </p:cNvSpPr>
          <p:nvPr>
            <p:ph type="title" hasCustomPrompt="1"/>
          </p:nvPr>
        </p:nvSpPr>
        <p:spPr>
          <a:xfrm>
            <a:off x="609600" y="274639"/>
            <a:ext cx="10972800" cy="1143000"/>
          </a:xfrm>
        </p:spPr>
        <p:txBody>
          <a:bodyPr/>
          <a:lstStyle>
            <a:lvl1pPr marL="0" marR="0" indent="0" algn="l" defTabSz="914400" rtl="0" eaLnBrk="1" fontAlgn="auto" latinLnBrk="0" hangingPunct="1">
              <a:lnSpc>
                <a:spcPct val="100000"/>
              </a:lnSpc>
              <a:spcBef>
                <a:spcPct val="0"/>
              </a:spcBef>
              <a:spcAft>
                <a:spcPts val="0"/>
              </a:spcAft>
              <a:buClrTx/>
              <a:buSzTx/>
              <a:buFontTx/>
              <a:buNone/>
              <a:tabLst/>
              <a:defRPr sz="3200" baseline="0">
                <a:solidFill>
                  <a:srgbClr val="5C5C5C"/>
                </a:solidFill>
              </a:defRPr>
            </a:lvl1pPr>
          </a:lstStyle>
          <a:p>
            <a:r>
              <a:rPr lang="en-US" dirty="0" smtClean="0"/>
              <a:t>Web project sample</a:t>
            </a:r>
            <a:endParaRPr lang="en-US" dirty="0"/>
          </a:p>
        </p:txBody>
      </p:sp>
      <p:sp>
        <p:nvSpPr>
          <p:cNvPr id="28" name="TextBox 27"/>
          <p:cNvSpPr txBox="1"/>
          <p:nvPr userDrawn="1"/>
        </p:nvSpPr>
        <p:spPr>
          <a:xfrm>
            <a:off x="4233197" y="7113742"/>
            <a:ext cx="1219200" cy="914400"/>
          </a:xfrm>
          <a:prstGeom prst="rect">
            <a:avLst/>
          </a:prstGeom>
        </p:spPr>
        <p:txBody>
          <a:bodyPr vert="horz" wrap="none" lIns="91440" tIns="45720" rIns="91440" bIns="45720" rtlCol="0" anchor="ctr">
            <a:normAutofit/>
          </a:bodyPr>
          <a:lstStyle/>
          <a:p>
            <a:pPr defTabSz="914400" fontAlgn="base">
              <a:spcBef>
                <a:spcPct val="0"/>
              </a:spcBef>
              <a:spcAft>
                <a:spcPct val="0"/>
              </a:spcAft>
            </a:pPr>
            <a:endParaRPr lang="en-US" sz="1800" dirty="0" smtClean="0">
              <a:solidFill>
                <a:srgbClr val="5C5C5C"/>
              </a:solidFill>
              <a:ea typeface="ＭＳ Ｐゴシック" pitchFamily="34" charset="-128"/>
            </a:endParaRPr>
          </a:p>
        </p:txBody>
      </p:sp>
      <p:sp>
        <p:nvSpPr>
          <p:cNvPr id="2" name="TextBox 1"/>
          <p:cNvSpPr txBox="1"/>
          <p:nvPr userDrawn="1"/>
        </p:nvSpPr>
        <p:spPr>
          <a:xfrm>
            <a:off x="8086643" y="6328356"/>
            <a:ext cx="1219200" cy="914400"/>
          </a:xfrm>
          <a:prstGeom prst="rect">
            <a:avLst/>
          </a:prstGeom>
        </p:spPr>
        <p:txBody>
          <a:bodyPr vert="horz" wrap="none" lIns="91440" tIns="45720" rIns="91440" bIns="45720" rtlCol="0" anchor="ctr">
            <a:normAutofit/>
          </a:bodyPr>
          <a:lstStyle/>
          <a:p>
            <a:pPr defTabSz="914400" fontAlgn="base">
              <a:spcBef>
                <a:spcPct val="0"/>
              </a:spcBef>
              <a:spcAft>
                <a:spcPct val="0"/>
              </a:spcAft>
            </a:pPr>
            <a:endParaRPr lang="en-US" sz="1800" dirty="0" smtClean="0">
              <a:solidFill>
                <a:srgbClr val="5C5C5C"/>
              </a:solidFill>
              <a:ea typeface="ＭＳ Ｐゴシック" pitchFamily="34" charset="-128"/>
            </a:endParaRPr>
          </a:p>
        </p:txBody>
      </p:sp>
    </p:spTree>
    <p:extLst>
      <p:ext uri="{BB962C8B-B14F-4D97-AF65-F5344CB8AC3E}">
        <p14:creationId xmlns:p14="http://schemas.microsoft.com/office/powerpoint/2010/main" val="2639389835"/>
      </p:ext>
    </p:extLst>
  </p:cSld>
  <p:clrMapOvr>
    <a:masterClrMapping/>
  </p:clrMapOvr>
  <p:timing>
    <p:tnLst>
      <p:par>
        <p:cTn id="1" dur="indefinite" restart="never" nodeType="tmRoot"/>
      </p:par>
    </p:tnLst>
  </p:timing>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4_Web project sample">
    <p:spTree>
      <p:nvGrpSpPr>
        <p:cNvPr id="1" name=""/>
        <p:cNvGrpSpPr/>
        <p:nvPr/>
      </p:nvGrpSpPr>
      <p:grpSpPr>
        <a:xfrm>
          <a:off x="0" y="0"/>
          <a:ext cx="0" cy="0"/>
          <a:chOff x="0" y="0"/>
          <a:chExt cx="0" cy="0"/>
        </a:xfrm>
      </p:grpSpPr>
      <p:sp>
        <p:nvSpPr>
          <p:cNvPr id="15" name="Rectangle 14"/>
          <p:cNvSpPr/>
          <p:nvPr userDrawn="1"/>
        </p:nvSpPr>
        <p:spPr>
          <a:xfrm>
            <a:off x="4605867" y="2177023"/>
            <a:ext cx="7586133" cy="3468476"/>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fontAlgn="base">
              <a:spcBef>
                <a:spcPct val="0"/>
              </a:spcBef>
              <a:spcAft>
                <a:spcPct val="0"/>
              </a:spcAft>
            </a:pPr>
            <a:endParaRPr lang="en-US" sz="1800" dirty="0">
              <a:solidFill>
                <a:prstClr val="white"/>
              </a:solidFill>
              <a:cs typeface="Arial"/>
            </a:endParaRPr>
          </a:p>
        </p:txBody>
      </p:sp>
      <p:sp>
        <p:nvSpPr>
          <p:cNvPr id="13" name="Rectangle 12"/>
          <p:cNvSpPr/>
          <p:nvPr userDrawn="1"/>
        </p:nvSpPr>
        <p:spPr>
          <a:xfrm>
            <a:off x="1" y="2175091"/>
            <a:ext cx="4736271" cy="3470408"/>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fontAlgn="base">
              <a:spcBef>
                <a:spcPct val="0"/>
              </a:spcBef>
              <a:spcAft>
                <a:spcPct val="0"/>
              </a:spcAft>
            </a:pPr>
            <a:endParaRPr lang="en-US" sz="1800" dirty="0">
              <a:solidFill>
                <a:prstClr val="white"/>
              </a:solidFill>
              <a:cs typeface="Arial"/>
            </a:endParaRPr>
          </a:p>
        </p:txBody>
      </p:sp>
      <p:sp>
        <p:nvSpPr>
          <p:cNvPr id="10" name="Title 1"/>
          <p:cNvSpPr>
            <a:spLocks noGrp="1"/>
          </p:cNvSpPr>
          <p:nvPr>
            <p:ph type="title" hasCustomPrompt="1"/>
          </p:nvPr>
        </p:nvSpPr>
        <p:spPr>
          <a:xfrm>
            <a:off x="609600" y="274639"/>
            <a:ext cx="10972800" cy="1143000"/>
          </a:xfrm>
        </p:spPr>
        <p:txBody>
          <a:bodyPr/>
          <a:lstStyle>
            <a:lvl1pPr marL="0" marR="0" indent="0" algn="l" defTabSz="914400" rtl="0" eaLnBrk="1" fontAlgn="auto" latinLnBrk="0" hangingPunct="1">
              <a:lnSpc>
                <a:spcPct val="100000"/>
              </a:lnSpc>
              <a:spcBef>
                <a:spcPct val="0"/>
              </a:spcBef>
              <a:spcAft>
                <a:spcPts val="0"/>
              </a:spcAft>
              <a:buClrTx/>
              <a:buSzTx/>
              <a:buFontTx/>
              <a:buNone/>
              <a:tabLst/>
              <a:defRPr sz="3200" baseline="0">
                <a:solidFill>
                  <a:srgbClr val="5C5C5C"/>
                </a:solidFill>
              </a:defRPr>
            </a:lvl1pPr>
          </a:lstStyle>
          <a:p>
            <a:r>
              <a:rPr lang="en-US" dirty="0" smtClean="0"/>
              <a:t>Web project sample</a:t>
            </a:r>
            <a:endParaRPr lang="en-US" dirty="0"/>
          </a:p>
        </p:txBody>
      </p:sp>
      <p:sp>
        <p:nvSpPr>
          <p:cNvPr id="28" name="TextBox 27"/>
          <p:cNvSpPr txBox="1"/>
          <p:nvPr userDrawn="1"/>
        </p:nvSpPr>
        <p:spPr>
          <a:xfrm>
            <a:off x="4233197" y="7113742"/>
            <a:ext cx="1219200" cy="914400"/>
          </a:xfrm>
          <a:prstGeom prst="rect">
            <a:avLst/>
          </a:prstGeom>
        </p:spPr>
        <p:txBody>
          <a:bodyPr vert="horz" wrap="none" lIns="91440" tIns="45720" rIns="91440" bIns="45720" rtlCol="0" anchor="ctr">
            <a:normAutofit/>
          </a:bodyPr>
          <a:lstStyle/>
          <a:p>
            <a:pPr defTabSz="914400" fontAlgn="base">
              <a:spcBef>
                <a:spcPct val="0"/>
              </a:spcBef>
              <a:spcAft>
                <a:spcPct val="0"/>
              </a:spcAft>
            </a:pPr>
            <a:endParaRPr lang="en-US" sz="1800" dirty="0" smtClean="0">
              <a:solidFill>
                <a:srgbClr val="5C5C5C"/>
              </a:solidFill>
              <a:ea typeface="ＭＳ Ｐゴシック" pitchFamily="34" charset="-128"/>
            </a:endParaRPr>
          </a:p>
        </p:txBody>
      </p:sp>
      <p:sp>
        <p:nvSpPr>
          <p:cNvPr id="2" name="TextBox 1"/>
          <p:cNvSpPr txBox="1"/>
          <p:nvPr userDrawn="1"/>
        </p:nvSpPr>
        <p:spPr>
          <a:xfrm>
            <a:off x="8086643" y="6328356"/>
            <a:ext cx="1219200" cy="914400"/>
          </a:xfrm>
          <a:prstGeom prst="rect">
            <a:avLst/>
          </a:prstGeom>
        </p:spPr>
        <p:txBody>
          <a:bodyPr vert="horz" wrap="none" lIns="91440" tIns="45720" rIns="91440" bIns="45720" rtlCol="0" anchor="ctr">
            <a:normAutofit/>
          </a:bodyPr>
          <a:lstStyle/>
          <a:p>
            <a:pPr defTabSz="914400" fontAlgn="base">
              <a:spcBef>
                <a:spcPct val="0"/>
              </a:spcBef>
              <a:spcAft>
                <a:spcPct val="0"/>
              </a:spcAft>
            </a:pPr>
            <a:endParaRPr lang="en-US" sz="1800" dirty="0" smtClean="0">
              <a:solidFill>
                <a:srgbClr val="5C5C5C"/>
              </a:solidFill>
              <a:ea typeface="ＭＳ Ｐゴシック" pitchFamily="34" charset="-128"/>
            </a:endParaRPr>
          </a:p>
        </p:txBody>
      </p:sp>
    </p:spTree>
    <p:extLst>
      <p:ext uri="{BB962C8B-B14F-4D97-AF65-F5344CB8AC3E}">
        <p14:creationId xmlns:p14="http://schemas.microsoft.com/office/powerpoint/2010/main" val="2494290887"/>
      </p:ext>
    </p:extLst>
  </p:cSld>
  <p:clrMapOvr>
    <a:masterClrMapping/>
  </p:clrMapOvr>
  <p:timing>
    <p:tnLst>
      <p:par>
        <p:cTn id="1" dur="indefinite" restart="never" nodeType="tmRoot"/>
      </p:par>
    </p:tnLst>
  </p:timing>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DD_block_topleftlogo_Blank slide">
    <p:bg>
      <p:bgPr>
        <a:solidFill>
          <a:schemeClr val="bg1"/>
        </a:solidFill>
        <a:effectLst/>
      </p:bgPr>
    </p:bg>
    <p:spTree>
      <p:nvGrpSpPr>
        <p:cNvPr id="1" name=""/>
        <p:cNvGrpSpPr/>
        <p:nvPr/>
      </p:nvGrpSpPr>
      <p:grpSpPr>
        <a:xfrm>
          <a:off x="0" y="0"/>
          <a:ext cx="0" cy="0"/>
          <a:chOff x="0" y="0"/>
          <a:chExt cx="0" cy="0"/>
        </a:xfrm>
      </p:grpSpPr>
      <p:sp>
        <p:nvSpPr>
          <p:cNvPr id="3" name="Rectangle 2"/>
          <p:cNvSpPr/>
          <p:nvPr userDrawn="1"/>
        </p:nvSpPr>
        <p:spPr>
          <a:xfrm>
            <a:off x="453586" y="204125"/>
            <a:ext cx="11294279" cy="657733"/>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914400" fontAlgn="base">
              <a:spcBef>
                <a:spcPct val="0"/>
              </a:spcBef>
              <a:spcAft>
                <a:spcPct val="0"/>
              </a:spcAft>
            </a:pPr>
            <a:endParaRPr lang="en-US" sz="1800">
              <a:solidFill>
                <a:prstClr val="white"/>
              </a:solidFill>
            </a:endParaRPr>
          </a:p>
        </p:txBody>
      </p:sp>
      <p:pic>
        <p:nvPicPr>
          <p:cNvPr id="8" name="Picture Placeholder 3" descr="DD_RGB_black.png"/>
          <p:cNvPicPr>
            <a:picLocks noChangeAspect="1"/>
          </p:cNvPicPr>
          <p:nvPr userDrawn="1"/>
        </p:nvPicPr>
        <p:blipFill rotWithShape="1">
          <a:blip r:embed="rId2" cstate="print">
            <a:extLst>
              <a:ext uri="{28A0092B-C50C-407E-A947-70E740481C1C}">
                <a14:useLocalDpi xmlns:a14="http://schemas.microsoft.com/office/drawing/2010/main"/>
              </a:ext>
            </a:extLst>
          </a:blip>
          <a:srcRect t="10962" b="52"/>
          <a:stretch/>
        </p:blipFill>
        <p:spPr>
          <a:xfrm>
            <a:off x="463372" y="362239"/>
            <a:ext cx="1902957" cy="704591"/>
          </a:xfrm>
          <a:prstGeom prst="rect">
            <a:avLst/>
          </a:prstGeom>
        </p:spPr>
      </p:pic>
    </p:spTree>
    <p:extLst>
      <p:ext uri="{BB962C8B-B14F-4D97-AF65-F5344CB8AC3E}">
        <p14:creationId xmlns:p14="http://schemas.microsoft.com/office/powerpoint/2010/main" val="2981883682"/>
      </p:ext>
    </p:extLst>
  </p:cSld>
  <p:clrMapOvr>
    <a:masterClrMapping/>
  </p:clrMapOvr>
  <p:timing>
    <p:tnLst>
      <p:par>
        <p:cTn id="1" dur="indefinite" restart="never" nodeType="tmRoot"/>
      </p:par>
    </p:tnLst>
  </p:timing>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1_Screenshots">
    <p:spTree>
      <p:nvGrpSpPr>
        <p:cNvPr id="1" name=""/>
        <p:cNvGrpSpPr/>
        <p:nvPr/>
      </p:nvGrpSpPr>
      <p:grpSpPr>
        <a:xfrm>
          <a:off x="0" y="0"/>
          <a:ext cx="0" cy="0"/>
          <a:chOff x="0" y="0"/>
          <a:chExt cx="0" cy="0"/>
        </a:xfrm>
      </p:grpSpPr>
      <p:sp>
        <p:nvSpPr>
          <p:cNvPr id="43" name="Title 1"/>
          <p:cNvSpPr>
            <a:spLocks noGrp="1"/>
          </p:cNvSpPr>
          <p:nvPr>
            <p:ph type="title" hasCustomPrompt="1"/>
          </p:nvPr>
        </p:nvSpPr>
        <p:spPr>
          <a:xfrm>
            <a:off x="609600" y="274639"/>
            <a:ext cx="10972800" cy="1143000"/>
          </a:xfrm>
        </p:spPr>
        <p:txBody>
          <a:bodyPr/>
          <a:lstStyle>
            <a:lvl1pPr>
              <a:defRPr baseline="0">
                <a:solidFill>
                  <a:srgbClr val="5C5C5C"/>
                </a:solidFill>
              </a:defRPr>
            </a:lvl1pPr>
          </a:lstStyle>
          <a:p>
            <a:r>
              <a:rPr lang="en-US" dirty="0" smtClean="0"/>
              <a:t>Screenshots</a:t>
            </a:r>
            <a:endParaRPr lang="en-US" dirty="0"/>
          </a:p>
        </p:txBody>
      </p:sp>
      <p:sp>
        <p:nvSpPr>
          <p:cNvPr id="75" name="Text Placeholder 3"/>
          <p:cNvSpPr>
            <a:spLocks noGrp="1"/>
          </p:cNvSpPr>
          <p:nvPr>
            <p:ph type="body" sz="quarter" idx="51" hasCustomPrompt="1"/>
          </p:nvPr>
        </p:nvSpPr>
        <p:spPr>
          <a:xfrm>
            <a:off x="534195" y="2185098"/>
            <a:ext cx="3267079" cy="3808635"/>
          </a:xfrm>
          <a:solidFill>
            <a:srgbClr val="000000"/>
          </a:solidFill>
        </p:spPr>
        <p:txBody>
          <a:bodyPr>
            <a:normAutofit/>
          </a:bodyPr>
          <a:lstStyle>
            <a:lvl1pPr marL="0" marR="0" indent="0" algn="l" defTabSz="914400" rtl="0" eaLnBrk="1" fontAlgn="auto" latinLnBrk="0" hangingPunct="1">
              <a:lnSpc>
                <a:spcPct val="120000"/>
              </a:lnSpc>
              <a:spcBef>
                <a:spcPts val="0"/>
              </a:spcBef>
              <a:spcAft>
                <a:spcPts val="0"/>
              </a:spcAft>
              <a:buClrTx/>
              <a:buSzTx/>
              <a:buFontTx/>
              <a:buNone/>
              <a:tabLst/>
              <a:defRPr sz="1000">
                <a:solidFill>
                  <a:srgbClr val="B4B4B4"/>
                </a:solidFill>
              </a:defRPr>
            </a:lvl1pPr>
            <a:lvl2pPr marL="457200" indent="0">
              <a:buFontTx/>
              <a:buNone/>
              <a:defRPr/>
            </a:lvl2pPr>
          </a:lstStyle>
          <a:p>
            <a:pPr marL="0" indent="0">
              <a:lnSpc>
                <a:spcPct val="120000"/>
              </a:lnSpc>
              <a:buNone/>
            </a:pPr>
            <a:r>
              <a:rPr lang="en-US" sz="1000" dirty="0" smtClean="0">
                <a:latin typeface="+mn-lt"/>
                <a:cs typeface="Arial"/>
              </a:rPr>
              <a:t> </a:t>
            </a:r>
            <a:endParaRPr lang="en-US" sz="1000" dirty="0">
              <a:latin typeface="+mn-lt"/>
              <a:cs typeface="Arial"/>
            </a:endParaRPr>
          </a:p>
        </p:txBody>
      </p:sp>
      <p:cxnSp>
        <p:nvCxnSpPr>
          <p:cNvPr id="76" name="Straight Connector 75"/>
          <p:cNvCxnSpPr/>
          <p:nvPr userDrawn="1"/>
        </p:nvCxnSpPr>
        <p:spPr>
          <a:xfrm>
            <a:off x="578972" y="1694954"/>
            <a:ext cx="3221993" cy="0"/>
          </a:xfrm>
          <a:prstGeom prst="line">
            <a:avLst/>
          </a:prstGeom>
          <a:ln>
            <a:solidFill>
              <a:srgbClr val="A6A6A6"/>
            </a:solidFill>
            <a:prstDash val="sysDot"/>
          </a:ln>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userDrawn="1"/>
        </p:nvCxnSpPr>
        <p:spPr>
          <a:xfrm>
            <a:off x="4459148" y="1692030"/>
            <a:ext cx="3221993" cy="0"/>
          </a:xfrm>
          <a:prstGeom prst="line">
            <a:avLst/>
          </a:prstGeom>
          <a:ln>
            <a:solidFill>
              <a:srgbClr val="A6A6A6"/>
            </a:solidFill>
            <a:prstDash val="sysDot"/>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userDrawn="1"/>
        </p:nvCxnSpPr>
        <p:spPr>
          <a:xfrm>
            <a:off x="8319948" y="1692030"/>
            <a:ext cx="3221993" cy="0"/>
          </a:xfrm>
          <a:prstGeom prst="line">
            <a:avLst/>
          </a:prstGeom>
          <a:ln>
            <a:solidFill>
              <a:srgbClr val="A6A6A6"/>
            </a:solidFill>
            <a:prstDash val="sysDot"/>
          </a:ln>
        </p:spPr>
        <p:style>
          <a:lnRef idx="1">
            <a:schemeClr val="accent1"/>
          </a:lnRef>
          <a:fillRef idx="0">
            <a:schemeClr val="accent1"/>
          </a:fillRef>
          <a:effectRef idx="0">
            <a:schemeClr val="accent1"/>
          </a:effectRef>
          <a:fontRef idx="minor">
            <a:schemeClr val="tx1"/>
          </a:fontRef>
        </p:style>
      </p:cxnSp>
      <p:sp>
        <p:nvSpPr>
          <p:cNvPr id="3" name="Text Placeholder 2"/>
          <p:cNvSpPr>
            <a:spLocks noGrp="1"/>
          </p:cNvSpPr>
          <p:nvPr>
            <p:ph type="body" sz="quarter" idx="56" hasCustomPrompt="1"/>
          </p:nvPr>
        </p:nvSpPr>
        <p:spPr>
          <a:xfrm>
            <a:off x="539751" y="1752289"/>
            <a:ext cx="3279539" cy="311218"/>
          </a:xfrm>
        </p:spPr>
        <p:txBody>
          <a:bodyPr>
            <a:noAutofit/>
          </a:bodyPr>
          <a:lstStyle>
            <a:lvl1pPr marL="0" marR="0" indent="0" algn="l" defTabSz="914400" rtl="0" eaLnBrk="1" fontAlgn="auto" latinLnBrk="0" hangingPunct="1">
              <a:lnSpc>
                <a:spcPct val="100000"/>
              </a:lnSpc>
              <a:spcBef>
                <a:spcPts val="0"/>
              </a:spcBef>
              <a:spcAft>
                <a:spcPts val="0"/>
              </a:spcAft>
              <a:buClrTx/>
              <a:buSzTx/>
              <a:buFontTx/>
              <a:buNone/>
              <a:tabLst/>
              <a:defRPr sz="1100" b="1">
                <a:solidFill>
                  <a:schemeClr val="tx2"/>
                </a:solidFill>
              </a:defRPr>
            </a:lvl1pPr>
            <a:lvl2pPr marL="457200" indent="0">
              <a:buFontTx/>
              <a:buNone/>
              <a:defRPr sz="1100" b="1">
                <a:solidFill>
                  <a:schemeClr val="tx2"/>
                </a:solidFill>
              </a:defRPr>
            </a:lvl2pPr>
            <a:lvl3pPr marL="914400" indent="0">
              <a:buFontTx/>
              <a:buNone/>
              <a:defRPr sz="1100" b="1">
                <a:solidFill>
                  <a:schemeClr val="tx2"/>
                </a:solidFill>
              </a:defRPr>
            </a:lvl3pPr>
            <a:lvl4pPr marL="1371600" indent="0">
              <a:buFontTx/>
              <a:buNone/>
              <a:defRPr sz="1100" b="1">
                <a:solidFill>
                  <a:schemeClr val="tx2"/>
                </a:solidFill>
              </a:defRPr>
            </a:lvl4pPr>
            <a:lvl5pPr marL="1828800" indent="0">
              <a:buFontTx/>
              <a:buNone/>
              <a:defRPr sz="1100" b="1">
                <a:solidFill>
                  <a:schemeClr val="tx2"/>
                </a:solidFill>
              </a:defRPr>
            </a:lvl5pPr>
          </a:lstStyle>
          <a:p>
            <a:pPr lvl="0"/>
            <a:r>
              <a:rPr lang="en-US" dirty="0" smtClean="0"/>
              <a:t>Screen title</a:t>
            </a:r>
          </a:p>
        </p:txBody>
      </p:sp>
      <p:sp>
        <p:nvSpPr>
          <p:cNvPr id="20" name="Text Placeholder 3"/>
          <p:cNvSpPr>
            <a:spLocks noGrp="1"/>
          </p:cNvSpPr>
          <p:nvPr>
            <p:ph type="body" sz="quarter" idx="57" hasCustomPrompt="1"/>
          </p:nvPr>
        </p:nvSpPr>
        <p:spPr>
          <a:xfrm>
            <a:off x="4458263" y="2185098"/>
            <a:ext cx="3267079" cy="3808635"/>
          </a:xfrm>
          <a:solidFill>
            <a:srgbClr val="000000"/>
          </a:solidFill>
        </p:spPr>
        <p:txBody>
          <a:bodyPr>
            <a:normAutofit/>
          </a:bodyPr>
          <a:lstStyle>
            <a:lvl1pPr marL="0" marR="0" indent="0" algn="l" defTabSz="914400" rtl="0" eaLnBrk="1" fontAlgn="auto" latinLnBrk="0" hangingPunct="1">
              <a:lnSpc>
                <a:spcPct val="120000"/>
              </a:lnSpc>
              <a:spcBef>
                <a:spcPts val="0"/>
              </a:spcBef>
              <a:spcAft>
                <a:spcPts val="0"/>
              </a:spcAft>
              <a:buClrTx/>
              <a:buSzTx/>
              <a:buFontTx/>
              <a:buNone/>
              <a:tabLst/>
              <a:defRPr sz="1000">
                <a:solidFill>
                  <a:srgbClr val="B4B4B4"/>
                </a:solidFill>
              </a:defRPr>
            </a:lvl1pPr>
            <a:lvl2pPr marL="457200" indent="0">
              <a:buFontTx/>
              <a:buNone/>
              <a:defRPr/>
            </a:lvl2pPr>
          </a:lstStyle>
          <a:p>
            <a:pPr marL="0" indent="0">
              <a:lnSpc>
                <a:spcPct val="120000"/>
              </a:lnSpc>
              <a:buNone/>
            </a:pPr>
            <a:r>
              <a:rPr lang="en-US" sz="1000" dirty="0" smtClean="0">
                <a:latin typeface="+mn-lt"/>
                <a:cs typeface="Arial"/>
              </a:rPr>
              <a:t> </a:t>
            </a:r>
            <a:endParaRPr lang="en-US" sz="1000" dirty="0">
              <a:latin typeface="+mn-lt"/>
              <a:cs typeface="Arial"/>
            </a:endParaRPr>
          </a:p>
        </p:txBody>
      </p:sp>
      <p:sp>
        <p:nvSpPr>
          <p:cNvPr id="21" name="Text Placeholder 2"/>
          <p:cNvSpPr>
            <a:spLocks noGrp="1"/>
          </p:cNvSpPr>
          <p:nvPr>
            <p:ph type="body" sz="quarter" idx="58" hasCustomPrompt="1"/>
          </p:nvPr>
        </p:nvSpPr>
        <p:spPr>
          <a:xfrm>
            <a:off x="4463819" y="1752289"/>
            <a:ext cx="3279539" cy="311218"/>
          </a:xfrm>
        </p:spPr>
        <p:txBody>
          <a:bodyPr>
            <a:noAutofit/>
          </a:bodyPr>
          <a:lstStyle>
            <a:lvl1pPr marL="0" marR="0" indent="0" algn="l" defTabSz="914400" rtl="0" eaLnBrk="1" fontAlgn="auto" latinLnBrk="0" hangingPunct="1">
              <a:lnSpc>
                <a:spcPct val="100000"/>
              </a:lnSpc>
              <a:spcBef>
                <a:spcPts val="0"/>
              </a:spcBef>
              <a:spcAft>
                <a:spcPts val="0"/>
              </a:spcAft>
              <a:buClrTx/>
              <a:buSzTx/>
              <a:buFontTx/>
              <a:buNone/>
              <a:tabLst/>
              <a:defRPr sz="1100" b="1">
                <a:solidFill>
                  <a:schemeClr val="tx2"/>
                </a:solidFill>
              </a:defRPr>
            </a:lvl1pPr>
            <a:lvl2pPr marL="457200" indent="0">
              <a:buFontTx/>
              <a:buNone/>
              <a:defRPr sz="1100" b="1">
                <a:solidFill>
                  <a:schemeClr val="tx2"/>
                </a:solidFill>
              </a:defRPr>
            </a:lvl2pPr>
            <a:lvl3pPr marL="914400" indent="0">
              <a:buFontTx/>
              <a:buNone/>
              <a:defRPr sz="1100" b="1">
                <a:solidFill>
                  <a:schemeClr val="tx2"/>
                </a:solidFill>
              </a:defRPr>
            </a:lvl3pPr>
            <a:lvl4pPr marL="1371600" indent="0">
              <a:buFontTx/>
              <a:buNone/>
              <a:defRPr sz="1100" b="1">
                <a:solidFill>
                  <a:schemeClr val="tx2"/>
                </a:solidFill>
              </a:defRPr>
            </a:lvl4pPr>
            <a:lvl5pPr marL="1828800" indent="0">
              <a:buFontTx/>
              <a:buNone/>
              <a:defRPr sz="1100" b="1">
                <a:solidFill>
                  <a:schemeClr val="tx2"/>
                </a:solidFill>
              </a:defRPr>
            </a:lvl5pPr>
          </a:lstStyle>
          <a:p>
            <a:pPr lvl="0"/>
            <a:r>
              <a:rPr lang="en-US" dirty="0" smtClean="0"/>
              <a:t>Screen title</a:t>
            </a:r>
          </a:p>
        </p:txBody>
      </p:sp>
      <p:sp>
        <p:nvSpPr>
          <p:cNvPr id="22" name="Text Placeholder 3"/>
          <p:cNvSpPr>
            <a:spLocks noGrp="1"/>
          </p:cNvSpPr>
          <p:nvPr>
            <p:ph type="body" sz="quarter" idx="59" hasCustomPrompt="1"/>
          </p:nvPr>
        </p:nvSpPr>
        <p:spPr>
          <a:xfrm>
            <a:off x="8298690" y="2185098"/>
            <a:ext cx="3267079" cy="3808635"/>
          </a:xfrm>
          <a:solidFill>
            <a:srgbClr val="000000"/>
          </a:solidFill>
        </p:spPr>
        <p:txBody>
          <a:bodyPr>
            <a:normAutofit/>
          </a:bodyPr>
          <a:lstStyle>
            <a:lvl1pPr marL="0" marR="0" indent="0" algn="l" defTabSz="914400" rtl="0" eaLnBrk="1" fontAlgn="auto" latinLnBrk="0" hangingPunct="1">
              <a:lnSpc>
                <a:spcPct val="120000"/>
              </a:lnSpc>
              <a:spcBef>
                <a:spcPts val="0"/>
              </a:spcBef>
              <a:spcAft>
                <a:spcPts val="0"/>
              </a:spcAft>
              <a:buClrTx/>
              <a:buSzTx/>
              <a:buFontTx/>
              <a:buNone/>
              <a:tabLst/>
              <a:defRPr sz="1000">
                <a:solidFill>
                  <a:srgbClr val="B4B4B4"/>
                </a:solidFill>
              </a:defRPr>
            </a:lvl1pPr>
            <a:lvl2pPr marL="457200" indent="0">
              <a:buFontTx/>
              <a:buNone/>
              <a:defRPr/>
            </a:lvl2pPr>
          </a:lstStyle>
          <a:p>
            <a:pPr marL="0" indent="0">
              <a:lnSpc>
                <a:spcPct val="120000"/>
              </a:lnSpc>
              <a:buNone/>
            </a:pPr>
            <a:r>
              <a:rPr lang="en-US" sz="1000" dirty="0" smtClean="0">
                <a:latin typeface="+mn-lt"/>
                <a:cs typeface="Arial"/>
              </a:rPr>
              <a:t> </a:t>
            </a:r>
            <a:endParaRPr lang="en-US" sz="1000" dirty="0">
              <a:latin typeface="+mn-lt"/>
              <a:cs typeface="Arial"/>
            </a:endParaRPr>
          </a:p>
        </p:txBody>
      </p:sp>
      <p:sp>
        <p:nvSpPr>
          <p:cNvPr id="23" name="Text Placeholder 2"/>
          <p:cNvSpPr>
            <a:spLocks noGrp="1"/>
          </p:cNvSpPr>
          <p:nvPr>
            <p:ph type="body" sz="quarter" idx="60" hasCustomPrompt="1"/>
          </p:nvPr>
        </p:nvSpPr>
        <p:spPr>
          <a:xfrm>
            <a:off x="8304245" y="1752289"/>
            <a:ext cx="3279539" cy="311218"/>
          </a:xfrm>
        </p:spPr>
        <p:txBody>
          <a:bodyPr>
            <a:noAutofit/>
          </a:bodyPr>
          <a:lstStyle>
            <a:lvl1pPr marL="0" marR="0" indent="0" algn="l" defTabSz="914400" rtl="0" eaLnBrk="1" fontAlgn="auto" latinLnBrk="0" hangingPunct="1">
              <a:lnSpc>
                <a:spcPct val="100000"/>
              </a:lnSpc>
              <a:spcBef>
                <a:spcPts val="0"/>
              </a:spcBef>
              <a:spcAft>
                <a:spcPts val="0"/>
              </a:spcAft>
              <a:buClrTx/>
              <a:buSzTx/>
              <a:buFontTx/>
              <a:buNone/>
              <a:tabLst/>
              <a:defRPr sz="1100" b="1">
                <a:solidFill>
                  <a:schemeClr val="tx2"/>
                </a:solidFill>
              </a:defRPr>
            </a:lvl1pPr>
            <a:lvl2pPr marL="457200" indent="0">
              <a:buFontTx/>
              <a:buNone/>
              <a:defRPr sz="1100" b="1">
                <a:solidFill>
                  <a:schemeClr val="tx2"/>
                </a:solidFill>
              </a:defRPr>
            </a:lvl2pPr>
            <a:lvl3pPr marL="914400" indent="0">
              <a:buFontTx/>
              <a:buNone/>
              <a:defRPr sz="1100" b="1">
                <a:solidFill>
                  <a:schemeClr val="tx2"/>
                </a:solidFill>
              </a:defRPr>
            </a:lvl3pPr>
            <a:lvl4pPr marL="1371600" indent="0">
              <a:buFontTx/>
              <a:buNone/>
              <a:defRPr sz="1100" b="1">
                <a:solidFill>
                  <a:schemeClr val="tx2"/>
                </a:solidFill>
              </a:defRPr>
            </a:lvl4pPr>
            <a:lvl5pPr marL="1828800" indent="0">
              <a:buFontTx/>
              <a:buNone/>
              <a:defRPr sz="1100" b="1">
                <a:solidFill>
                  <a:schemeClr val="tx2"/>
                </a:solidFill>
              </a:defRPr>
            </a:lvl5pPr>
          </a:lstStyle>
          <a:p>
            <a:pPr lvl="0"/>
            <a:r>
              <a:rPr lang="en-US" dirty="0" smtClean="0"/>
              <a:t>Screen title</a:t>
            </a:r>
          </a:p>
        </p:txBody>
      </p:sp>
    </p:spTree>
    <p:extLst>
      <p:ext uri="{BB962C8B-B14F-4D97-AF65-F5344CB8AC3E}">
        <p14:creationId xmlns:p14="http://schemas.microsoft.com/office/powerpoint/2010/main" val="3662250721"/>
      </p:ext>
    </p:extLst>
  </p:cSld>
  <p:clrMapOvr>
    <a:masterClrMapping/>
  </p:clrMapOvr>
  <p:timing>
    <p:tnLst>
      <p:par>
        <p:cTn id="1" dur="indefinite" restart="never" nodeType="tmRoot"/>
      </p:par>
    </p:tnLst>
  </p:timing>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2_App project sample">
    <p:spTree>
      <p:nvGrpSpPr>
        <p:cNvPr id="1" name=""/>
        <p:cNvGrpSpPr/>
        <p:nvPr/>
      </p:nvGrpSpPr>
      <p:grpSpPr>
        <a:xfrm>
          <a:off x="0" y="0"/>
          <a:ext cx="0" cy="0"/>
          <a:chOff x="0" y="0"/>
          <a:chExt cx="0" cy="0"/>
        </a:xfrm>
      </p:grpSpPr>
      <p:sp>
        <p:nvSpPr>
          <p:cNvPr id="10" name="Rectangle 9"/>
          <p:cNvSpPr/>
          <p:nvPr userDrawn="1"/>
        </p:nvSpPr>
        <p:spPr>
          <a:xfrm>
            <a:off x="0" y="2"/>
            <a:ext cx="12192000" cy="3911599"/>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fontAlgn="base">
              <a:spcBef>
                <a:spcPct val="0"/>
              </a:spcBef>
              <a:spcAft>
                <a:spcPct val="0"/>
              </a:spcAft>
            </a:pPr>
            <a:endParaRPr lang="en-US" sz="1800" dirty="0">
              <a:solidFill>
                <a:srgbClr val="FFFFFF"/>
              </a:solidFill>
              <a:cs typeface="Arial"/>
            </a:endParaRPr>
          </a:p>
        </p:txBody>
      </p:sp>
      <p:sp>
        <p:nvSpPr>
          <p:cNvPr id="25" name="TextBox 24"/>
          <p:cNvSpPr txBox="1"/>
          <p:nvPr userDrawn="1"/>
        </p:nvSpPr>
        <p:spPr>
          <a:xfrm>
            <a:off x="-1806223" y="2257778"/>
            <a:ext cx="1219200" cy="914400"/>
          </a:xfrm>
          <a:prstGeom prst="rect">
            <a:avLst/>
          </a:prstGeom>
        </p:spPr>
        <p:txBody>
          <a:bodyPr vert="horz" wrap="none" lIns="91440" tIns="45720" rIns="91440" bIns="45720" rtlCol="0" anchor="ctr">
            <a:normAutofit/>
          </a:bodyPr>
          <a:lstStyle/>
          <a:p>
            <a:pPr defTabSz="914400" fontAlgn="base">
              <a:spcBef>
                <a:spcPct val="0"/>
              </a:spcBef>
              <a:spcAft>
                <a:spcPct val="0"/>
              </a:spcAft>
            </a:pPr>
            <a:endParaRPr lang="en-US" sz="1800" dirty="0" smtClean="0">
              <a:solidFill>
                <a:srgbClr val="5C5C5C"/>
              </a:solidFill>
              <a:ea typeface="ＭＳ Ｐゴシック" pitchFamily="34" charset="-128"/>
            </a:endParaRPr>
          </a:p>
        </p:txBody>
      </p:sp>
      <p:sp>
        <p:nvSpPr>
          <p:cNvPr id="13" name="Text Placeholder 4"/>
          <p:cNvSpPr>
            <a:spLocks noGrp="1"/>
          </p:cNvSpPr>
          <p:nvPr>
            <p:ph type="body" sz="quarter" idx="19"/>
          </p:nvPr>
        </p:nvSpPr>
        <p:spPr>
          <a:xfrm>
            <a:off x="4018280" y="5129894"/>
            <a:ext cx="1803400" cy="323378"/>
          </a:xfrm>
        </p:spPr>
        <p:txBody>
          <a:bodyPr>
            <a:noAutofit/>
          </a:bodyPr>
          <a:lstStyle>
            <a:lvl1pPr marL="0" marR="0" indent="0" algn="ctr" defTabSz="914400" rtl="0" eaLnBrk="1" fontAlgn="auto" latinLnBrk="0" hangingPunct="1">
              <a:lnSpc>
                <a:spcPct val="120000"/>
              </a:lnSpc>
              <a:spcBef>
                <a:spcPts val="0"/>
              </a:spcBef>
              <a:spcAft>
                <a:spcPts val="0"/>
              </a:spcAft>
              <a:buClrTx/>
              <a:buSzTx/>
              <a:buFont typeface="Arial" pitchFamily="34" charset="0"/>
              <a:buNone/>
              <a:tabLst/>
              <a:defRPr kumimoji="0" lang="en-US" sz="1400" b="1" i="0" u="none" strike="noStrike" kern="1200" cap="none" spc="0" normalizeH="0" baseline="0" noProof="0">
                <a:solidFill>
                  <a:schemeClr val="bg2">
                    <a:lumMod val="25000"/>
                  </a:schemeClr>
                </a:solidFill>
                <a:cs typeface="Aria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smtClean="0"/>
              <a:t>Click to edit </a:t>
            </a:r>
            <a:endParaRPr kumimoji="0" lang="en-US" sz="1000" b="0" i="0" u="none" strike="noStrike" kern="1200" cap="none" spc="0" normalizeH="0" baseline="0" noProof="0" dirty="0" smtClean="0">
              <a:ln>
                <a:noFill/>
              </a:ln>
              <a:solidFill>
                <a:srgbClr val="5C5C5C"/>
              </a:solidFill>
              <a:effectLst/>
              <a:uLnTx/>
              <a:uFillTx/>
              <a:latin typeface="+mn-lt"/>
              <a:ea typeface="+mj-ea"/>
              <a:cs typeface="Arial"/>
            </a:endParaRPr>
          </a:p>
        </p:txBody>
      </p:sp>
      <p:sp>
        <p:nvSpPr>
          <p:cNvPr id="40" name="Title 1"/>
          <p:cNvSpPr>
            <a:spLocks noGrp="1"/>
          </p:cNvSpPr>
          <p:nvPr>
            <p:ph type="title" hasCustomPrompt="1"/>
          </p:nvPr>
        </p:nvSpPr>
        <p:spPr>
          <a:xfrm>
            <a:off x="4194387" y="532130"/>
            <a:ext cx="6680200" cy="1223961"/>
          </a:xfrm>
        </p:spPr>
        <p:txBody>
          <a:bodyPr>
            <a:normAutofit/>
          </a:bodyPr>
          <a:lstStyle>
            <a:lvl1pPr marL="0" marR="0" indent="0" algn="l" defTabSz="914400" rtl="0" eaLnBrk="1" fontAlgn="auto" latinLnBrk="0" hangingPunct="1">
              <a:lnSpc>
                <a:spcPct val="100000"/>
              </a:lnSpc>
              <a:spcBef>
                <a:spcPct val="0"/>
              </a:spcBef>
              <a:spcAft>
                <a:spcPts val="0"/>
              </a:spcAft>
              <a:buClrTx/>
              <a:buSzTx/>
              <a:buFontTx/>
              <a:buNone/>
              <a:tabLst/>
              <a:defRPr sz="4000" baseline="0">
                <a:solidFill>
                  <a:schemeClr val="bg1"/>
                </a:solidFill>
              </a:defRPr>
            </a:lvl1pPr>
          </a:lstStyle>
          <a:p>
            <a:r>
              <a:rPr lang="en-US" dirty="0" smtClean="0"/>
              <a:t>App project sample</a:t>
            </a:r>
            <a:endParaRPr lang="en-US" dirty="0"/>
          </a:p>
        </p:txBody>
      </p:sp>
      <p:sp>
        <p:nvSpPr>
          <p:cNvPr id="41" name="Text Placeholder 2"/>
          <p:cNvSpPr>
            <a:spLocks noGrp="1"/>
          </p:cNvSpPr>
          <p:nvPr>
            <p:ph type="body" sz="quarter" idx="15"/>
          </p:nvPr>
        </p:nvSpPr>
        <p:spPr>
          <a:xfrm>
            <a:off x="4478867" y="1861186"/>
            <a:ext cx="6680200" cy="1628775"/>
          </a:xfrm>
        </p:spPr>
        <p:txBody>
          <a:bodyPr>
            <a:normAutofit/>
          </a:bodyPr>
          <a:lstStyle>
            <a:lvl1pPr marL="111125" indent="-111125">
              <a:buClr>
                <a:schemeClr val="accent5"/>
              </a:buClr>
              <a:defRPr sz="1100">
                <a:solidFill>
                  <a:schemeClr val="bg1"/>
                </a:solidFill>
              </a:defRPr>
            </a:lvl1pPr>
            <a:lvl2pPr>
              <a:defRPr sz="1100">
                <a:solidFill>
                  <a:schemeClr val="bg1"/>
                </a:solidFill>
              </a:defRPr>
            </a:lvl2pPr>
            <a:lvl3pPr>
              <a:defRPr sz="1100">
                <a:solidFill>
                  <a:schemeClr val="bg1"/>
                </a:solidFill>
              </a:defRPr>
            </a:lvl3pPr>
            <a:lvl4pPr>
              <a:defRPr sz="1100">
                <a:solidFill>
                  <a:schemeClr val="bg1"/>
                </a:solidFill>
              </a:defRPr>
            </a:lvl4pPr>
            <a:lvl5pPr>
              <a:defRPr sz="1100">
                <a:solidFill>
                  <a:schemeClr val="bg1"/>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5" name="Text Placeholder 4"/>
          <p:cNvSpPr>
            <a:spLocks noGrp="1"/>
          </p:cNvSpPr>
          <p:nvPr>
            <p:ph type="body" sz="quarter" idx="24"/>
          </p:nvPr>
        </p:nvSpPr>
        <p:spPr>
          <a:xfrm>
            <a:off x="5889248" y="5129894"/>
            <a:ext cx="1803400" cy="323378"/>
          </a:xfrm>
        </p:spPr>
        <p:txBody>
          <a:bodyPr>
            <a:noAutofit/>
          </a:bodyPr>
          <a:lstStyle>
            <a:lvl1pPr marL="0" marR="0" indent="0" algn="ctr" defTabSz="914400" rtl="0" eaLnBrk="1" fontAlgn="auto" latinLnBrk="0" hangingPunct="1">
              <a:lnSpc>
                <a:spcPct val="120000"/>
              </a:lnSpc>
              <a:spcBef>
                <a:spcPts val="0"/>
              </a:spcBef>
              <a:spcAft>
                <a:spcPts val="0"/>
              </a:spcAft>
              <a:buClrTx/>
              <a:buSzTx/>
              <a:buFont typeface="Arial" pitchFamily="34" charset="0"/>
              <a:buNone/>
              <a:tabLst/>
              <a:defRPr kumimoji="0" lang="en-US" sz="1400" b="1" i="0" u="none" strike="noStrike" kern="1200" cap="none" spc="0" normalizeH="0" baseline="0" noProof="0">
                <a:solidFill>
                  <a:schemeClr val="bg2">
                    <a:lumMod val="25000"/>
                  </a:schemeClr>
                </a:solidFill>
                <a:cs typeface="Aria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smtClean="0"/>
              <a:t>Click to edit </a:t>
            </a:r>
            <a:endParaRPr kumimoji="0" lang="en-US" sz="1000" b="0" i="0" u="none" strike="noStrike" kern="1200" cap="none" spc="0" normalizeH="0" baseline="0" noProof="0" dirty="0" smtClean="0">
              <a:ln>
                <a:noFill/>
              </a:ln>
              <a:solidFill>
                <a:srgbClr val="5C5C5C"/>
              </a:solidFill>
              <a:effectLst/>
              <a:uLnTx/>
              <a:uFillTx/>
              <a:latin typeface="+mn-lt"/>
              <a:ea typeface="+mj-ea"/>
              <a:cs typeface="Arial"/>
            </a:endParaRPr>
          </a:p>
        </p:txBody>
      </p:sp>
      <p:sp>
        <p:nvSpPr>
          <p:cNvPr id="77" name="Text Placeholder 4"/>
          <p:cNvSpPr>
            <a:spLocks noGrp="1"/>
          </p:cNvSpPr>
          <p:nvPr>
            <p:ph type="body" sz="quarter" idx="26"/>
          </p:nvPr>
        </p:nvSpPr>
        <p:spPr>
          <a:xfrm>
            <a:off x="7768821" y="5129894"/>
            <a:ext cx="1803400" cy="323378"/>
          </a:xfrm>
        </p:spPr>
        <p:txBody>
          <a:bodyPr>
            <a:noAutofit/>
          </a:bodyPr>
          <a:lstStyle>
            <a:lvl1pPr marL="0" marR="0" indent="0" algn="ctr" defTabSz="914400" rtl="0" eaLnBrk="1" fontAlgn="auto" latinLnBrk="0" hangingPunct="1">
              <a:lnSpc>
                <a:spcPct val="120000"/>
              </a:lnSpc>
              <a:spcBef>
                <a:spcPts val="0"/>
              </a:spcBef>
              <a:spcAft>
                <a:spcPts val="0"/>
              </a:spcAft>
              <a:buClrTx/>
              <a:buSzTx/>
              <a:buFont typeface="Arial" pitchFamily="34" charset="0"/>
              <a:buNone/>
              <a:tabLst/>
              <a:defRPr kumimoji="0" lang="en-US" sz="1400" b="1" i="0" u="none" strike="noStrike" kern="1200" cap="none" spc="0" normalizeH="0" baseline="0" noProof="0">
                <a:solidFill>
                  <a:schemeClr val="bg2">
                    <a:lumMod val="25000"/>
                  </a:schemeClr>
                </a:solidFill>
                <a:cs typeface="Aria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smtClean="0"/>
              <a:t>Click to edit </a:t>
            </a:r>
            <a:endParaRPr kumimoji="0" lang="en-US" sz="1000" b="0" i="0" u="none" strike="noStrike" kern="1200" cap="none" spc="0" normalizeH="0" baseline="0" noProof="0" dirty="0" smtClean="0">
              <a:ln>
                <a:noFill/>
              </a:ln>
              <a:solidFill>
                <a:srgbClr val="5C5C5C"/>
              </a:solidFill>
              <a:effectLst/>
              <a:uLnTx/>
              <a:uFillTx/>
              <a:latin typeface="+mn-lt"/>
              <a:ea typeface="+mj-ea"/>
              <a:cs typeface="Arial"/>
            </a:endParaRPr>
          </a:p>
        </p:txBody>
      </p:sp>
      <p:sp>
        <p:nvSpPr>
          <p:cNvPr id="79" name="Text Placeholder 4"/>
          <p:cNvSpPr>
            <a:spLocks noGrp="1"/>
          </p:cNvSpPr>
          <p:nvPr>
            <p:ph type="body" sz="quarter" idx="28"/>
          </p:nvPr>
        </p:nvSpPr>
        <p:spPr>
          <a:xfrm>
            <a:off x="9661941" y="5129894"/>
            <a:ext cx="1803400" cy="323378"/>
          </a:xfrm>
        </p:spPr>
        <p:txBody>
          <a:bodyPr>
            <a:noAutofit/>
          </a:bodyPr>
          <a:lstStyle>
            <a:lvl1pPr marL="0" marR="0" indent="0" algn="ctr" defTabSz="914400" rtl="0" eaLnBrk="1" fontAlgn="auto" latinLnBrk="0" hangingPunct="1">
              <a:lnSpc>
                <a:spcPct val="120000"/>
              </a:lnSpc>
              <a:spcBef>
                <a:spcPts val="0"/>
              </a:spcBef>
              <a:spcAft>
                <a:spcPts val="0"/>
              </a:spcAft>
              <a:buClrTx/>
              <a:buSzTx/>
              <a:buFont typeface="Arial" pitchFamily="34" charset="0"/>
              <a:buNone/>
              <a:tabLst/>
              <a:defRPr kumimoji="0" lang="en-US" sz="1400" b="1" i="0" u="none" strike="noStrike" kern="1200" cap="none" spc="0" normalizeH="0" baseline="0" noProof="0">
                <a:solidFill>
                  <a:schemeClr val="bg2">
                    <a:lumMod val="25000"/>
                  </a:schemeClr>
                </a:solidFill>
                <a:cs typeface="Aria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smtClean="0"/>
              <a:t>Click to edit </a:t>
            </a:r>
            <a:endParaRPr kumimoji="0" lang="en-US" sz="1000" b="0" i="0" u="none" strike="noStrike" kern="1200" cap="none" spc="0" normalizeH="0" baseline="0" noProof="0" dirty="0" smtClean="0">
              <a:ln>
                <a:noFill/>
              </a:ln>
              <a:solidFill>
                <a:srgbClr val="5C5C5C"/>
              </a:solidFill>
              <a:effectLst/>
              <a:uLnTx/>
              <a:uFillTx/>
              <a:latin typeface="+mn-lt"/>
              <a:ea typeface="+mj-ea"/>
              <a:cs typeface="Arial"/>
            </a:endParaRPr>
          </a:p>
        </p:txBody>
      </p:sp>
    </p:spTree>
    <p:extLst>
      <p:ext uri="{BB962C8B-B14F-4D97-AF65-F5344CB8AC3E}">
        <p14:creationId xmlns:p14="http://schemas.microsoft.com/office/powerpoint/2010/main" val="3899384720"/>
      </p:ext>
    </p:extLst>
  </p:cSld>
  <p:clrMapOvr>
    <a:masterClrMapping/>
  </p:clrMapOvr>
  <p:timing>
    <p:tnLst>
      <p:par>
        <p:cTn id="1" dur="indefinite" restart="never" nodeType="tmRoot"/>
      </p:par>
    </p:tnLst>
  </p:timing>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Resume_Features_halfblack">
    <p:spTree>
      <p:nvGrpSpPr>
        <p:cNvPr id="1" name=""/>
        <p:cNvGrpSpPr/>
        <p:nvPr/>
      </p:nvGrpSpPr>
      <p:grpSpPr>
        <a:xfrm>
          <a:off x="0" y="0"/>
          <a:ext cx="0" cy="0"/>
          <a:chOff x="0" y="0"/>
          <a:chExt cx="0" cy="0"/>
        </a:xfrm>
      </p:grpSpPr>
      <p:pic>
        <p:nvPicPr>
          <p:cNvPr id="15" name="Picture 2"/>
          <p:cNvPicPr>
            <a:picLocks noChangeAspect="1" noChangeArrowheads="1"/>
          </p:cNvPicPr>
          <p:nvPr userDrawn="1"/>
        </p:nvPicPr>
        <p:blipFill>
          <a:blip r:embed="rId2" cstate="print">
            <a:extLst>
              <a:ext uri="{28A0092B-C50C-407E-A947-70E740481C1C}">
                <a14:useLocalDpi xmlns:a14="http://schemas.microsoft.com/office/drawing/2010/main"/>
              </a:ext>
            </a:extLst>
          </a:blip>
          <a:stretch>
            <a:fillRect/>
          </a:stretch>
        </p:blipFill>
        <p:spPr bwMode="auto">
          <a:xfrm>
            <a:off x="4065925" y="548681"/>
            <a:ext cx="4062348" cy="4534811"/>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9"/>
          <p:cNvSpPr/>
          <p:nvPr userDrawn="1"/>
        </p:nvSpPr>
        <p:spPr>
          <a:xfrm>
            <a:off x="0" y="3901440"/>
            <a:ext cx="12192000" cy="295656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fontAlgn="base">
              <a:spcBef>
                <a:spcPct val="0"/>
              </a:spcBef>
              <a:spcAft>
                <a:spcPct val="0"/>
              </a:spcAft>
            </a:pPr>
            <a:endParaRPr lang="en-US" sz="1800" dirty="0">
              <a:solidFill>
                <a:srgbClr val="FFFFFF"/>
              </a:solidFill>
              <a:cs typeface="Arial"/>
            </a:endParaRPr>
          </a:p>
        </p:txBody>
      </p:sp>
      <p:sp>
        <p:nvSpPr>
          <p:cNvPr id="25" name="TextBox 24"/>
          <p:cNvSpPr txBox="1"/>
          <p:nvPr userDrawn="1"/>
        </p:nvSpPr>
        <p:spPr>
          <a:xfrm>
            <a:off x="-1806223" y="2257778"/>
            <a:ext cx="1219200" cy="914400"/>
          </a:xfrm>
          <a:prstGeom prst="rect">
            <a:avLst/>
          </a:prstGeom>
        </p:spPr>
        <p:txBody>
          <a:bodyPr vert="horz" wrap="none" lIns="91440" tIns="45720" rIns="91440" bIns="45720" rtlCol="0" anchor="ctr">
            <a:normAutofit/>
          </a:bodyPr>
          <a:lstStyle/>
          <a:p>
            <a:pPr defTabSz="914400" fontAlgn="base">
              <a:spcBef>
                <a:spcPct val="0"/>
              </a:spcBef>
              <a:spcAft>
                <a:spcPct val="0"/>
              </a:spcAft>
            </a:pPr>
            <a:endParaRPr lang="en-US" sz="1800" dirty="0" smtClean="0">
              <a:solidFill>
                <a:srgbClr val="5C5C5C"/>
              </a:solidFill>
              <a:ea typeface="ＭＳ Ｐゴシック" pitchFamily="34" charset="-128"/>
            </a:endParaRPr>
          </a:p>
        </p:txBody>
      </p:sp>
      <p:sp>
        <p:nvSpPr>
          <p:cNvPr id="16" name="Text Placeholder 4"/>
          <p:cNvSpPr>
            <a:spLocks noGrp="1"/>
          </p:cNvSpPr>
          <p:nvPr>
            <p:ph type="body" sz="quarter" idx="19"/>
          </p:nvPr>
        </p:nvSpPr>
        <p:spPr>
          <a:xfrm>
            <a:off x="1105747" y="5510640"/>
            <a:ext cx="1803400" cy="323378"/>
          </a:xfrm>
        </p:spPr>
        <p:txBody>
          <a:bodyPr>
            <a:noAutofit/>
          </a:bodyPr>
          <a:lstStyle>
            <a:lvl1pPr marL="0" marR="0" indent="0" algn="ctr" defTabSz="914400" rtl="0" eaLnBrk="1" fontAlgn="auto" latinLnBrk="0" hangingPunct="1">
              <a:lnSpc>
                <a:spcPct val="120000"/>
              </a:lnSpc>
              <a:spcBef>
                <a:spcPts val="0"/>
              </a:spcBef>
              <a:spcAft>
                <a:spcPts val="0"/>
              </a:spcAft>
              <a:buClrTx/>
              <a:buSzTx/>
              <a:buFont typeface="Arial" pitchFamily="34" charset="0"/>
              <a:buNone/>
              <a:tabLst/>
              <a:defRPr kumimoji="0" lang="en-US" sz="1400" b="1" i="0" u="none" strike="noStrike" kern="1200" cap="none" spc="0" normalizeH="0" baseline="0" noProof="0">
                <a:solidFill>
                  <a:schemeClr val="bg1"/>
                </a:solidFill>
                <a:cs typeface="Aria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smtClean="0"/>
              <a:t>Click to edit </a:t>
            </a:r>
            <a:endParaRPr kumimoji="0" lang="en-US" sz="1000" b="0" i="0" u="none" strike="noStrike" kern="1200" cap="none" spc="0" normalizeH="0" baseline="0" noProof="0" dirty="0" smtClean="0">
              <a:ln>
                <a:noFill/>
              </a:ln>
              <a:solidFill>
                <a:srgbClr val="5C5C5C"/>
              </a:solidFill>
              <a:effectLst/>
              <a:uLnTx/>
              <a:uFillTx/>
              <a:latin typeface="+mn-lt"/>
              <a:ea typeface="+mj-ea"/>
              <a:cs typeface="Arial"/>
            </a:endParaRPr>
          </a:p>
        </p:txBody>
      </p:sp>
      <p:sp>
        <p:nvSpPr>
          <p:cNvPr id="18" name="Text Placeholder 4"/>
          <p:cNvSpPr>
            <a:spLocks noGrp="1"/>
          </p:cNvSpPr>
          <p:nvPr>
            <p:ph type="body" sz="quarter" idx="24"/>
          </p:nvPr>
        </p:nvSpPr>
        <p:spPr>
          <a:xfrm>
            <a:off x="3816608" y="5510640"/>
            <a:ext cx="1803400" cy="323378"/>
          </a:xfrm>
        </p:spPr>
        <p:txBody>
          <a:bodyPr>
            <a:noAutofit/>
          </a:bodyPr>
          <a:lstStyle>
            <a:lvl1pPr marL="0" marR="0" indent="0" algn="ctr" defTabSz="914400" rtl="0" eaLnBrk="1" fontAlgn="auto" latinLnBrk="0" hangingPunct="1">
              <a:lnSpc>
                <a:spcPct val="120000"/>
              </a:lnSpc>
              <a:spcBef>
                <a:spcPts val="0"/>
              </a:spcBef>
              <a:spcAft>
                <a:spcPts val="0"/>
              </a:spcAft>
              <a:buClrTx/>
              <a:buSzTx/>
              <a:buFont typeface="Arial" pitchFamily="34" charset="0"/>
              <a:buNone/>
              <a:tabLst/>
              <a:defRPr kumimoji="0" lang="en-US" sz="1400" b="1" i="0" u="none" strike="noStrike" kern="1200" cap="none" spc="0" normalizeH="0" baseline="0" noProof="0">
                <a:solidFill>
                  <a:schemeClr val="bg1"/>
                </a:solidFill>
                <a:cs typeface="Aria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smtClean="0"/>
              <a:t>Click to edit </a:t>
            </a:r>
            <a:endParaRPr kumimoji="0" lang="en-US" sz="1000" b="0" i="0" u="none" strike="noStrike" kern="1200" cap="none" spc="0" normalizeH="0" baseline="0" noProof="0" dirty="0" smtClean="0">
              <a:ln>
                <a:noFill/>
              </a:ln>
              <a:solidFill>
                <a:srgbClr val="5C5C5C"/>
              </a:solidFill>
              <a:effectLst/>
              <a:uLnTx/>
              <a:uFillTx/>
              <a:latin typeface="+mn-lt"/>
              <a:ea typeface="+mj-ea"/>
              <a:cs typeface="Arial"/>
            </a:endParaRPr>
          </a:p>
        </p:txBody>
      </p:sp>
      <p:sp>
        <p:nvSpPr>
          <p:cNvPr id="20" name="Text Placeholder 4"/>
          <p:cNvSpPr>
            <a:spLocks noGrp="1"/>
          </p:cNvSpPr>
          <p:nvPr>
            <p:ph type="body" sz="quarter" idx="26"/>
          </p:nvPr>
        </p:nvSpPr>
        <p:spPr>
          <a:xfrm>
            <a:off x="6563168" y="5510640"/>
            <a:ext cx="1803400" cy="323378"/>
          </a:xfrm>
        </p:spPr>
        <p:txBody>
          <a:bodyPr>
            <a:noAutofit/>
          </a:bodyPr>
          <a:lstStyle>
            <a:lvl1pPr marL="0" marR="0" indent="0" algn="ctr" defTabSz="914400" rtl="0" eaLnBrk="1" fontAlgn="auto" latinLnBrk="0" hangingPunct="1">
              <a:lnSpc>
                <a:spcPct val="120000"/>
              </a:lnSpc>
              <a:spcBef>
                <a:spcPts val="0"/>
              </a:spcBef>
              <a:spcAft>
                <a:spcPts val="0"/>
              </a:spcAft>
              <a:buClrTx/>
              <a:buSzTx/>
              <a:buFont typeface="Arial" pitchFamily="34" charset="0"/>
              <a:buNone/>
              <a:tabLst/>
              <a:defRPr kumimoji="0" lang="en-US" sz="1400" b="1" i="0" u="none" strike="noStrike" kern="1200" cap="none" spc="0" normalizeH="0" baseline="0" noProof="0">
                <a:solidFill>
                  <a:schemeClr val="bg1"/>
                </a:solidFill>
                <a:cs typeface="Aria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smtClean="0"/>
              <a:t>Click to edit </a:t>
            </a:r>
            <a:endParaRPr kumimoji="0" lang="en-US" sz="1000" b="0" i="0" u="none" strike="noStrike" kern="1200" cap="none" spc="0" normalizeH="0" baseline="0" noProof="0" dirty="0" smtClean="0">
              <a:ln>
                <a:noFill/>
              </a:ln>
              <a:solidFill>
                <a:srgbClr val="5C5C5C"/>
              </a:solidFill>
              <a:effectLst/>
              <a:uLnTx/>
              <a:uFillTx/>
              <a:latin typeface="+mn-lt"/>
              <a:ea typeface="+mj-ea"/>
              <a:cs typeface="Arial"/>
            </a:endParaRPr>
          </a:p>
        </p:txBody>
      </p:sp>
      <p:sp>
        <p:nvSpPr>
          <p:cNvPr id="22" name="Text Placeholder 4"/>
          <p:cNvSpPr>
            <a:spLocks noGrp="1"/>
          </p:cNvSpPr>
          <p:nvPr>
            <p:ph type="body" sz="quarter" idx="28"/>
          </p:nvPr>
        </p:nvSpPr>
        <p:spPr>
          <a:xfrm>
            <a:off x="9282635" y="5510640"/>
            <a:ext cx="1803400" cy="323378"/>
          </a:xfrm>
        </p:spPr>
        <p:txBody>
          <a:bodyPr>
            <a:noAutofit/>
          </a:bodyPr>
          <a:lstStyle>
            <a:lvl1pPr marL="0" marR="0" indent="0" algn="ctr" defTabSz="914400" rtl="0" eaLnBrk="1" fontAlgn="auto" latinLnBrk="0" hangingPunct="1">
              <a:lnSpc>
                <a:spcPct val="120000"/>
              </a:lnSpc>
              <a:spcBef>
                <a:spcPts val="0"/>
              </a:spcBef>
              <a:spcAft>
                <a:spcPts val="0"/>
              </a:spcAft>
              <a:buClrTx/>
              <a:buSzTx/>
              <a:buFont typeface="Arial" pitchFamily="34" charset="0"/>
              <a:buNone/>
              <a:tabLst/>
              <a:defRPr kumimoji="0" lang="en-US" sz="1400" b="1" i="0" u="none" strike="noStrike" kern="1200" cap="none" spc="0" normalizeH="0" baseline="0" noProof="0">
                <a:solidFill>
                  <a:schemeClr val="bg1"/>
                </a:solidFill>
                <a:cs typeface="Aria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smtClean="0"/>
              <a:t>Click to edit </a:t>
            </a:r>
            <a:endParaRPr kumimoji="0" lang="en-US" sz="1000" b="0" i="0" u="none" strike="noStrike" kern="1200" cap="none" spc="0" normalizeH="0" baseline="0" noProof="0" dirty="0" smtClean="0">
              <a:ln>
                <a:noFill/>
              </a:ln>
              <a:solidFill>
                <a:srgbClr val="5C5C5C"/>
              </a:solidFill>
              <a:effectLst/>
              <a:uLnTx/>
              <a:uFillTx/>
              <a:latin typeface="+mn-lt"/>
              <a:ea typeface="+mj-ea"/>
              <a:cs typeface="Arial"/>
            </a:endParaRPr>
          </a:p>
        </p:txBody>
      </p:sp>
      <p:sp>
        <p:nvSpPr>
          <p:cNvPr id="43" name="Text Placeholder 3"/>
          <p:cNvSpPr>
            <a:spLocks noGrp="1"/>
          </p:cNvSpPr>
          <p:nvPr>
            <p:ph type="body" sz="quarter" idx="30" hasCustomPrompt="1"/>
          </p:nvPr>
        </p:nvSpPr>
        <p:spPr>
          <a:xfrm>
            <a:off x="8016316" y="1436990"/>
            <a:ext cx="3186779" cy="2403491"/>
          </a:xfrm>
        </p:spPr>
        <p:txBody>
          <a:bodyPr>
            <a:noAutofit/>
          </a:bodyPr>
          <a:lstStyle>
            <a:lvl1pPr marL="0" indent="0" algn="l">
              <a:lnSpc>
                <a:spcPct val="120000"/>
              </a:lnSpc>
              <a:buFont typeface="Arial" pitchFamily="34" charset="0"/>
              <a:buNone/>
              <a:defRPr sz="1400" b="0">
                <a:solidFill>
                  <a:schemeClr val="bg1">
                    <a:lumMod val="65000"/>
                  </a:schemeClr>
                </a:solidFill>
              </a:defRPr>
            </a:lvl1pPr>
            <a:lvl2pPr marL="457200" indent="0">
              <a:buFontTx/>
              <a:buNone/>
              <a:defRPr sz="1400" b="1">
                <a:solidFill>
                  <a:schemeClr val="bg1"/>
                </a:solidFill>
              </a:defRPr>
            </a:lvl2pPr>
            <a:lvl3pPr marL="914400" indent="0">
              <a:buFontTx/>
              <a:buNone/>
              <a:defRPr sz="1400" b="1">
                <a:solidFill>
                  <a:schemeClr val="bg1"/>
                </a:solidFill>
              </a:defRPr>
            </a:lvl3pPr>
            <a:lvl4pPr marL="1371600" indent="0">
              <a:buFontTx/>
              <a:buNone/>
              <a:defRPr sz="1400" b="1">
                <a:solidFill>
                  <a:schemeClr val="bg1"/>
                </a:solidFill>
              </a:defRPr>
            </a:lvl4pPr>
            <a:lvl5pPr marL="1828800" indent="0">
              <a:buFontTx/>
              <a:buNone/>
              <a:defRPr sz="1400" b="1">
                <a:solidFill>
                  <a:schemeClr val="bg1"/>
                </a:solidFill>
              </a:defRPr>
            </a:lvl5pPr>
          </a:lstStyle>
          <a:p>
            <a:pPr lvl="0"/>
            <a:r>
              <a:rPr lang="en-US" dirty="0" err="1" smtClean="0"/>
              <a:t>Lorem</a:t>
            </a:r>
            <a:r>
              <a:rPr lang="en-US" dirty="0" smtClean="0"/>
              <a:t> </a:t>
            </a:r>
            <a:r>
              <a:rPr lang="en-US" dirty="0" err="1" smtClean="0"/>
              <a:t>Ipsum</a:t>
            </a:r>
            <a:r>
              <a:rPr lang="en-US" dirty="0" smtClean="0"/>
              <a:t> has been the industry's standard dummy text ever since the 1500s, when an unknown printer took a galley of type and scrambled it to make a type specimen book.</a:t>
            </a:r>
          </a:p>
        </p:txBody>
      </p:sp>
      <p:sp>
        <p:nvSpPr>
          <p:cNvPr id="44" name="Text Placeholder 2"/>
          <p:cNvSpPr>
            <a:spLocks noGrp="1"/>
          </p:cNvSpPr>
          <p:nvPr>
            <p:ph type="body" sz="quarter" idx="31" hasCustomPrompt="1"/>
          </p:nvPr>
        </p:nvSpPr>
        <p:spPr>
          <a:xfrm>
            <a:off x="8015226" y="844650"/>
            <a:ext cx="3187417" cy="528637"/>
          </a:xfrm>
        </p:spPr>
        <p:txBody>
          <a:bodyPr>
            <a:noAutofit/>
          </a:bodyPr>
          <a:lstStyle>
            <a:lvl1pPr marL="0" indent="0">
              <a:buFontTx/>
              <a:buNone/>
              <a:defRPr sz="3200">
                <a:solidFill>
                  <a:schemeClr val="tx1">
                    <a:lumMod val="75000"/>
                  </a:schemeClr>
                </a:solidFill>
              </a:defRPr>
            </a:lvl1pPr>
            <a:lvl2pPr marL="457200" indent="0">
              <a:buFontTx/>
              <a:buNone/>
              <a:defRPr sz="2400"/>
            </a:lvl2pPr>
            <a:lvl3pPr marL="914400" indent="0">
              <a:buFontTx/>
              <a:buNone/>
              <a:defRPr sz="2400"/>
            </a:lvl3pPr>
            <a:lvl4pPr marL="1371600" indent="0">
              <a:buFontTx/>
              <a:buNone/>
              <a:defRPr sz="2400"/>
            </a:lvl4pPr>
            <a:lvl5pPr marL="1828800" indent="0">
              <a:buFontTx/>
              <a:buNone/>
              <a:defRPr sz="2400"/>
            </a:lvl5pPr>
          </a:lstStyle>
          <a:p>
            <a:pPr lvl="0"/>
            <a:r>
              <a:rPr lang="en-US" dirty="0" smtClean="0"/>
              <a:t>Analysis</a:t>
            </a:r>
          </a:p>
        </p:txBody>
      </p:sp>
      <p:sp>
        <p:nvSpPr>
          <p:cNvPr id="50" name="Text Placeholder 3"/>
          <p:cNvSpPr>
            <a:spLocks noGrp="1"/>
          </p:cNvSpPr>
          <p:nvPr>
            <p:ph type="body" sz="quarter" idx="32" hasCustomPrompt="1"/>
          </p:nvPr>
        </p:nvSpPr>
        <p:spPr>
          <a:xfrm>
            <a:off x="1062712" y="1436990"/>
            <a:ext cx="3186779" cy="2403491"/>
          </a:xfrm>
        </p:spPr>
        <p:txBody>
          <a:bodyPr>
            <a:noAutofit/>
          </a:bodyPr>
          <a:lstStyle>
            <a:lvl1pPr marL="0" indent="0" algn="r">
              <a:lnSpc>
                <a:spcPct val="120000"/>
              </a:lnSpc>
              <a:buFont typeface="Arial" pitchFamily="34" charset="0"/>
              <a:buNone/>
              <a:defRPr sz="1400" b="0">
                <a:solidFill>
                  <a:schemeClr val="bg1">
                    <a:lumMod val="65000"/>
                  </a:schemeClr>
                </a:solidFill>
              </a:defRPr>
            </a:lvl1pPr>
            <a:lvl2pPr marL="457200" indent="0">
              <a:buFontTx/>
              <a:buNone/>
              <a:defRPr sz="1400" b="1">
                <a:solidFill>
                  <a:schemeClr val="bg1"/>
                </a:solidFill>
              </a:defRPr>
            </a:lvl2pPr>
            <a:lvl3pPr marL="914400" indent="0">
              <a:buFontTx/>
              <a:buNone/>
              <a:defRPr sz="1400" b="1">
                <a:solidFill>
                  <a:schemeClr val="bg1"/>
                </a:solidFill>
              </a:defRPr>
            </a:lvl3pPr>
            <a:lvl4pPr marL="1371600" indent="0">
              <a:buFontTx/>
              <a:buNone/>
              <a:defRPr sz="1400" b="1">
                <a:solidFill>
                  <a:schemeClr val="bg1"/>
                </a:solidFill>
              </a:defRPr>
            </a:lvl4pPr>
            <a:lvl5pPr marL="1828800" indent="0">
              <a:buFontTx/>
              <a:buNone/>
              <a:defRPr sz="1400" b="1">
                <a:solidFill>
                  <a:schemeClr val="bg1"/>
                </a:solidFill>
              </a:defRPr>
            </a:lvl5pPr>
          </a:lstStyle>
          <a:p>
            <a:pPr lvl="0"/>
            <a:r>
              <a:rPr lang="en-US" dirty="0" err="1" smtClean="0"/>
              <a:t>Lorem</a:t>
            </a:r>
            <a:r>
              <a:rPr lang="en-US" dirty="0" smtClean="0"/>
              <a:t> </a:t>
            </a:r>
            <a:r>
              <a:rPr lang="en-US" dirty="0" err="1" smtClean="0"/>
              <a:t>Ipsum</a:t>
            </a:r>
            <a:r>
              <a:rPr lang="en-US" dirty="0" smtClean="0"/>
              <a:t> has been the industry's standard dummy text ever since the 1500s, when an unknown printer took a galley of type and scrambled it to make a type specimen book.</a:t>
            </a:r>
          </a:p>
        </p:txBody>
      </p:sp>
      <p:sp>
        <p:nvSpPr>
          <p:cNvPr id="51" name="Text Placeholder 2"/>
          <p:cNvSpPr>
            <a:spLocks noGrp="1"/>
          </p:cNvSpPr>
          <p:nvPr>
            <p:ph type="body" sz="quarter" idx="33" hasCustomPrompt="1"/>
          </p:nvPr>
        </p:nvSpPr>
        <p:spPr>
          <a:xfrm>
            <a:off x="1061622" y="844650"/>
            <a:ext cx="3187417" cy="528637"/>
          </a:xfrm>
        </p:spPr>
        <p:txBody>
          <a:bodyPr>
            <a:noAutofit/>
          </a:bodyPr>
          <a:lstStyle>
            <a:lvl1pPr marL="0" indent="0" algn="r">
              <a:buFontTx/>
              <a:buNone/>
              <a:defRPr sz="3200">
                <a:solidFill>
                  <a:schemeClr val="tx1">
                    <a:lumMod val="75000"/>
                  </a:schemeClr>
                </a:solidFill>
              </a:defRPr>
            </a:lvl1pPr>
            <a:lvl2pPr marL="457200" indent="0">
              <a:buFontTx/>
              <a:buNone/>
              <a:defRPr sz="2400"/>
            </a:lvl2pPr>
            <a:lvl3pPr marL="914400" indent="0">
              <a:buFontTx/>
              <a:buNone/>
              <a:defRPr sz="2400"/>
            </a:lvl3pPr>
            <a:lvl4pPr marL="1371600" indent="0">
              <a:buFontTx/>
              <a:buNone/>
              <a:defRPr sz="2400"/>
            </a:lvl4pPr>
            <a:lvl5pPr marL="1828800" indent="0">
              <a:buFontTx/>
              <a:buNone/>
              <a:defRPr sz="2400"/>
            </a:lvl5pPr>
          </a:lstStyle>
          <a:p>
            <a:pPr lvl="0"/>
            <a:r>
              <a:rPr lang="en-US" dirty="0" smtClean="0"/>
              <a:t>Resume</a:t>
            </a:r>
          </a:p>
        </p:txBody>
      </p:sp>
    </p:spTree>
    <p:extLst>
      <p:ext uri="{BB962C8B-B14F-4D97-AF65-F5344CB8AC3E}">
        <p14:creationId xmlns:p14="http://schemas.microsoft.com/office/powerpoint/2010/main" val="3368487112"/>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097280" y="2582335"/>
            <a:ext cx="4937760" cy="328676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217920" y="2582334"/>
            <a:ext cx="4937760" cy="328676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E6426E2C-56C1-4E0D-A793-0088A7FDD37E}" type="datetimeFigureOut">
              <a:rPr lang="en-US" smtClean="0"/>
              <a:t>2/24/2017</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3431490238"/>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Get in touch halfblack">
    <p:spTree>
      <p:nvGrpSpPr>
        <p:cNvPr id="1" name=""/>
        <p:cNvGrpSpPr/>
        <p:nvPr/>
      </p:nvGrpSpPr>
      <p:grpSpPr>
        <a:xfrm>
          <a:off x="0" y="0"/>
          <a:ext cx="0" cy="0"/>
          <a:chOff x="0" y="0"/>
          <a:chExt cx="0" cy="0"/>
        </a:xfrm>
      </p:grpSpPr>
      <p:sp>
        <p:nvSpPr>
          <p:cNvPr id="10" name="Rectangle 9"/>
          <p:cNvSpPr/>
          <p:nvPr userDrawn="1"/>
        </p:nvSpPr>
        <p:spPr>
          <a:xfrm>
            <a:off x="0" y="3901440"/>
            <a:ext cx="12192000" cy="295656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fontAlgn="base">
              <a:spcBef>
                <a:spcPct val="0"/>
              </a:spcBef>
              <a:spcAft>
                <a:spcPct val="0"/>
              </a:spcAft>
            </a:pPr>
            <a:endParaRPr lang="en-US" sz="1800" dirty="0">
              <a:solidFill>
                <a:srgbClr val="FFFFFF"/>
              </a:solidFill>
              <a:cs typeface="Arial"/>
            </a:endParaRPr>
          </a:p>
        </p:txBody>
      </p:sp>
      <p:sp>
        <p:nvSpPr>
          <p:cNvPr id="25" name="TextBox 24"/>
          <p:cNvSpPr txBox="1"/>
          <p:nvPr userDrawn="1"/>
        </p:nvSpPr>
        <p:spPr>
          <a:xfrm>
            <a:off x="-1806223" y="2257778"/>
            <a:ext cx="1219200" cy="914400"/>
          </a:xfrm>
          <a:prstGeom prst="rect">
            <a:avLst/>
          </a:prstGeom>
        </p:spPr>
        <p:txBody>
          <a:bodyPr vert="horz" wrap="none" lIns="91440" tIns="45720" rIns="91440" bIns="45720" rtlCol="0" anchor="ctr">
            <a:normAutofit/>
          </a:bodyPr>
          <a:lstStyle/>
          <a:p>
            <a:pPr defTabSz="914400" fontAlgn="base">
              <a:spcBef>
                <a:spcPct val="0"/>
              </a:spcBef>
              <a:spcAft>
                <a:spcPct val="0"/>
              </a:spcAft>
            </a:pPr>
            <a:endParaRPr lang="en-US" sz="1800" dirty="0" smtClean="0">
              <a:solidFill>
                <a:srgbClr val="5C5C5C"/>
              </a:solidFill>
              <a:ea typeface="ＭＳ Ｐゴシック" pitchFamily="34" charset="-128"/>
            </a:endParaRPr>
          </a:p>
        </p:txBody>
      </p:sp>
      <p:grpSp>
        <p:nvGrpSpPr>
          <p:cNvPr id="2" name="Group 34"/>
          <p:cNvGrpSpPr/>
          <p:nvPr/>
        </p:nvGrpSpPr>
        <p:grpSpPr>
          <a:xfrm>
            <a:off x="7920204" y="5516099"/>
            <a:ext cx="202387" cy="463212"/>
            <a:chOff x="6093646" y="3890687"/>
            <a:chExt cx="151790" cy="462401"/>
          </a:xfrm>
        </p:grpSpPr>
        <p:sp>
          <p:nvSpPr>
            <p:cNvPr id="38" name="Freeform 6"/>
            <p:cNvSpPr>
              <a:spLocks noEditPoints="1"/>
            </p:cNvSpPr>
            <p:nvPr/>
          </p:nvSpPr>
          <p:spPr bwMode="auto">
            <a:xfrm>
              <a:off x="6119209" y="3890687"/>
              <a:ext cx="108975" cy="167405"/>
            </a:xfrm>
            <a:custGeom>
              <a:avLst/>
              <a:gdLst>
                <a:gd name="T0" fmla="*/ 192 w 232"/>
                <a:gd name="T1" fmla="*/ 0 h 392"/>
                <a:gd name="T2" fmla="*/ 40 w 232"/>
                <a:gd name="T3" fmla="*/ 0 h 392"/>
                <a:gd name="T4" fmla="*/ 0 w 232"/>
                <a:gd name="T5" fmla="*/ 40 h 392"/>
                <a:gd name="T6" fmla="*/ 0 w 232"/>
                <a:gd name="T7" fmla="*/ 352 h 392"/>
                <a:gd name="T8" fmla="*/ 40 w 232"/>
                <a:gd name="T9" fmla="*/ 392 h 392"/>
                <a:gd name="T10" fmla="*/ 192 w 232"/>
                <a:gd name="T11" fmla="*/ 392 h 392"/>
                <a:gd name="T12" fmla="*/ 232 w 232"/>
                <a:gd name="T13" fmla="*/ 352 h 392"/>
                <a:gd name="T14" fmla="*/ 232 w 232"/>
                <a:gd name="T15" fmla="*/ 40 h 392"/>
                <a:gd name="T16" fmla="*/ 192 w 232"/>
                <a:gd name="T17" fmla="*/ 0 h 392"/>
                <a:gd name="T18" fmla="*/ 116 w 232"/>
                <a:gd name="T19" fmla="*/ 376 h 392"/>
                <a:gd name="T20" fmla="*/ 88 w 232"/>
                <a:gd name="T21" fmla="*/ 356 h 392"/>
                <a:gd name="T22" fmla="*/ 116 w 232"/>
                <a:gd name="T23" fmla="*/ 336 h 392"/>
                <a:gd name="T24" fmla="*/ 144 w 232"/>
                <a:gd name="T25" fmla="*/ 356 h 392"/>
                <a:gd name="T26" fmla="*/ 116 w 232"/>
                <a:gd name="T27" fmla="*/ 376 h 392"/>
                <a:gd name="T28" fmla="*/ 200 w 232"/>
                <a:gd name="T29" fmla="*/ 316 h 392"/>
                <a:gd name="T30" fmla="*/ 32 w 232"/>
                <a:gd name="T31" fmla="*/ 316 h 392"/>
                <a:gd name="T32" fmla="*/ 32 w 232"/>
                <a:gd name="T33" fmla="*/ 52 h 392"/>
                <a:gd name="T34" fmla="*/ 200 w 232"/>
                <a:gd name="T35" fmla="*/ 52 h 392"/>
                <a:gd name="T36" fmla="*/ 200 w 232"/>
                <a:gd name="T37" fmla="*/ 316 h 3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32" h="392">
                  <a:moveTo>
                    <a:pt x="192" y="0"/>
                  </a:moveTo>
                  <a:cubicBezTo>
                    <a:pt x="40" y="0"/>
                    <a:pt x="40" y="0"/>
                    <a:pt x="40" y="0"/>
                  </a:cubicBezTo>
                  <a:cubicBezTo>
                    <a:pt x="18" y="0"/>
                    <a:pt x="0" y="18"/>
                    <a:pt x="0" y="40"/>
                  </a:cubicBezTo>
                  <a:cubicBezTo>
                    <a:pt x="0" y="352"/>
                    <a:pt x="0" y="352"/>
                    <a:pt x="0" y="352"/>
                  </a:cubicBezTo>
                  <a:cubicBezTo>
                    <a:pt x="0" y="374"/>
                    <a:pt x="18" y="392"/>
                    <a:pt x="40" y="392"/>
                  </a:cubicBezTo>
                  <a:cubicBezTo>
                    <a:pt x="192" y="392"/>
                    <a:pt x="192" y="392"/>
                    <a:pt x="192" y="392"/>
                  </a:cubicBezTo>
                  <a:cubicBezTo>
                    <a:pt x="214" y="392"/>
                    <a:pt x="232" y="374"/>
                    <a:pt x="232" y="352"/>
                  </a:cubicBezTo>
                  <a:cubicBezTo>
                    <a:pt x="232" y="40"/>
                    <a:pt x="232" y="40"/>
                    <a:pt x="232" y="40"/>
                  </a:cubicBezTo>
                  <a:cubicBezTo>
                    <a:pt x="232" y="18"/>
                    <a:pt x="214" y="0"/>
                    <a:pt x="192" y="0"/>
                  </a:cubicBezTo>
                  <a:close/>
                  <a:moveTo>
                    <a:pt x="116" y="376"/>
                  </a:moveTo>
                  <a:cubicBezTo>
                    <a:pt x="101" y="376"/>
                    <a:pt x="88" y="367"/>
                    <a:pt x="88" y="356"/>
                  </a:cubicBezTo>
                  <a:cubicBezTo>
                    <a:pt x="88" y="345"/>
                    <a:pt x="101" y="336"/>
                    <a:pt x="116" y="336"/>
                  </a:cubicBezTo>
                  <a:cubicBezTo>
                    <a:pt x="131" y="336"/>
                    <a:pt x="144" y="345"/>
                    <a:pt x="144" y="356"/>
                  </a:cubicBezTo>
                  <a:cubicBezTo>
                    <a:pt x="144" y="367"/>
                    <a:pt x="131" y="376"/>
                    <a:pt x="116" y="376"/>
                  </a:cubicBezTo>
                  <a:close/>
                  <a:moveTo>
                    <a:pt x="200" y="316"/>
                  </a:moveTo>
                  <a:cubicBezTo>
                    <a:pt x="32" y="316"/>
                    <a:pt x="32" y="316"/>
                    <a:pt x="32" y="316"/>
                  </a:cubicBezTo>
                  <a:cubicBezTo>
                    <a:pt x="32" y="52"/>
                    <a:pt x="32" y="52"/>
                    <a:pt x="32" y="52"/>
                  </a:cubicBezTo>
                  <a:cubicBezTo>
                    <a:pt x="200" y="52"/>
                    <a:pt x="200" y="52"/>
                    <a:pt x="200" y="52"/>
                  </a:cubicBezTo>
                  <a:lnTo>
                    <a:pt x="200" y="316"/>
                  </a:lnTo>
                  <a:close/>
                </a:path>
              </a:pathLst>
            </a:custGeom>
            <a:solidFill>
              <a:srgbClr val="80B930"/>
            </a:solidFill>
            <a:ln>
              <a:noFill/>
            </a:ln>
          </p:spPr>
          <p:txBody>
            <a:bodyPr vert="horz" wrap="square" lIns="91440" tIns="45720" rIns="91440" bIns="45720" numCol="1" anchor="t" anchorCtr="0" compatLnSpc="1">
              <a:prstTxWarp prst="textNoShape">
                <a:avLst/>
              </a:prstTxWarp>
            </a:bodyPr>
            <a:lstStyle/>
            <a:p>
              <a:pPr defTabSz="914400">
                <a:defRPr/>
              </a:pPr>
              <a:endParaRPr lang="en-US" sz="1800" kern="0" dirty="0">
                <a:solidFill>
                  <a:sysClr val="windowText" lastClr="000000"/>
                </a:solidFill>
                <a:ea typeface="ＭＳ Ｐゴシック" pitchFamily="34" charset="-128"/>
                <a:cs typeface="Arial"/>
              </a:endParaRPr>
            </a:p>
          </p:txBody>
        </p:sp>
        <p:sp>
          <p:nvSpPr>
            <p:cNvPr id="39" name="Freeform 11"/>
            <p:cNvSpPr>
              <a:spLocks noEditPoints="1"/>
            </p:cNvSpPr>
            <p:nvPr/>
          </p:nvSpPr>
          <p:spPr bwMode="auto">
            <a:xfrm>
              <a:off x="6093646" y="4239102"/>
              <a:ext cx="151790" cy="113986"/>
            </a:xfrm>
            <a:custGeom>
              <a:avLst/>
              <a:gdLst>
                <a:gd name="T0" fmla="*/ 19 w 374"/>
                <a:gd name="T1" fmla="*/ 22 h 232"/>
                <a:gd name="T2" fmla="*/ 169 w 374"/>
                <a:gd name="T3" fmla="*/ 102 h 232"/>
                <a:gd name="T4" fmla="*/ 187 w 374"/>
                <a:gd name="T5" fmla="*/ 106 h 232"/>
                <a:gd name="T6" fmla="*/ 205 w 374"/>
                <a:gd name="T7" fmla="*/ 102 h 232"/>
                <a:gd name="T8" fmla="*/ 355 w 374"/>
                <a:gd name="T9" fmla="*/ 22 h 232"/>
                <a:gd name="T10" fmla="*/ 356 w 374"/>
                <a:gd name="T11" fmla="*/ 0 h 232"/>
                <a:gd name="T12" fmla="*/ 18 w 374"/>
                <a:gd name="T13" fmla="*/ 0 h 232"/>
                <a:gd name="T14" fmla="*/ 19 w 374"/>
                <a:gd name="T15" fmla="*/ 22 h 232"/>
                <a:gd name="T16" fmla="*/ 359 w 374"/>
                <a:gd name="T17" fmla="*/ 62 h 232"/>
                <a:gd name="T18" fmla="*/ 205 w 374"/>
                <a:gd name="T19" fmla="*/ 142 h 232"/>
                <a:gd name="T20" fmla="*/ 187 w 374"/>
                <a:gd name="T21" fmla="*/ 146 h 232"/>
                <a:gd name="T22" fmla="*/ 169 w 374"/>
                <a:gd name="T23" fmla="*/ 142 h 232"/>
                <a:gd name="T24" fmla="*/ 15 w 374"/>
                <a:gd name="T25" fmla="*/ 62 h 232"/>
                <a:gd name="T26" fmla="*/ 7 w 374"/>
                <a:gd name="T27" fmla="*/ 66 h 232"/>
                <a:gd name="T28" fmla="*/ 7 w 374"/>
                <a:gd name="T29" fmla="*/ 213 h 232"/>
                <a:gd name="T30" fmla="*/ 27 w 374"/>
                <a:gd name="T31" fmla="*/ 232 h 232"/>
                <a:gd name="T32" fmla="*/ 347 w 374"/>
                <a:gd name="T33" fmla="*/ 232 h 232"/>
                <a:gd name="T34" fmla="*/ 367 w 374"/>
                <a:gd name="T35" fmla="*/ 213 h 232"/>
                <a:gd name="T36" fmla="*/ 367 w 374"/>
                <a:gd name="T37" fmla="*/ 66 h 232"/>
                <a:gd name="T38" fmla="*/ 359 w 374"/>
                <a:gd name="T39" fmla="*/ 62 h 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74" h="232">
                  <a:moveTo>
                    <a:pt x="19" y="22"/>
                  </a:moveTo>
                  <a:cubicBezTo>
                    <a:pt x="28" y="27"/>
                    <a:pt x="164" y="99"/>
                    <a:pt x="169" y="102"/>
                  </a:cubicBezTo>
                  <a:cubicBezTo>
                    <a:pt x="174" y="105"/>
                    <a:pt x="180" y="106"/>
                    <a:pt x="187" y="106"/>
                  </a:cubicBezTo>
                  <a:cubicBezTo>
                    <a:pt x="193" y="106"/>
                    <a:pt x="200" y="105"/>
                    <a:pt x="205" y="102"/>
                  </a:cubicBezTo>
                  <a:cubicBezTo>
                    <a:pt x="210" y="99"/>
                    <a:pt x="345" y="27"/>
                    <a:pt x="355" y="22"/>
                  </a:cubicBezTo>
                  <a:cubicBezTo>
                    <a:pt x="365" y="16"/>
                    <a:pt x="374" y="0"/>
                    <a:pt x="356" y="0"/>
                  </a:cubicBezTo>
                  <a:cubicBezTo>
                    <a:pt x="18" y="0"/>
                    <a:pt x="18" y="0"/>
                    <a:pt x="18" y="0"/>
                  </a:cubicBezTo>
                  <a:cubicBezTo>
                    <a:pt x="0" y="0"/>
                    <a:pt x="9" y="16"/>
                    <a:pt x="19" y="22"/>
                  </a:cubicBezTo>
                  <a:close/>
                  <a:moveTo>
                    <a:pt x="359" y="62"/>
                  </a:moveTo>
                  <a:cubicBezTo>
                    <a:pt x="348" y="67"/>
                    <a:pt x="212" y="139"/>
                    <a:pt x="205" y="142"/>
                  </a:cubicBezTo>
                  <a:cubicBezTo>
                    <a:pt x="198" y="146"/>
                    <a:pt x="193" y="146"/>
                    <a:pt x="187" y="146"/>
                  </a:cubicBezTo>
                  <a:cubicBezTo>
                    <a:pt x="180" y="146"/>
                    <a:pt x="175" y="146"/>
                    <a:pt x="169" y="142"/>
                  </a:cubicBezTo>
                  <a:cubicBezTo>
                    <a:pt x="162" y="139"/>
                    <a:pt x="26" y="67"/>
                    <a:pt x="15" y="62"/>
                  </a:cubicBezTo>
                  <a:cubicBezTo>
                    <a:pt x="7" y="58"/>
                    <a:pt x="7" y="62"/>
                    <a:pt x="7" y="66"/>
                  </a:cubicBezTo>
                  <a:cubicBezTo>
                    <a:pt x="7" y="70"/>
                    <a:pt x="7" y="213"/>
                    <a:pt x="7" y="213"/>
                  </a:cubicBezTo>
                  <a:cubicBezTo>
                    <a:pt x="7" y="221"/>
                    <a:pt x="18" y="232"/>
                    <a:pt x="27" y="232"/>
                  </a:cubicBezTo>
                  <a:cubicBezTo>
                    <a:pt x="347" y="232"/>
                    <a:pt x="347" y="232"/>
                    <a:pt x="347" y="232"/>
                  </a:cubicBezTo>
                  <a:cubicBezTo>
                    <a:pt x="356" y="232"/>
                    <a:pt x="367" y="221"/>
                    <a:pt x="367" y="213"/>
                  </a:cubicBezTo>
                  <a:cubicBezTo>
                    <a:pt x="367" y="213"/>
                    <a:pt x="367" y="70"/>
                    <a:pt x="367" y="66"/>
                  </a:cubicBezTo>
                  <a:cubicBezTo>
                    <a:pt x="367" y="62"/>
                    <a:pt x="367" y="58"/>
                    <a:pt x="359" y="62"/>
                  </a:cubicBezTo>
                  <a:close/>
                </a:path>
              </a:pathLst>
            </a:custGeom>
            <a:solidFill>
              <a:srgbClr val="80B930"/>
            </a:solidFill>
            <a:ln>
              <a:noFill/>
            </a:ln>
          </p:spPr>
          <p:txBody>
            <a:bodyPr vert="horz" wrap="square" lIns="91440" tIns="45720" rIns="91440" bIns="45720" numCol="1" anchor="t" anchorCtr="0" compatLnSpc="1">
              <a:prstTxWarp prst="textNoShape">
                <a:avLst/>
              </a:prstTxWarp>
            </a:bodyPr>
            <a:lstStyle/>
            <a:p>
              <a:pPr defTabSz="914400">
                <a:defRPr/>
              </a:pPr>
              <a:endParaRPr lang="en-US" sz="1800" kern="0" dirty="0">
                <a:solidFill>
                  <a:sysClr val="windowText" lastClr="000000"/>
                </a:solidFill>
                <a:ea typeface="ＭＳ Ｐゴシック" pitchFamily="34" charset="-128"/>
                <a:cs typeface="Arial"/>
              </a:endParaRPr>
            </a:p>
          </p:txBody>
        </p:sp>
      </p:grpSp>
      <p:cxnSp>
        <p:nvCxnSpPr>
          <p:cNvPr id="36" name="Straight Connector 35"/>
          <p:cNvCxnSpPr/>
          <p:nvPr/>
        </p:nvCxnSpPr>
        <p:spPr>
          <a:xfrm>
            <a:off x="7632172" y="4725144"/>
            <a:ext cx="0" cy="1273060"/>
          </a:xfrm>
          <a:prstGeom prst="line">
            <a:avLst/>
          </a:prstGeom>
          <a:noFill/>
          <a:ln w="9525" cap="flat" cmpd="sng" algn="ctr">
            <a:solidFill>
              <a:sysClr val="window" lastClr="FFFFFF">
                <a:lumMod val="50000"/>
              </a:sysClr>
            </a:solidFill>
            <a:prstDash val="solid"/>
          </a:ln>
          <a:effectLst/>
        </p:spPr>
      </p:cxnSp>
      <p:sp>
        <p:nvSpPr>
          <p:cNvPr id="41" name="Text Placeholder 4"/>
          <p:cNvSpPr>
            <a:spLocks noGrp="1"/>
          </p:cNvSpPr>
          <p:nvPr userDrawn="1">
            <p:ph type="body" sz="quarter" idx="25" hasCustomPrompt="1"/>
          </p:nvPr>
        </p:nvSpPr>
        <p:spPr>
          <a:xfrm>
            <a:off x="8150014" y="5679440"/>
            <a:ext cx="3567853" cy="416561"/>
          </a:xfrm>
        </p:spPr>
        <p:txBody>
          <a:bodyPr>
            <a:noAutofit/>
          </a:bodyPr>
          <a:lstStyle>
            <a:lvl1pPr marL="0" marR="0" indent="0" algn="l" defTabSz="914400" rtl="0" eaLnBrk="1" fontAlgn="auto" latinLnBrk="0" hangingPunct="1">
              <a:lnSpc>
                <a:spcPct val="150000"/>
              </a:lnSpc>
              <a:spcBef>
                <a:spcPct val="20000"/>
              </a:spcBef>
              <a:spcAft>
                <a:spcPts val="0"/>
              </a:spcAft>
              <a:buClrTx/>
              <a:buSzTx/>
              <a:buFont typeface="Arial" pitchFamily="34" charset="0"/>
              <a:buNone/>
              <a:tabLst/>
              <a:defRPr kumimoji="0" lang="en-US" sz="1200" b="0" i="0" u="none" strike="noStrike" kern="1200" cap="none" spc="0" normalizeH="0" baseline="0" noProof="0">
                <a:solidFill>
                  <a:schemeClr val="bg1"/>
                </a:solidFill>
                <a:cs typeface="Aria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err="1" smtClean="0"/>
              <a:t>name@deloitte.com</a:t>
            </a:r>
            <a:endParaRPr lang="en-US" dirty="0" smtClean="0"/>
          </a:p>
        </p:txBody>
      </p:sp>
      <p:sp>
        <p:nvSpPr>
          <p:cNvPr id="42" name="Text Placeholder 4"/>
          <p:cNvSpPr>
            <a:spLocks noGrp="1"/>
          </p:cNvSpPr>
          <p:nvPr>
            <p:ph type="body" sz="quarter" idx="24" hasCustomPrompt="1"/>
          </p:nvPr>
        </p:nvSpPr>
        <p:spPr>
          <a:xfrm>
            <a:off x="7824894" y="4653280"/>
            <a:ext cx="3892973" cy="792481"/>
          </a:xfrm>
        </p:spPr>
        <p:txBody>
          <a:bodyPr>
            <a:noAutofit/>
          </a:bodyPr>
          <a:lstStyle>
            <a:lvl1pPr marL="0" marR="0" indent="0" algn="l" defTabSz="914400" rtl="0" eaLnBrk="1" fontAlgn="auto" latinLnBrk="0" hangingPunct="1">
              <a:lnSpc>
                <a:spcPct val="110000"/>
              </a:lnSpc>
              <a:spcBef>
                <a:spcPts val="0"/>
              </a:spcBef>
              <a:spcAft>
                <a:spcPts val="0"/>
              </a:spcAft>
              <a:buClrTx/>
              <a:buSzTx/>
              <a:buFontTx/>
              <a:buNone/>
              <a:tabLst/>
              <a:defRPr kumimoji="0" lang="en-US" sz="1200" b="0" i="0" u="none" strike="noStrike" kern="1200" cap="none" spc="0" normalizeH="0" baseline="0" noProof="0">
                <a:solidFill>
                  <a:schemeClr val="bg1"/>
                </a:solidFill>
                <a:cs typeface="Arial"/>
              </a:defRPr>
            </a:lvl1pPr>
            <a:lvl2pPr marL="457200" indent="0">
              <a:buNone/>
              <a:defRPr/>
            </a:lvl2pPr>
            <a:lvl3pPr marL="914400" indent="0">
              <a:buNone/>
              <a:defRPr/>
            </a:lvl3pPr>
            <a:lvl4pPr marL="1371600" indent="0">
              <a:buNone/>
              <a:defRPr/>
            </a:lvl4pPr>
            <a:lvl5pPr marL="1828800" indent="0">
              <a:buNone/>
              <a:defRPr/>
            </a:lvl5pPr>
          </a:lstStyle>
          <a:p>
            <a:pPr marL="0" marR="0" lvl="0" indent="0" defTabSz="914400" eaLnBrk="1" fontAlgn="auto" latinLnBrk="0" hangingPunct="1">
              <a:lnSpc>
                <a:spcPct val="110000"/>
              </a:lnSpc>
              <a:spcBef>
                <a:spcPts val="0"/>
              </a:spcBef>
              <a:spcAft>
                <a:spcPts val="0"/>
              </a:spcAft>
              <a:buClrTx/>
              <a:buSzTx/>
              <a:buFontTx/>
              <a:buNone/>
              <a:tabLst/>
              <a:defRPr/>
            </a:pPr>
            <a:r>
              <a:rPr kumimoji="0" lang="en-US" sz="1200" b="1" i="0" u="none" strike="noStrike" kern="0" cap="none" spc="0" normalizeH="0" baseline="0" noProof="0" dirty="0" smtClean="0">
                <a:ln>
                  <a:noFill/>
                </a:ln>
                <a:solidFill>
                  <a:sysClr val="window" lastClr="FFFFFF"/>
                </a:solidFill>
                <a:effectLst/>
                <a:uLnTx/>
                <a:uFillTx/>
                <a:latin typeface="+mn-lt"/>
                <a:cs typeface="Arial"/>
              </a:rPr>
              <a:t>Seattle Fremont Studio</a:t>
            </a:r>
          </a:p>
          <a:p>
            <a:pPr marL="0" marR="0" lvl="0" indent="0" defTabSz="914400" eaLnBrk="1" fontAlgn="auto" latinLnBrk="0" hangingPunct="1">
              <a:lnSpc>
                <a:spcPct val="110000"/>
              </a:lnSpc>
              <a:spcBef>
                <a:spcPts val="0"/>
              </a:spcBef>
              <a:spcAft>
                <a:spcPts val="0"/>
              </a:spcAft>
              <a:buClrTx/>
              <a:buSzTx/>
              <a:buFontTx/>
              <a:buNone/>
              <a:tabLst/>
              <a:defRPr/>
            </a:pPr>
            <a:r>
              <a:rPr kumimoji="0" lang="en-US" sz="1200" b="0" i="0" u="none" strike="noStrike" kern="0" cap="none" spc="0" normalizeH="0" baseline="0" noProof="0" dirty="0" smtClean="0">
                <a:ln>
                  <a:noFill/>
                </a:ln>
                <a:solidFill>
                  <a:sysClr val="window" lastClr="FFFFFF"/>
                </a:solidFill>
                <a:effectLst/>
                <a:uLnTx/>
                <a:uFillTx/>
                <a:latin typeface="+mn-lt"/>
                <a:cs typeface="Arial"/>
              </a:rPr>
              <a:t>837 North 34</a:t>
            </a:r>
            <a:r>
              <a:rPr kumimoji="0" lang="en-US" sz="1200" b="0" i="0" u="none" strike="noStrike" kern="0" cap="none" spc="0" normalizeH="0" baseline="30000" noProof="0" dirty="0" smtClean="0">
                <a:ln>
                  <a:noFill/>
                </a:ln>
                <a:solidFill>
                  <a:sysClr val="window" lastClr="FFFFFF"/>
                </a:solidFill>
                <a:effectLst/>
                <a:uLnTx/>
                <a:uFillTx/>
                <a:latin typeface="+mn-lt"/>
                <a:cs typeface="Arial"/>
              </a:rPr>
              <a:t>th</a:t>
            </a:r>
            <a:r>
              <a:rPr kumimoji="0" lang="en-US" sz="1200" b="0" i="0" u="none" strike="noStrike" kern="0" cap="none" spc="0" normalizeH="0" baseline="0" noProof="0" dirty="0" smtClean="0">
                <a:ln>
                  <a:noFill/>
                </a:ln>
                <a:solidFill>
                  <a:sysClr val="window" lastClr="FFFFFF"/>
                </a:solidFill>
                <a:effectLst/>
                <a:uLnTx/>
                <a:uFillTx/>
                <a:latin typeface="+mn-lt"/>
                <a:cs typeface="Arial"/>
              </a:rPr>
              <a:t> St STE100</a:t>
            </a:r>
          </a:p>
          <a:p>
            <a:pPr marL="0" marR="0" lvl="0" indent="0" defTabSz="914400" eaLnBrk="1" fontAlgn="auto" latinLnBrk="0" hangingPunct="1">
              <a:lnSpc>
                <a:spcPct val="110000"/>
              </a:lnSpc>
              <a:spcBef>
                <a:spcPts val="0"/>
              </a:spcBef>
              <a:spcAft>
                <a:spcPts val="0"/>
              </a:spcAft>
              <a:buClrTx/>
              <a:buSzTx/>
              <a:buFontTx/>
              <a:buNone/>
              <a:tabLst/>
              <a:defRPr/>
            </a:pPr>
            <a:r>
              <a:rPr kumimoji="0" lang="en-US" sz="1200" b="0" i="0" u="none" strike="noStrike" kern="0" cap="none" spc="0" normalizeH="0" baseline="0" noProof="0" dirty="0" smtClean="0">
                <a:ln>
                  <a:noFill/>
                </a:ln>
                <a:solidFill>
                  <a:sysClr val="window" lastClr="FFFFFF"/>
                </a:solidFill>
                <a:effectLst/>
                <a:uLnTx/>
                <a:uFillTx/>
                <a:latin typeface="+mn-lt"/>
                <a:cs typeface="Arial"/>
              </a:rPr>
              <a:t>Seattle, WA 98103</a:t>
            </a:r>
            <a:endParaRPr kumimoji="0" lang="en-US" sz="1200" b="0" i="0" u="none" strike="noStrike" kern="0" cap="none" spc="0" normalizeH="0" baseline="0" noProof="0" dirty="0">
              <a:ln>
                <a:noFill/>
              </a:ln>
              <a:solidFill>
                <a:sysClr val="window" lastClr="FFFFFF"/>
              </a:solidFill>
              <a:effectLst/>
              <a:uLnTx/>
              <a:uFillTx/>
              <a:latin typeface="+mn-lt"/>
              <a:cs typeface="Arial"/>
            </a:endParaRPr>
          </a:p>
        </p:txBody>
      </p:sp>
      <p:sp>
        <p:nvSpPr>
          <p:cNvPr id="46" name="Text Placeholder 4"/>
          <p:cNvSpPr>
            <a:spLocks noGrp="1"/>
          </p:cNvSpPr>
          <p:nvPr>
            <p:ph type="body" sz="quarter" idx="26" hasCustomPrompt="1"/>
          </p:nvPr>
        </p:nvSpPr>
        <p:spPr>
          <a:xfrm>
            <a:off x="8136467" y="5374640"/>
            <a:ext cx="2633133" cy="284480"/>
          </a:xfrm>
        </p:spPr>
        <p:txBody>
          <a:bodyPr>
            <a:noAutofit/>
          </a:bodyPr>
          <a:lstStyle>
            <a:lvl1pPr marL="0" marR="0" indent="0" algn="l" defTabSz="914400" rtl="0" eaLnBrk="1" fontAlgn="auto" latinLnBrk="0" hangingPunct="1">
              <a:lnSpc>
                <a:spcPct val="150000"/>
              </a:lnSpc>
              <a:spcBef>
                <a:spcPct val="20000"/>
              </a:spcBef>
              <a:spcAft>
                <a:spcPts val="0"/>
              </a:spcAft>
              <a:buClrTx/>
              <a:buSzTx/>
              <a:buFont typeface="Arial" pitchFamily="34" charset="0"/>
              <a:buNone/>
              <a:tabLst/>
              <a:defRPr kumimoji="0" lang="en-US" sz="1200" b="0" i="0" u="none" strike="noStrike" kern="1200" cap="none" spc="0" normalizeH="0" baseline="0" noProof="0">
                <a:solidFill>
                  <a:schemeClr val="bg1"/>
                </a:solidFill>
                <a:cs typeface="Aria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smtClean="0"/>
              <a:t>+1 206 663 1167</a:t>
            </a:r>
          </a:p>
        </p:txBody>
      </p:sp>
      <p:sp>
        <p:nvSpPr>
          <p:cNvPr id="53" name="Text Placeholder 3"/>
          <p:cNvSpPr>
            <a:spLocks noGrp="1"/>
          </p:cNvSpPr>
          <p:nvPr>
            <p:ph type="body" sz="quarter" idx="23" hasCustomPrompt="1"/>
          </p:nvPr>
        </p:nvSpPr>
        <p:spPr>
          <a:xfrm>
            <a:off x="841493" y="5193984"/>
            <a:ext cx="5509280" cy="904875"/>
          </a:xfrm>
        </p:spPr>
        <p:txBody>
          <a:bodyPr>
            <a:noAutofit/>
          </a:bodyPr>
          <a:lstStyle>
            <a:lvl1pPr marL="0" indent="0" algn="l">
              <a:buFont typeface="Arial" pitchFamily="34" charset="0"/>
              <a:buNone/>
              <a:defRPr sz="1700">
                <a:solidFill>
                  <a:schemeClr val="bg1">
                    <a:lumMod val="65000"/>
                  </a:schemeClr>
                </a:solidFill>
              </a:defRPr>
            </a:lvl1pPr>
            <a:lvl2pPr marL="457200" indent="0" algn="ctr">
              <a:buFontTx/>
              <a:buNone/>
              <a:defRPr sz="900">
                <a:solidFill>
                  <a:schemeClr val="bg1">
                    <a:lumMod val="65000"/>
                  </a:schemeClr>
                </a:solidFill>
              </a:defRPr>
            </a:lvl2pPr>
            <a:lvl3pPr marL="914400" indent="0" algn="ctr">
              <a:buFontTx/>
              <a:buNone/>
              <a:defRPr sz="900">
                <a:solidFill>
                  <a:schemeClr val="bg1">
                    <a:lumMod val="65000"/>
                  </a:schemeClr>
                </a:solidFill>
              </a:defRPr>
            </a:lvl3pPr>
            <a:lvl4pPr marL="1371600" indent="0" algn="ctr">
              <a:buFontTx/>
              <a:buNone/>
              <a:defRPr sz="900">
                <a:solidFill>
                  <a:schemeClr val="bg1">
                    <a:lumMod val="65000"/>
                  </a:schemeClr>
                </a:solidFill>
              </a:defRPr>
            </a:lvl4pPr>
            <a:lvl5pPr marL="1828800" indent="0" algn="ctr">
              <a:buFontTx/>
              <a:buNone/>
              <a:defRPr sz="900">
                <a:solidFill>
                  <a:schemeClr val="bg1">
                    <a:lumMod val="65000"/>
                  </a:schemeClr>
                </a:solidFill>
              </a:defRPr>
            </a:lvl5pPr>
          </a:lstStyle>
          <a:p>
            <a:pPr lvl="0"/>
            <a:r>
              <a:rPr lang="en-US" dirty="0" smtClean="0"/>
              <a:t>Put a relevant subtitle in this line</a:t>
            </a:r>
          </a:p>
        </p:txBody>
      </p:sp>
      <p:sp>
        <p:nvSpPr>
          <p:cNvPr id="54" name="Title 13"/>
          <p:cNvSpPr>
            <a:spLocks noGrp="1"/>
          </p:cNvSpPr>
          <p:nvPr>
            <p:ph type="title"/>
          </p:nvPr>
        </p:nvSpPr>
        <p:spPr>
          <a:xfrm>
            <a:off x="815413" y="4509120"/>
            <a:ext cx="5551520" cy="707886"/>
          </a:xfrm>
        </p:spPr>
        <p:txBody>
          <a:bodyPr wrap="square">
            <a:spAutoFit/>
          </a:bodyPr>
          <a:lstStyle>
            <a:lvl1pPr>
              <a:defRPr>
                <a:solidFill>
                  <a:srgbClr val="FFFFFF"/>
                </a:solidFill>
              </a:defRPr>
            </a:lvl1pPr>
          </a:lstStyle>
          <a:p>
            <a:r>
              <a:rPr lang="en-US" sz="4000" dirty="0" smtClean="0">
                <a:solidFill>
                  <a:schemeClr val="bg1"/>
                </a:solidFill>
                <a:latin typeface="Arial"/>
                <a:cs typeface="Arial"/>
              </a:rPr>
              <a:t>Get in touch.</a:t>
            </a:r>
            <a:endParaRPr lang="en-US" sz="4000" dirty="0">
              <a:solidFill>
                <a:schemeClr val="bg1"/>
              </a:solidFill>
              <a:latin typeface="Arial"/>
              <a:cs typeface="Arial"/>
            </a:endParaRPr>
          </a:p>
        </p:txBody>
      </p:sp>
    </p:spTree>
    <p:extLst>
      <p:ext uri="{BB962C8B-B14F-4D97-AF65-F5344CB8AC3E}">
        <p14:creationId xmlns:p14="http://schemas.microsoft.com/office/powerpoint/2010/main" val="253056481"/>
      </p:ext>
    </p:extLst>
  </p:cSld>
  <p:clrMapOvr>
    <a:masterClrMapping/>
  </p:clrMapOvr>
  <p:timing>
    <p:tnLst>
      <p:par>
        <p:cTn id="1" dur="indefinite" restart="never" nodeType="tmRoot"/>
      </p:par>
    </p:tnLst>
  </p:timing>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Thank you Contact Us">
    <p:spTree>
      <p:nvGrpSpPr>
        <p:cNvPr id="1" name=""/>
        <p:cNvGrpSpPr/>
        <p:nvPr/>
      </p:nvGrpSpPr>
      <p:grpSpPr>
        <a:xfrm>
          <a:off x="0" y="0"/>
          <a:ext cx="0" cy="0"/>
          <a:chOff x="0" y="0"/>
          <a:chExt cx="0" cy="0"/>
        </a:xfrm>
      </p:grpSpPr>
      <p:sp>
        <p:nvSpPr>
          <p:cNvPr id="23" name="Rectangle 22"/>
          <p:cNvSpPr/>
          <p:nvPr userDrawn="1"/>
        </p:nvSpPr>
        <p:spPr>
          <a:xfrm>
            <a:off x="0" y="0"/>
            <a:ext cx="12192000" cy="6858000"/>
          </a:xfrm>
          <a:prstGeom prst="rect">
            <a:avLst/>
          </a:prstGeom>
          <a:solidFill>
            <a:srgbClr val="00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914400" fontAlgn="base">
              <a:spcBef>
                <a:spcPct val="0"/>
              </a:spcBef>
              <a:spcAft>
                <a:spcPct val="0"/>
              </a:spcAft>
            </a:pPr>
            <a:endParaRPr lang="en-US" sz="1800" dirty="0">
              <a:solidFill>
                <a:prstClr val="white"/>
              </a:solidFill>
            </a:endParaRPr>
          </a:p>
        </p:txBody>
      </p:sp>
      <p:pic>
        <p:nvPicPr>
          <p:cNvPr id="24" name="Picture 23" descr="DD_RGB_white.png"/>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0128448" y="5853128"/>
            <a:ext cx="1419369" cy="590708"/>
          </a:xfrm>
          <a:prstGeom prst="rect">
            <a:avLst/>
          </a:prstGeom>
        </p:spPr>
      </p:pic>
      <p:sp>
        <p:nvSpPr>
          <p:cNvPr id="3" name="Content Placeholder 2"/>
          <p:cNvSpPr>
            <a:spLocks noGrp="1"/>
          </p:cNvSpPr>
          <p:nvPr>
            <p:ph sz="quarter" idx="10" hasCustomPrompt="1"/>
          </p:nvPr>
        </p:nvSpPr>
        <p:spPr>
          <a:xfrm>
            <a:off x="819151" y="2424114"/>
            <a:ext cx="9933516" cy="1330325"/>
          </a:xfrm>
        </p:spPr>
        <p:txBody>
          <a:bodyPr>
            <a:normAutofit/>
          </a:bodyPr>
          <a:lstStyle>
            <a:lvl1pPr marL="0" indent="0">
              <a:buNone/>
              <a:defRPr sz="5800">
                <a:solidFill>
                  <a:schemeClr val="bg1"/>
                </a:solidFill>
              </a:defRPr>
            </a:lvl1pPr>
          </a:lstStyle>
          <a:p>
            <a:pPr lvl="0"/>
            <a:r>
              <a:rPr lang="en-US" dirty="0" smtClean="0"/>
              <a:t>Thank You.</a:t>
            </a:r>
            <a:endParaRPr lang="en-US" dirty="0"/>
          </a:p>
        </p:txBody>
      </p:sp>
      <p:sp>
        <p:nvSpPr>
          <p:cNvPr id="14" name="Content Placeholder 2"/>
          <p:cNvSpPr>
            <a:spLocks noGrp="1"/>
          </p:cNvSpPr>
          <p:nvPr>
            <p:ph sz="quarter" idx="11" hasCustomPrompt="1"/>
          </p:nvPr>
        </p:nvSpPr>
        <p:spPr>
          <a:xfrm>
            <a:off x="819151" y="3961969"/>
            <a:ext cx="9933516" cy="651596"/>
          </a:xfrm>
        </p:spPr>
        <p:txBody>
          <a:bodyPr>
            <a:normAutofit/>
          </a:bodyPr>
          <a:lstStyle>
            <a:lvl1pPr marL="0" indent="0">
              <a:buNone/>
              <a:defRPr sz="1800">
                <a:solidFill>
                  <a:schemeClr val="bg1">
                    <a:lumMod val="65000"/>
                  </a:schemeClr>
                </a:solidFill>
              </a:defRPr>
            </a:lvl1pPr>
          </a:lstStyle>
          <a:p>
            <a:pPr lvl="0"/>
            <a:r>
              <a:rPr lang="en-US" dirty="0" smtClean="0"/>
              <a:t>Contact Us</a:t>
            </a:r>
            <a:endParaRPr lang="en-US" dirty="0"/>
          </a:p>
        </p:txBody>
      </p:sp>
      <p:sp>
        <p:nvSpPr>
          <p:cNvPr id="15" name="Content Placeholder 2"/>
          <p:cNvSpPr>
            <a:spLocks noGrp="1"/>
          </p:cNvSpPr>
          <p:nvPr>
            <p:ph sz="quarter" idx="12" hasCustomPrompt="1"/>
          </p:nvPr>
        </p:nvSpPr>
        <p:spPr>
          <a:xfrm>
            <a:off x="819152" y="4764233"/>
            <a:ext cx="2542885" cy="305309"/>
          </a:xfrm>
        </p:spPr>
        <p:txBody>
          <a:bodyPr>
            <a:normAutofit/>
          </a:bodyPr>
          <a:lstStyle>
            <a:lvl1pPr marL="0" indent="0">
              <a:buNone/>
              <a:defRPr sz="1200" b="1" baseline="0">
                <a:solidFill>
                  <a:schemeClr val="accent5"/>
                </a:solidFill>
              </a:defRPr>
            </a:lvl1pPr>
          </a:lstStyle>
          <a:p>
            <a:pPr lvl="0"/>
            <a:r>
              <a:rPr lang="en-US" dirty="0" smtClean="0"/>
              <a:t>First Last</a:t>
            </a:r>
          </a:p>
        </p:txBody>
      </p:sp>
      <p:sp>
        <p:nvSpPr>
          <p:cNvPr id="16" name="Content Placeholder 2"/>
          <p:cNvSpPr>
            <a:spLocks noGrp="1"/>
          </p:cNvSpPr>
          <p:nvPr>
            <p:ph sz="quarter" idx="13" hasCustomPrompt="1"/>
          </p:nvPr>
        </p:nvSpPr>
        <p:spPr>
          <a:xfrm>
            <a:off x="819152" y="5055177"/>
            <a:ext cx="2542885" cy="415636"/>
          </a:xfrm>
        </p:spPr>
        <p:txBody>
          <a:bodyPr>
            <a:normAutofit/>
          </a:bodyPr>
          <a:lstStyle>
            <a:lvl1pPr marL="0" indent="0">
              <a:buNone/>
              <a:defRPr sz="1200" baseline="0">
                <a:solidFill>
                  <a:schemeClr val="bg1"/>
                </a:solidFill>
              </a:defRPr>
            </a:lvl1pPr>
          </a:lstStyle>
          <a:p>
            <a:pPr lvl="0"/>
            <a:r>
              <a:rPr lang="en-US" dirty="0" smtClean="0"/>
              <a:t>Title</a:t>
            </a:r>
          </a:p>
          <a:p>
            <a:pPr lvl="0"/>
            <a:r>
              <a:rPr lang="en-US" dirty="0" smtClean="0"/>
              <a:t>Email Address</a:t>
            </a:r>
          </a:p>
        </p:txBody>
      </p:sp>
      <p:sp>
        <p:nvSpPr>
          <p:cNvPr id="17" name="Content Placeholder 2"/>
          <p:cNvSpPr>
            <a:spLocks noGrp="1"/>
          </p:cNvSpPr>
          <p:nvPr>
            <p:ph sz="quarter" idx="14" hasCustomPrompt="1"/>
          </p:nvPr>
        </p:nvSpPr>
        <p:spPr>
          <a:xfrm>
            <a:off x="819152" y="5637070"/>
            <a:ext cx="2542885" cy="310507"/>
          </a:xfrm>
        </p:spPr>
        <p:txBody>
          <a:bodyPr>
            <a:normAutofit/>
          </a:bodyPr>
          <a:lstStyle>
            <a:lvl1pPr marL="0" indent="0">
              <a:buNone/>
              <a:defRPr sz="1200" b="1" baseline="0">
                <a:solidFill>
                  <a:schemeClr val="accent5"/>
                </a:solidFill>
              </a:defRPr>
            </a:lvl1pPr>
          </a:lstStyle>
          <a:p>
            <a:pPr lvl="0"/>
            <a:r>
              <a:rPr lang="en-US" dirty="0" smtClean="0"/>
              <a:t>First Last</a:t>
            </a:r>
          </a:p>
        </p:txBody>
      </p:sp>
      <p:sp>
        <p:nvSpPr>
          <p:cNvPr id="18" name="Content Placeholder 2"/>
          <p:cNvSpPr>
            <a:spLocks noGrp="1"/>
          </p:cNvSpPr>
          <p:nvPr>
            <p:ph sz="quarter" idx="15" hasCustomPrompt="1"/>
          </p:nvPr>
        </p:nvSpPr>
        <p:spPr>
          <a:xfrm>
            <a:off x="819152" y="5928014"/>
            <a:ext cx="2542885" cy="415636"/>
          </a:xfrm>
        </p:spPr>
        <p:txBody>
          <a:bodyPr>
            <a:normAutofit/>
          </a:bodyPr>
          <a:lstStyle>
            <a:lvl1pPr marL="0" indent="0">
              <a:buNone/>
              <a:defRPr sz="1200" baseline="0">
                <a:solidFill>
                  <a:schemeClr val="bg1"/>
                </a:solidFill>
              </a:defRPr>
            </a:lvl1pPr>
          </a:lstStyle>
          <a:p>
            <a:pPr lvl="0"/>
            <a:r>
              <a:rPr lang="en-US" dirty="0" smtClean="0"/>
              <a:t>Title</a:t>
            </a:r>
          </a:p>
          <a:p>
            <a:pPr lvl="0"/>
            <a:r>
              <a:rPr lang="en-US" dirty="0" smtClean="0"/>
              <a:t>Email Address</a:t>
            </a:r>
          </a:p>
        </p:txBody>
      </p:sp>
      <p:sp>
        <p:nvSpPr>
          <p:cNvPr id="19" name="Content Placeholder 2"/>
          <p:cNvSpPr>
            <a:spLocks noGrp="1"/>
          </p:cNvSpPr>
          <p:nvPr>
            <p:ph sz="quarter" idx="16" hasCustomPrompt="1"/>
          </p:nvPr>
        </p:nvSpPr>
        <p:spPr>
          <a:xfrm>
            <a:off x="3977988" y="4764233"/>
            <a:ext cx="2542885" cy="300749"/>
          </a:xfrm>
        </p:spPr>
        <p:txBody>
          <a:bodyPr>
            <a:normAutofit/>
          </a:bodyPr>
          <a:lstStyle>
            <a:lvl1pPr marL="0" indent="0">
              <a:buNone/>
              <a:defRPr sz="1200" b="1" baseline="0">
                <a:solidFill>
                  <a:schemeClr val="accent5"/>
                </a:solidFill>
              </a:defRPr>
            </a:lvl1pPr>
          </a:lstStyle>
          <a:p>
            <a:pPr lvl="0"/>
            <a:r>
              <a:rPr lang="en-US" dirty="0" smtClean="0"/>
              <a:t>First Last</a:t>
            </a:r>
          </a:p>
        </p:txBody>
      </p:sp>
      <p:sp>
        <p:nvSpPr>
          <p:cNvPr id="20" name="Content Placeholder 2"/>
          <p:cNvSpPr>
            <a:spLocks noGrp="1"/>
          </p:cNvSpPr>
          <p:nvPr>
            <p:ph sz="quarter" idx="17" hasCustomPrompt="1"/>
          </p:nvPr>
        </p:nvSpPr>
        <p:spPr>
          <a:xfrm>
            <a:off x="3977988" y="5055177"/>
            <a:ext cx="2542885" cy="415636"/>
          </a:xfrm>
        </p:spPr>
        <p:txBody>
          <a:bodyPr>
            <a:normAutofit/>
          </a:bodyPr>
          <a:lstStyle>
            <a:lvl1pPr marL="0" indent="0">
              <a:buNone/>
              <a:defRPr sz="1200" baseline="0">
                <a:solidFill>
                  <a:schemeClr val="bg1"/>
                </a:solidFill>
              </a:defRPr>
            </a:lvl1pPr>
          </a:lstStyle>
          <a:p>
            <a:pPr lvl="0"/>
            <a:r>
              <a:rPr lang="en-US" dirty="0" smtClean="0"/>
              <a:t>Title</a:t>
            </a:r>
          </a:p>
          <a:p>
            <a:pPr lvl="0"/>
            <a:r>
              <a:rPr lang="en-US" dirty="0" smtClean="0"/>
              <a:t>Email Address</a:t>
            </a:r>
          </a:p>
        </p:txBody>
      </p:sp>
      <p:sp>
        <p:nvSpPr>
          <p:cNvPr id="21" name="Content Placeholder 2"/>
          <p:cNvSpPr>
            <a:spLocks noGrp="1"/>
          </p:cNvSpPr>
          <p:nvPr>
            <p:ph sz="quarter" idx="18" hasCustomPrompt="1"/>
          </p:nvPr>
        </p:nvSpPr>
        <p:spPr>
          <a:xfrm>
            <a:off x="3977988" y="5637070"/>
            <a:ext cx="2542885" cy="310507"/>
          </a:xfrm>
        </p:spPr>
        <p:txBody>
          <a:bodyPr>
            <a:normAutofit/>
          </a:bodyPr>
          <a:lstStyle>
            <a:lvl1pPr marL="0" indent="0">
              <a:buNone/>
              <a:defRPr sz="1200" b="1" baseline="0">
                <a:solidFill>
                  <a:schemeClr val="accent5"/>
                </a:solidFill>
              </a:defRPr>
            </a:lvl1pPr>
          </a:lstStyle>
          <a:p>
            <a:pPr lvl="0"/>
            <a:r>
              <a:rPr lang="en-US" dirty="0" smtClean="0"/>
              <a:t>First Last</a:t>
            </a:r>
          </a:p>
        </p:txBody>
      </p:sp>
      <p:sp>
        <p:nvSpPr>
          <p:cNvPr id="22" name="Content Placeholder 2"/>
          <p:cNvSpPr>
            <a:spLocks noGrp="1"/>
          </p:cNvSpPr>
          <p:nvPr>
            <p:ph sz="quarter" idx="19" hasCustomPrompt="1"/>
          </p:nvPr>
        </p:nvSpPr>
        <p:spPr>
          <a:xfrm>
            <a:off x="3977988" y="5928014"/>
            <a:ext cx="2542885" cy="415636"/>
          </a:xfrm>
        </p:spPr>
        <p:txBody>
          <a:bodyPr>
            <a:normAutofit/>
          </a:bodyPr>
          <a:lstStyle>
            <a:lvl1pPr marL="0" indent="0">
              <a:buNone/>
              <a:defRPr sz="1200" baseline="0">
                <a:solidFill>
                  <a:schemeClr val="bg1"/>
                </a:solidFill>
              </a:defRPr>
            </a:lvl1pPr>
          </a:lstStyle>
          <a:p>
            <a:pPr lvl="0"/>
            <a:r>
              <a:rPr lang="en-US" dirty="0" smtClean="0"/>
              <a:t>Title</a:t>
            </a:r>
          </a:p>
          <a:p>
            <a:pPr lvl="0"/>
            <a:r>
              <a:rPr lang="en-US" dirty="0" smtClean="0"/>
              <a:t>Email Address</a:t>
            </a:r>
          </a:p>
        </p:txBody>
      </p:sp>
    </p:spTree>
    <p:extLst>
      <p:ext uri="{BB962C8B-B14F-4D97-AF65-F5344CB8AC3E}">
        <p14:creationId xmlns:p14="http://schemas.microsoft.com/office/powerpoint/2010/main" val="2272936792"/>
      </p:ext>
    </p:extLst>
  </p:cSld>
  <p:clrMapOvr>
    <a:masterClrMapping/>
  </p:clrMapOvr>
  <p:timing>
    <p:tnLst>
      <p:par>
        <p:cTn id="1" dur="indefinite" restart="never" nodeType="tmRoot"/>
      </p:par>
    </p:tnLst>
  </p:timing>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DD closing slide white logo on black">
    <p:spTree>
      <p:nvGrpSpPr>
        <p:cNvPr id="1" name=""/>
        <p:cNvGrpSpPr/>
        <p:nvPr/>
      </p:nvGrpSpPr>
      <p:grpSpPr>
        <a:xfrm>
          <a:off x="0" y="0"/>
          <a:ext cx="0" cy="0"/>
          <a:chOff x="0" y="0"/>
          <a:chExt cx="0" cy="0"/>
        </a:xfrm>
      </p:grpSpPr>
      <p:sp>
        <p:nvSpPr>
          <p:cNvPr id="23" name="Rectangle 22"/>
          <p:cNvSpPr/>
          <p:nvPr userDrawn="1"/>
        </p:nvSpPr>
        <p:spPr>
          <a:xfrm>
            <a:off x="0" y="0"/>
            <a:ext cx="12192000" cy="6858000"/>
          </a:xfrm>
          <a:prstGeom prst="rect">
            <a:avLst/>
          </a:prstGeom>
          <a:solidFill>
            <a:srgbClr val="00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914400" fontAlgn="base">
              <a:spcBef>
                <a:spcPct val="0"/>
              </a:spcBef>
              <a:spcAft>
                <a:spcPct val="0"/>
              </a:spcAft>
            </a:pPr>
            <a:endParaRPr lang="en-US" sz="1800" dirty="0">
              <a:solidFill>
                <a:prstClr val="white"/>
              </a:solidFill>
            </a:endParaRPr>
          </a:p>
        </p:txBody>
      </p:sp>
      <p:sp>
        <p:nvSpPr>
          <p:cNvPr id="4" name="TextBox 3"/>
          <p:cNvSpPr txBox="1"/>
          <p:nvPr userDrawn="1"/>
        </p:nvSpPr>
        <p:spPr>
          <a:xfrm>
            <a:off x="2324987" y="1860698"/>
            <a:ext cx="7130901" cy="2743200"/>
          </a:xfrm>
          <a:prstGeom prst="rect">
            <a:avLst/>
          </a:prstGeom>
        </p:spPr>
        <p:txBody>
          <a:bodyPr vert="horz" wrap="square" lIns="91440" tIns="45720" rIns="91440" bIns="45720" rtlCol="0" anchor="ctr">
            <a:normAutofit/>
          </a:bodyPr>
          <a:lstStyle/>
          <a:p>
            <a:pPr defTabSz="914400" fontAlgn="base">
              <a:spcBef>
                <a:spcPct val="0"/>
              </a:spcBef>
              <a:spcAft>
                <a:spcPct val="0"/>
              </a:spcAft>
            </a:pPr>
            <a:r>
              <a:rPr lang="en-US" sz="11500" dirty="0" smtClean="0">
                <a:solidFill>
                  <a:prstClr val="white"/>
                </a:solidFill>
                <a:ea typeface="ＭＳ Ｐゴシック" pitchFamily="34" charset="-128"/>
              </a:rPr>
              <a:t>SC</a:t>
            </a:r>
            <a:r>
              <a:rPr lang="en-US" sz="11500" dirty="0" smtClean="0">
                <a:solidFill>
                  <a:srgbClr val="68217A"/>
                </a:solidFill>
                <a:ea typeface="ＭＳ Ｐゴシック" pitchFamily="34" charset="-128"/>
              </a:rPr>
              <a:t>O</a:t>
            </a:r>
            <a:r>
              <a:rPr lang="en-US" sz="11500" dirty="0" smtClean="0">
                <a:solidFill>
                  <a:prstClr val="white"/>
                </a:solidFill>
                <a:ea typeface="ＭＳ Ｐゴシック" pitchFamily="34" charset="-128"/>
              </a:rPr>
              <a:t>PE</a:t>
            </a:r>
          </a:p>
        </p:txBody>
      </p:sp>
    </p:spTree>
    <p:extLst>
      <p:ext uri="{BB962C8B-B14F-4D97-AF65-F5344CB8AC3E}">
        <p14:creationId xmlns:p14="http://schemas.microsoft.com/office/powerpoint/2010/main" val="1119284872"/>
      </p:ext>
    </p:extLst>
  </p:cSld>
  <p:clrMapOvr>
    <a:masterClrMapping/>
  </p:clrMapOvr>
  <p:timing>
    <p:tnLst>
      <p:par>
        <p:cTn id="1" dur="indefinite" restart="never" nodeType="tmRoot"/>
      </p:par>
    </p:tnLst>
  </p:timing>
</p:sldLayout>
</file>

<file path=ppt/slideLayouts/slideLayout53.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7" name="Rectangle 6"/>
          <p:cNvSpPr/>
          <p:nvPr userDrawn="1"/>
        </p:nvSpPr>
        <p:spPr>
          <a:xfrm>
            <a:off x="0" y="0"/>
            <a:ext cx="12192000" cy="685800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defTabSz="914400" fontAlgn="base">
              <a:spcBef>
                <a:spcPct val="0"/>
              </a:spcBef>
              <a:spcAft>
                <a:spcPct val="0"/>
              </a:spcAft>
            </a:pPr>
            <a:endParaRPr lang="en-US" sz="1800">
              <a:solidFill>
                <a:prstClr val="white"/>
              </a:solidFill>
            </a:endParaRPr>
          </a:p>
        </p:txBody>
      </p:sp>
      <p:sp>
        <p:nvSpPr>
          <p:cNvPr id="2" name="Title 1"/>
          <p:cNvSpPr>
            <a:spLocks noGrp="1"/>
          </p:cNvSpPr>
          <p:nvPr>
            <p:ph type="title"/>
          </p:nvPr>
        </p:nvSpPr>
        <p:spPr>
          <a:xfrm>
            <a:off x="610197" y="274588"/>
            <a:ext cx="10971609" cy="1143000"/>
          </a:xfrm>
          <a:prstGeom prst="rect">
            <a:avLst/>
          </a:prstGeom>
        </p:spPr>
        <p:txBody>
          <a:bodyPr vert="horz"/>
          <a:lstStyle>
            <a:lvl1pPr>
              <a:defRPr>
                <a:solidFill>
                  <a:schemeClr val="bg1"/>
                </a:solidFill>
              </a:defRPr>
            </a:lvl1pPr>
          </a:lstStyle>
          <a:p>
            <a:r>
              <a:rPr lang="en-US" smtClean="0"/>
              <a:t>Click to edit Master title style</a:t>
            </a:r>
            <a:endParaRPr lang="en-US"/>
          </a:p>
        </p:txBody>
      </p:sp>
      <p:cxnSp>
        <p:nvCxnSpPr>
          <p:cNvPr id="6" name="Straight Connector 5"/>
          <p:cNvCxnSpPr/>
          <p:nvPr userDrawn="1"/>
        </p:nvCxnSpPr>
        <p:spPr>
          <a:xfrm flipH="1">
            <a:off x="719403" y="548680"/>
            <a:ext cx="10753195" cy="0"/>
          </a:xfrm>
          <a:prstGeom prst="line">
            <a:avLst/>
          </a:prstGeom>
          <a:ln w="3175" cmpd="sng">
            <a:solidFill>
              <a:schemeClr val="bg1">
                <a:lumMod val="85000"/>
              </a:schemeClr>
            </a:solidFill>
          </a:ln>
          <a:effectLst/>
        </p:spPr>
        <p:style>
          <a:lnRef idx="2">
            <a:schemeClr val="accent1"/>
          </a:lnRef>
          <a:fillRef idx="0">
            <a:schemeClr val="accent1"/>
          </a:fillRef>
          <a:effectRef idx="1">
            <a:schemeClr val="accent1"/>
          </a:effectRef>
          <a:fontRef idx="minor">
            <a:schemeClr val="tx1"/>
          </a:fontRef>
        </p:style>
      </p:cxnSp>
      <p:pic>
        <p:nvPicPr>
          <p:cNvPr id="8" name="Picture 7" descr="strategy.jpg"/>
          <p:cNvPicPr>
            <a:picLocks noChangeAspect="1"/>
          </p:cNvPicPr>
          <p:nvPr userDrawn="1"/>
        </p:nvPicPr>
        <p:blipFill rotWithShape="1">
          <a:blip r:embed="rId2" cstate="print">
            <a:alphaModFix amt="22000"/>
            <a:extLst>
              <a:ext uri="{28A0092B-C50C-407E-A947-70E740481C1C}">
                <a14:useLocalDpi xmlns:a14="http://schemas.microsoft.com/office/drawing/2010/main"/>
              </a:ext>
            </a:extLst>
          </a:blip>
          <a:srcRect/>
          <a:stretch/>
        </p:blipFill>
        <p:spPr>
          <a:xfrm>
            <a:off x="1" y="1856302"/>
            <a:ext cx="12191999" cy="5001698"/>
          </a:xfrm>
          <a:prstGeom prst="rect">
            <a:avLst/>
          </a:prstGeom>
        </p:spPr>
      </p:pic>
    </p:spTree>
    <p:extLst>
      <p:ext uri="{BB962C8B-B14F-4D97-AF65-F5344CB8AC3E}">
        <p14:creationId xmlns:p14="http://schemas.microsoft.com/office/powerpoint/2010/main" val="3043907890"/>
      </p:ext>
    </p:extLst>
  </p:cSld>
  <p:clrMapOvr>
    <a:masterClrMapping/>
  </p:clrMapOvr>
  <p:transition/>
  <p:timing>
    <p:tnLst>
      <p:par>
        <p:cTn id="1" dur="indefinite" restart="never" nodeType="tmRoot"/>
      </p:par>
    </p:tnLst>
  </p:timing>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sp>
        <p:nvSpPr>
          <p:cNvPr id="7" name="Rectangle 6"/>
          <p:cNvSpPr/>
          <p:nvPr userDrawn="1"/>
        </p:nvSpPr>
        <p:spPr>
          <a:xfrm>
            <a:off x="0" y="0"/>
            <a:ext cx="12192000" cy="685800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defTabSz="914400" fontAlgn="base">
              <a:spcBef>
                <a:spcPct val="0"/>
              </a:spcBef>
              <a:spcAft>
                <a:spcPct val="0"/>
              </a:spcAft>
            </a:pPr>
            <a:endParaRPr lang="en-US" sz="1800">
              <a:solidFill>
                <a:prstClr val="white"/>
              </a:solidFill>
            </a:endParaRPr>
          </a:p>
        </p:txBody>
      </p:sp>
      <p:sp>
        <p:nvSpPr>
          <p:cNvPr id="2" name="Title 1"/>
          <p:cNvSpPr>
            <a:spLocks noGrp="1"/>
          </p:cNvSpPr>
          <p:nvPr>
            <p:ph type="title"/>
          </p:nvPr>
        </p:nvSpPr>
        <p:spPr>
          <a:xfrm>
            <a:off x="610197" y="274588"/>
            <a:ext cx="10971609" cy="1143000"/>
          </a:xfrm>
          <a:prstGeom prst="rect">
            <a:avLst/>
          </a:prstGeom>
        </p:spPr>
        <p:txBody>
          <a:bodyPr vert="horz"/>
          <a:lstStyle>
            <a:lvl1pPr>
              <a:defRPr>
                <a:solidFill>
                  <a:schemeClr val="bg1"/>
                </a:solidFill>
              </a:defRPr>
            </a:lvl1pPr>
          </a:lstStyle>
          <a:p>
            <a:r>
              <a:rPr lang="en-US" smtClean="0"/>
              <a:t>Click to edit Master title style</a:t>
            </a:r>
            <a:endParaRPr lang="en-US"/>
          </a:p>
        </p:txBody>
      </p:sp>
      <p:cxnSp>
        <p:nvCxnSpPr>
          <p:cNvPr id="6" name="Straight Connector 5"/>
          <p:cNvCxnSpPr/>
          <p:nvPr userDrawn="1"/>
        </p:nvCxnSpPr>
        <p:spPr>
          <a:xfrm flipH="1">
            <a:off x="719403" y="548680"/>
            <a:ext cx="10753195" cy="0"/>
          </a:xfrm>
          <a:prstGeom prst="line">
            <a:avLst/>
          </a:prstGeom>
          <a:ln w="3175" cmpd="sng">
            <a:solidFill>
              <a:schemeClr val="bg1">
                <a:lumMod val="85000"/>
              </a:schemeClr>
            </a:solidFill>
          </a:ln>
          <a:effectLst/>
        </p:spPr>
        <p:style>
          <a:lnRef idx="2">
            <a:schemeClr val="accent1"/>
          </a:lnRef>
          <a:fillRef idx="0">
            <a:schemeClr val="accent1"/>
          </a:fillRef>
          <a:effectRef idx="1">
            <a:schemeClr val="accent1"/>
          </a:effectRef>
          <a:fontRef idx="minor">
            <a:schemeClr val="tx1"/>
          </a:fontRef>
        </p:style>
      </p:cxnSp>
      <p:pic>
        <p:nvPicPr>
          <p:cNvPr id="8" name="Picture 7"/>
          <p:cNvPicPr>
            <a:picLocks noChangeAspect="1"/>
          </p:cNvPicPr>
          <p:nvPr userDrawn="1"/>
        </p:nvPicPr>
        <p:blipFill rotWithShape="1">
          <a:blip r:embed="rId2" cstate="print">
            <a:alphaModFix amt="22000"/>
            <a:extLst>
              <a:ext uri="{28A0092B-C50C-407E-A947-70E740481C1C}">
                <a14:useLocalDpi xmlns:a14="http://schemas.microsoft.com/office/drawing/2010/main"/>
              </a:ext>
            </a:extLst>
          </a:blip>
          <a:srcRect/>
          <a:stretch/>
        </p:blipFill>
        <p:spPr>
          <a:xfrm>
            <a:off x="1" y="1856302"/>
            <a:ext cx="12202727" cy="5001699"/>
          </a:xfrm>
          <a:prstGeom prst="rect">
            <a:avLst/>
          </a:prstGeom>
        </p:spPr>
      </p:pic>
    </p:spTree>
    <p:extLst>
      <p:ext uri="{BB962C8B-B14F-4D97-AF65-F5344CB8AC3E}">
        <p14:creationId xmlns:p14="http://schemas.microsoft.com/office/powerpoint/2010/main" val="3816606565"/>
      </p:ext>
    </p:extLst>
  </p:cSld>
  <p:clrMapOvr>
    <a:masterClrMapping/>
  </p:clrMapOvr>
  <p:transition/>
  <p:timing>
    <p:tnLst>
      <p:par>
        <p:cTn id="1" dur="indefinite" restart="never" nodeType="tmRoot"/>
      </p:par>
    </p:tnLst>
  </p:timing>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4_Title and Content">
    <p:spTree>
      <p:nvGrpSpPr>
        <p:cNvPr id="1" name=""/>
        <p:cNvGrpSpPr/>
        <p:nvPr/>
      </p:nvGrpSpPr>
      <p:grpSpPr>
        <a:xfrm>
          <a:off x="0" y="0"/>
          <a:ext cx="0" cy="0"/>
          <a:chOff x="0" y="0"/>
          <a:chExt cx="0" cy="0"/>
        </a:xfrm>
      </p:grpSpPr>
      <p:sp>
        <p:nvSpPr>
          <p:cNvPr id="7" name="Rectangle 6"/>
          <p:cNvSpPr/>
          <p:nvPr userDrawn="1"/>
        </p:nvSpPr>
        <p:spPr>
          <a:xfrm>
            <a:off x="0" y="0"/>
            <a:ext cx="12192000" cy="685800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defTabSz="914400" fontAlgn="base">
              <a:spcBef>
                <a:spcPct val="0"/>
              </a:spcBef>
              <a:spcAft>
                <a:spcPct val="0"/>
              </a:spcAft>
            </a:pPr>
            <a:endParaRPr lang="en-US" sz="1800">
              <a:solidFill>
                <a:prstClr val="white"/>
              </a:solidFill>
            </a:endParaRPr>
          </a:p>
        </p:txBody>
      </p:sp>
      <p:sp>
        <p:nvSpPr>
          <p:cNvPr id="2" name="Title 1"/>
          <p:cNvSpPr>
            <a:spLocks noGrp="1"/>
          </p:cNvSpPr>
          <p:nvPr>
            <p:ph type="title"/>
          </p:nvPr>
        </p:nvSpPr>
        <p:spPr>
          <a:xfrm>
            <a:off x="610197" y="274588"/>
            <a:ext cx="10971609" cy="1143000"/>
          </a:xfrm>
          <a:prstGeom prst="rect">
            <a:avLst/>
          </a:prstGeom>
        </p:spPr>
        <p:txBody>
          <a:bodyPr vert="horz"/>
          <a:lstStyle>
            <a:lvl1pPr>
              <a:defRPr>
                <a:solidFill>
                  <a:schemeClr val="bg1"/>
                </a:solidFill>
              </a:defRPr>
            </a:lvl1pPr>
          </a:lstStyle>
          <a:p>
            <a:r>
              <a:rPr lang="en-US" smtClean="0"/>
              <a:t>Click to edit Master title style</a:t>
            </a:r>
            <a:endParaRPr lang="en-US"/>
          </a:p>
        </p:txBody>
      </p:sp>
      <p:cxnSp>
        <p:nvCxnSpPr>
          <p:cNvPr id="6" name="Straight Connector 5"/>
          <p:cNvCxnSpPr/>
          <p:nvPr userDrawn="1"/>
        </p:nvCxnSpPr>
        <p:spPr>
          <a:xfrm flipH="1">
            <a:off x="719403" y="548680"/>
            <a:ext cx="10753195" cy="0"/>
          </a:xfrm>
          <a:prstGeom prst="line">
            <a:avLst/>
          </a:prstGeom>
          <a:ln w="3175" cmpd="sng">
            <a:solidFill>
              <a:schemeClr val="bg1">
                <a:lumMod val="85000"/>
              </a:schemeClr>
            </a:solidFill>
          </a:ln>
          <a:effectLst/>
        </p:spPr>
        <p:style>
          <a:lnRef idx="2">
            <a:schemeClr val="accent1"/>
          </a:lnRef>
          <a:fillRef idx="0">
            <a:schemeClr val="accent1"/>
          </a:fillRef>
          <a:effectRef idx="1">
            <a:schemeClr val="accent1"/>
          </a:effectRef>
          <a:fontRef idx="minor">
            <a:schemeClr val="tx1"/>
          </a:fontRef>
        </p:style>
      </p:cxnSp>
      <p:pic>
        <p:nvPicPr>
          <p:cNvPr id="8" name="Picture 7"/>
          <p:cNvPicPr>
            <a:picLocks noChangeAspect="1"/>
          </p:cNvPicPr>
          <p:nvPr userDrawn="1"/>
        </p:nvPicPr>
        <p:blipFill rotWithShape="1">
          <a:blip r:embed="rId2" cstate="print">
            <a:alphaModFix amt="26000"/>
            <a:extLst>
              <a:ext uri="{28A0092B-C50C-407E-A947-70E740481C1C}">
                <a14:useLocalDpi xmlns:a14="http://schemas.microsoft.com/office/drawing/2010/main"/>
              </a:ext>
            </a:extLst>
          </a:blip>
          <a:srcRect/>
          <a:stretch/>
        </p:blipFill>
        <p:spPr>
          <a:xfrm>
            <a:off x="0" y="1856302"/>
            <a:ext cx="12192000" cy="5001699"/>
          </a:xfrm>
          <a:prstGeom prst="rect">
            <a:avLst/>
          </a:prstGeom>
        </p:spPr>
      </p:pic>
    </p:spTree>
    <p:extLst>
      <p:ext uri="{BB962C8B-B14F-4D97-AF65-F5344CB8AC3E}">
        <p14:creationId xmlns:p14="http://schemas.microsoft.com/office/powerpoint/2010/main" val="3262784073"/>
      </p:ext>
    </p:extLst>
  </p:cSld>
  <p:clrMapOvr>
    <a:masterClrMapping/>
  </p:clrMapOvr>
  <p:transition/>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5_Title and Content">
    <p:spTree>
      <p:nvGrpSpPr>
        <p:cNvPr id="1" name=""/>
        <p:cNvGrpSpPr/>
        <p:nvPr/>
      </p:nvGrpSpPr>
      <p:grpSpPr>
        <a:xfrm>
          <a:off x="0" y="0"/>
          <a:ext cx="0" cy="0"/>
          <a:chOff x="0" y="0"/>
          <a:chExt cx="0" cy="0"/>
        </a:xfrm>
      </p:grpSpPr>
      <p:sp>
        <p:nvSpPr>
          <p:cNvPr id="7" name="Rectangle 6"/>
          <p:cNvSpPr/>
          <p:nvPr userDrawn="1"/>
        </p:nvSpPr>
        <p:spPr>
          <a:xfrm>
            <a:off x="0" y="0"/>
            <a:ext cx="12192000" cy="685800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defTabSz="914400" fontAlgn="base">
              <a:spcBef>
                <a:spcPct val="0"/>
              </a:spcBef>
              <a:spcAft>
                <a:spcPct val="0"/>
              </a:spcAft>
            </a:pPr>
            <a:endParaRPr lang="en-US" sz="1800">
              <a:solidFill>
                <a:prstClr val="white"/>
              </a:solidFill>
            </a:endParaRPr>
          </a:p>
        </p:txBody>
      </p:sp>
      <p:sp>
        <p:nvSpPr>
          <p:cNvPr id="2" name="Title 1"/>
          <p:cNvSpPr>
            <a:spLocks noGrp="1"/>
          </p:cNvSpPr>
          <p:nvPr>
            <p:ph type="title"/>
          </p:nvPr>
        </p:nvSpPr>
        <p:spPr>
          <a:xfrm>
            <a:off x="610197" y="274588"/>
            <a:ext cx="10971609" cy="1143000"/>
          </a:xfrm>
          <a:prstGeom prst="rect">
            <a:avLst/>
          </a:prstGeom>
        </p:spPr>
        <p:txBody>
          <a:bodyPr vert="horz"/>
          <a:lstStyle>
            <a:lvl1pPr>
              <a:defRPr>
                <a:solidFill>
                  <a:schemeClr val="bg1"/>
                </a:solidFill>
              </a:defRPr>
            </a:lvl1pPr>
          </a:lstStyle>
          <a:p>
            <a:r>
              <a:rPr lang="en-US" smtClean="0"/>
              <a:t>Click to edit Master title style</a:t>
            </a:r>
            <a:endParaRPr lang="en-US"/>
          </a:p>
        </p:txBody>
      </p:sp>
      <p:cxnSp>
        <p:nvCxnSpPr>
          <p:cNvPr id="6" name="Straight Connector 5"/>
          <p:cNvCxnSpPr/>
          <p:nvPr userDrawn="1"/>
        </p:nvCxnSpPr>
        <p:spPr>
          <a:xfrm flipH="1">
            <a:off x="719403" y="548680"/>
            <a:ext cx="10753195" cy="0"/>
          </a:xfrm>
          <a:prstGeom prst="line">
            <a:avLst/>
          </a:prstGeom>
          <a:ln w="3175" cmpd="sng">
            <a:solidFill>
              <a:schemeClr val="bg1">
                <a:lumMod val="85000"/>
              </a:schemeClr>
            </a:solidFill>
          </a:ln>
          <a:effectLst/>
        </p:spPr>
        <p:style>
          <a:lnRef idx="2">
            <a:schemeClr val="accent1"/>
          </a:lnRef>
          <a:fillRef idx="0">
            <a:schemeClr val="accent1"/>
          </a:fillRef>
          <a:effectRef idx="1">
            <a:schemeClr val="accent1"/>
          </a:effectRef>
          <a:fontRef idx="minor">
            <a:schemeClr val="tx1"/>
          </a:fontRef>
        </p:style>
      </p:cxnSp>
      <p:pic>
        <p:nvPicPr>
          <p:cNvPr id="33794" name="Picture 2" descr="http://2.bp.blogspot.com/-3PRUOLKJg_M/UlgxhMQqeOI/AAAAAAAAAb8/mY1p_z_U1-M/s1600/shutterstock_111412745.jpg"/>
          <p:cNvPicPr>
            <a:picLocks noChangeAspect="1" noChangeArrowheads="1"/>
          </p:cNvPicPr>
          <p:nvPr userDrawn="1"/>
        </p:nvPicPr>
        <p:blipFill>
          <a:blip r:embed="rId2">
            <a:grayscl/>
          </a:blip>
          <a:srcRect/>
          <a:stretch>
            <a:fillRect/>
          </a:stretch>
        </p:blipFill>
        <p:spPr bwMode="auto">
          <a:xfrm>
            <a:off x="0" y="1603575"/>
            <a:ext cx="12192000" cy="6931153"/>
          </a:xfrm>
          <a:prstGeom prst="rect">
            <a:avLst/>
          </a:prstGeom>
          <a:noFill/>
        </p:spPr>
      </p:pic>
      <p:sp>
        <p:nvSpPr>
          <p:cNvPr id="9" name="Rectangle 8"/>
          <p:cNvSpPr/>
          <p:nvPr userDrawn="1"/>
        </p:nvSpPr>
        <p:spPr>
          <a:xfrm>
            <a:off x="0" y="1591295"/>
            <a:ext cx="12192000" cy="6947065"/>
          </a:xfrm>
          <a:prstGeom prst="rect">
            <a:avLst/>
          </a:prstGeom>
          <a:solidFill>
            <a:schemeClr val="accent1">
              <a:alpha val="8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fontAlgn="base">
              <a:spcBef>
                <a:spcPct val="0"/>
              </a:spcBef>
              <a:spcAft>
                <a:spcPct val="0"/>
              </a:spcAft>
            </a:pPr>
            <a:endParaRPr lang="en-US" sz="1800">
              <a:solidFill>
                <a:prstClr val="white"/>
              </a:solidFill>
            </a:endParaRPr>
          </a:p>
        </p:txBody>
      </p:sp>
    </p:spTree>
    <p:extLst>
      <p:ext uri="{BB962C8B-B14F-4D97-AF65-F5344CB8AC3E}">
        <p14:creationId xmlns:p14="http://schemas.microsoft.com/office/powerpoint/2010/main" val="2674520716"/>
      </p:ext>
    </p:extLst>
  </p:cSld>
  <p:clrMapOvr>
    <a:masterClrMapping/>
  </p:clrMapOvr>
  <p:transition/>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6_Title and Content">
    <p:spTree>
      <p:nvGrpSpPr>
        <p:cNvPr id="1" name=""/>
        <p:cNvGrpSpPr/>
        <p:nvPr/>
      </p:nvGrpSpPr>
      <p:grpSpPr>
        <a:xfrm>
          <a:off x="0" y="0"/>
          <a:ext cx="0" cy="0"/>
          <a:chOff x="0" y="0"/>
          <a:chExt cx="0" cy="0"/>
        </a:xfrm>
      </p:grpSpPr>
      <p:sp>
        <p:nvSpPr>
          <p:cNvPr id="7" name="Rectangle 6"/>
          <p:cNvSpPr/>
          <p:nvPr userDrawn="1"/>
        </p:nvSpPr>
        <p:spPr>
          <a:xfrm>
            <a:off x="0" y="0"/>
            <a:ext cx="12192000" cy="685800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defTabSz="914400" fontAlgn="base">
              <a:spcBef>
                <a:spcPct val="0"/>
              </a:spcBef>
              <a:spcAft>
                <a:spcPct val="0"/>
              </a:spcAft>
            </a:pPr>
            <a:endParaRPr lang="en-US" sz="1800">
              <a:solidFill>
                <a:prstClr val="white"/>
              </a:solidFill>
            </a:endParaRPr>
          </a:p>
        </p:txBody>
      </p:sp>
      <p:sp>
        <p:nvSpPr>
          <p:cNvPr id="2" name="Title 1"/>
          <p:cNvSpPr>
            <a:spLocks noGrp="1"/>
          </p:cNvSpPr>
          <p:nvPr>
            <p:ph type="title"/>
          </p:nvPr>
        </p:nvSpPr>
        <p:spPr>
          <a:xfrm>
            <a:off x="610197" y="274588"/>
            <a:ext cx="10971609" cy="1143000"/>
          </a:xfrm>
          <a:prstGeom prst="rect">
            <a:avLst/>
          </a:prstGeom>
        </p:spPr>
        <p:txBody>
          <a:bodyPr vert="horz"/>
          <a:lstStyle>
            <a:lvl1pPr>
              <a:defRPr>
                <a:solidFill>
                  <a:schemeClr val="bg1"/>
                </a:solidFill>
              </a:defRPr>
            </a:lvl1pPr>
          </a:lstStyle>
          <a:p>
            <a:r>
              <a:rPr lang="en-US" smtClean="0"/>
              <a:t>Click to edit Master title style</a:t>
            </a:r>
            <a:endParaRPr lang="en-US"/>
          </a:p>
        </p:txBody>
      </p:sp>
      <p:cxnSp>
        <p:nvCxnSpPr>
          <p:cNvPr id="6" name="Straight Connector 5"/>
          <p:cNvCxnSpPr/>
          <p:nvPr userDrawn="1"/>
        </p:nvCxnSpPr>
        <p:spPr>
          <a:xfrm flipH="1">
            <a:off x="719403" y="548680"/>
            <a:ext cx="10753195" cy="0"/>
          </a:xfrm>
          <a:prstGeom prst="line">
            <a:avLst/>
          </a:prstGeom>
          <a:ln w="3175" cmpd="sng">
            <a:solidFill>
              <a:schemeClr val="bg1">
                <a:lumMod val="85000"/>
              </a:schemeClr>
            </a:solidFill>
          </a:ln>
          <a:effectLst/>
        </p:spPr>
        <p:style>
          <a:lnRef idx="2">
            <a:schemeClr val="accent1"/>
          </a:lnRef>
          <a:fillRef idx="0">
            <a:schemeClr val="accent1"/>
          </a:fillRef>
          <a:effectRef idx="1">
            <a:schemeClr val="accent1"/>
          </a:effectRef>
          <a:fontRef idx="minor">
            <a:schemeClr val="tx1"/>
          </a:fontRef>
        </p:style>
      </p:cxnSp>
      <p:pic>
        <p:nvPicPr>
          <p:cNvPr id="8" name="Picture 7"/>
          <p:cNvPicPr>
            <a:picLocks noChangeAspect="1"/>
          </p:cNvPicPr>
          <p:nvPr userDrawn="1"/>
        </p:nvPicPr>
        <p:blipFill rotWithShape="1">
          <a:blip r:embed="rId2" cstate="print">
            <a:alphaModFix amt="41000"/>
            <a:extLst>
              <a:ext uri="{28A0092B-C50C-407E-A947-70E740481C1C}">
                <a14:useLocalDpi xmlns:a14="http://schemas.microsoft.com/office/drawing/2010/main"/>
              </a:ext>
            </a:extLst>
          </a:blip>
          <a:srcRect/>
          <a:stretch/>
        </p:blipFill>
        <p:spPr>
          <a:xfrm>
            <a:off x="-14070" y="1857796"/>
            <a:ext cx="12244343" cy="5000205"/>
          </a:xfrm>
          <a:prstGeom prst="rect">
            <a:avLst/>
          </a:prstGeom>
        </p:spPr>
      </p:pic>
    </p:spTree>
    <p:extLst>
      <p:ext uri="{BB962C8B-B14F-4D97-AF65-F5344CB8AC3E}">
        <p14:creationId xmlns:p14="http://schemas.microsoft.com/office/powerpoint/2010/main" val="2620476808"/>
      </p:ext>
    </p:extLst>
  </p:cSld>
  <p:clrMapOvr>
    <a:masterClrMapping/>
  </p:clrMapOvr>
  <p:transition/>
</p:sldLayout>
</file>

<file path=ppt/slideLayouts/slideLayout58.xml><?xml version="1.0" encoding="utf-8"?>
<p:sldLayout xmlns:a="http://schemas.openxmlformats.org/drawingml/2006/main" xmlns:r="http://schemas.openxmlformats.org/officeDocument/2006/relationships" xmlns:p="http://schemas.openxmlformats.org/presentationml/2006/main" userDrawn="1">
  <p:cSld name="2_Blank">
    <p:spTree>
      <p:nvGrpSpPr>
        <p:cNvPr id="1" name=""/>
        <p:cNvGrpSpPr/>
        <p:nvPr/>
      </p:nvGrpSpPr>
      <p:grpSpPr>
        <a:xfrm>
          <a:off x="0" y="0"/>
          <a:ext cx="0" cy="0"/>
          <a:chOff x="0" y="0"/>
          <a:chExt cx="0" cy="0"/>
        </a:xfrm>
      </p:grpSpPr>
      <p:sp>
        <p:nvSpPr>
          <p:cNvPr id="2" name="Text Placeholder 6"/>
          <p:cNvSpPr>
            <a:spLocks noGrp="1"/>
          </p:cNvSpPr>
          <p:nvPr>
            <p:ph type="body" sz="quarter" idx="10"/>
          </p:nvPr>
        </p:nvSpPr>
        <p:spPr>
          <a:xfrm>
            <a:off x="666751" y="375048"/>
            <a:ext cx="9858375" cy="428625"/>
          </a:xfrm>
          <a:prstGeom prst="rect">
            <a:avLst/>
          </a:prstGeom>
        </p:spPr>
        <p:txBody>
          <a:bodyPr vert="horz"/>
          <a:lstStyle>
            <a:lvl1pPr algn="l">
              <a:defRPr sz="2500">
                <a:latin typeface="Frutiger Next Pro Light"/>
                <a:cs typeface="Frutiger Next Pro Light"/>
              </a:defRPr>
            </a:lvl1pPr>
          </a:lstStyle>
          <a:p>
            <a:pPr lvl="0"/>
            <a:r>
              <a:rPr lang="en-US" dirty="0" smtClean="0">
                <a:sym typeface="Frutiger Next Pro Light" charset="0"/>
              </a:rPr>
              <a:t>Click to edit Master text styles</a:t>
            </a:r>
          </a:p>
        </p:txBody>
      </p:sp>
    </p:spTree>
    <p:extLst>
      <p:ext uri="{BB962C8B-B14F-4D97-AF65-F5344CB8AC3E}">
        <p14:creationId xmlns:p14="http://schemas.microsoft.com/office/powerpoint/2010/main" val="1232158808"/>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userDrawn="1">
  <p:cSld name="4_Blank">
    <p:spTree>
      <p:nvGrpSpPr>
        <p:cNvPr id="1" name=""/>
        <p:cNvGrpSpPr/>
        <p:nvPr/>
      </p:nvGrpSpPr>
      <p:grpSpPr>
        <a:xfrm>
          <a:off x="0" y="0"/>
          <a:ext cx="0" cy="0"/>
          <a:chOff x="0" y="0"/>
          <a:chExt cx="0" cy="0"/>
        </a:xfrm>
      </p:grpSpPr>
      <p:sp>
        <p:nvSpPr>
          <p:cNvPr id="2" name="Text Placeholder 6"/>
          <p:cNvSpPr>
            <a:spLocks noGrp="1"/>
          </p:cNvSpPr>
          <p:nvPr>
            <p:ph type="body" sz="quarter" idx="10"/>
          </p:nvPr>
        </p:nvSpPr>
        <p:spPr>
          <a:xfrm>
            <a:off x="666751" y="375048"/>
            <a:ext cx="9858375" cy="428625"/>
          </a:xfrm>
          <a:prstGeom prst="rect">
            <a:avLst/>
          </a:prstGeom>
        </p:spPr>
        <p:txBody>
          <a:bodyPr vert="horz"/>
          <a:lstStyle>
            <a:lvl1pPr algn="l">
              <a:defRPr sz="2500">
                <a:latin typeface="Frutiger Next Pro Light"/>
                <a:cs typeface="Frutiger Next Pro Light"/>
              </a:defRPr>
            </a:lvl1pPr>
          </a:lstStyle>
          <a:p>
            <a:pPr lvl="0"/>
            <a:r>
              <a:rPr lang="en-US" dirty="0" smtClean="0">
                <a:sym typeface="Frutiger Next Pro Light" charset="0"/>
              </a:rPr>
              <a:t>Click to edit Master text styles</a:t>
            </a:r>
          </a:p>
        </p:txBody>
      </p:sp>
    </p:spTree>
    <p:extLst>
      <p:ext uri="{BB962C8B-B14F-4D97-AF65-F5344CB8AC3E}">
        <p14:creationId xmlns:p14="http://schemas.microsoft.com/office/powerpoint/2010/main" val="96756661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C8C39B41-D8B5-4052-B551-9B5525EAA8B6}" type="datetimeFigureOut">
              <a:rPr lang="en-US" smtClean="0"/>
              <a:t>2/24/2017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1093813134"/>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userDrawn="1">
  <p:cSld name="6_Blank">
    <p:spTree>
      <p:nvGrpSpPr>
        <p:cNvPr id="1" name=""/>
        <p:cNvGrpSpPr/>
        <p:nvPr/>
      </p:nvGrpSpPr>
      <p:grpSpPr>
        <a:xfrm>
          <a:off x="0" y="0"/>
          <a:ext cx="0" cy="0"/>
          <a:chOff x="0" y="0"/>
          <a:chExt cx="0" cy="0"/>
        </a:xfrm>
      </p:grpSpPr>
      <p:sp>
        <p:nvSpPr>
          <p:cNvPr id="2" name="Text Placeholder 6"/>
          <p:cNvSpPr>
            <a:spLocks noGrp="1"/>
          </p:cNvSpPr>
          <p:nvPr>
            <p:ph type="body" sz="quarter" idx="10"/>
          </p:nvPr>
        </p:nvSpPr>
        <p:spPr>
          <a:xfrm>
            <a:off x="666751" y="375048"/>
            <a:ext cx="9858375" cy="428625"/>
          </a:xfrm>
          <a:prstGeom prst="rect">
            <a:avLst/>
          </a:prstGeom>
        </p:spPr>
        <p:txBody>
          <a:bodyPr vert="horz"/>
          <a:lstStyle>
            <a:lvl1pPr algn="l">
              <a:defRPr sz="2500">
                <a:latin typeface="Frutiger Next Pro Light"/>
                <a:cs typeface="Frutiger Next Pro Light"/>
              </a:defRPr>
            </a:lvl1pPr>
          </a:lstStyle>
          <a:p>
            <a:pPr lvl="0"/>
            <a:r>
              <a:rPr lang="en-US" dirty="0" smtClean="0">
                <a:sym typeface="Frutiger Next Pro Light" charset="0"/>
              </a:rPr>
              <a:t>Click to edit Master text styles</a:t>
            </a:r>
          </a:p>
        </p:txBody>
      </p:sp>
    </p:spTree>
    <p:extLst>
      <p:ext uri="{BB962C8B-B14F-4D97-AF65-F5344CB8AC3E}">
        <p14:creationId xmlns:p14="http://schemas.microsoft.com/office/powerpoint/2010/main" val="2302048974"/>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userDrawn="1">
  <p:cSld name="8_Blank">
    <p:spTree>
      <p:nvGrpSpPr>
        <p:cNvPr id="1" name=""/>
        <p:cNvGrpSpPr/>
        <p:nvPr/>
      </p:nvGrpSpPr>
      <p:grpSpPr>
        <a:xfrm>
          <a:off x="0" y="0"/>
          <a:ext cx="0" cy="0"/>
          <a:chOff x="0" y="0"/>
          <a:chExt cx="0" cy="0"/>
        </a:xfrm>
      </p:grpSpPr>
      <p:sp>
        <p:nvSpPr>
          <p:cNvPr id="2" name="Text Placeholder 6"/>
          <p:cNvSpPr>
            <a:spLocks noGrp="1"/>
          </p:cNvSpPr>
          <p:nvPr>
            <p:ph type="body" sz="quarter" idx="10"/>
          </p:nvPr>
        </p:nvSpPr>
        <p:spPr>
          <a:xfrm>
            <a:off x="666751" y="375048"/>
            <a:ext cx="9858375" cy="428625"/>
          </a:xfrm>
          <a:prstGeom prst="rect">
            <a:avLst/>
          </a:prstGeom>
        </p:spPr>
        <p:txBody>
          <a:bodyPr vert="horz"/>
          <a:lstStyle>
            <a:lvl1pPr algn="l">
              <a:defRPr sz="2500">
                <a:latin typeface="Frutiger Next Pro Light"/>
                <a:cs typeface="Frutiger Next Pro Light"/>
              </a:defRPr>
            </a:lvl1pPr>
          </a:lstStyle>
          <a:p>
            <a:pPr lvl="0"/>
            <a:r>
              <a:rPr lang="en-US" dirty="0" smtClean="0">
                <a:sym typeface="Frutiger Next Pro Light" charset="0"/>
              </a:rPr>
              <a:t>Click to edit Master text styles</a:t>
            </a:r>
          </a:p>
        </p:txBody>
      </p:sp>
    </p:spTree>
    <p:extLst>
      <p:ext uri="{BB962C8B-B14F-4D97-AF65-F5344CB8AC3E}">
        <p14:creationId xmlns:p14="http://schemas.microsoft.com/office/powerpoint/2010/main" val="3648257792"/>
      </p:ext>
    </p:extLst>
  </p:cSld>
  <p:clrMapOvr>
    <a:masterClrMapping/>
  </p:clrMapOvr>
  <p:timing>
    <p:tnLst>
      <p:par>
        <p:cTn id="1" dur="indefinite" restart="never" nodeType="tmRoot"/>
      </p:par>
    </p:tnLst>
  </p:timing>
</p:sldLayout>
</file>

<file path=ppt/slideLayouts/slideLayout62.xml><?xml version="1.0" encoding="utf-8"?>
<p:sldLayout xmlns:a="http://schemas.openxmlformats.org/drawingml/2006/main" xmlns:r="http://schemas.openxmlformats.org/officeDocument/2006/relationships" xmlns:p="http://schemas.openxmlformats.org/presentationml/2006/main" userDrawn="1">
  <p:cSld name="10_Blank">
    <p:spTree>
      <p:nvGrpSpPr>
        <p:cNvPr id="1" name=""/>
        <p:cNvGrpSpPr/>
        <p:nvPr/>
      </p:nvGrpSpPr>
      <p:grpSpPr>
        <a:xfrm>
          <a:off x="0" y="0"/>
          <a:ext cx="0" cy="0"/>
          <a:chOff x="0" y="0"/>
          <a:chExt cx="0" cy="0"/>
        </a:xfrm>
      </p:grpSpPr>
      <p:sp>
        <p:nvSpPr>
          <p:cNvPr id="2" name="Text Placeholder 6"/>
          <p:cNvSpPr>
            <a:spLocks noGrp="1"/>
          </p:cNvSpPr>
          <p:nvPr>
            <p:ph type="body" sz="quarter" idx="10"/>
          </p:nvPr>
        </p:nvSpPr>
        <p:spPr>
          <a:xfrm>
            <a:off x="666751" y="375048"/>
            <a:ext cx="9858375" cy="428625"/>
          </a:xfrm>
          <a:prstGeom prst="rect">
            <a:avLst/>
          </a:prstGeom>
        </p:spPr>
        <p:txBody>
          <a:bodyPr vert="horz"/>
          <a:lstStyle>
            <a:lvl1pPr algn="l">
              <a:defRPr sz="2500">
                <a:latin typeface="Frutiger Next Pro Light"/>
                <a:cs typeface="Frutiger Next Pro Light"/>
              </a:defRPr>
            </a:lvl1pPr>
          </a:lstStyle>
          <a:p>
            <a:pPr lvl="0"/>
            <a:r>
              <a:rPr lang="en-US" dirty="0" smtClean="0">
                <a:sym typeface="Frutiger Next Pro Light" charset="0"/>
              </a:rPr>
              <a:t>Click to edit Master text styles</a:t>
            </a:r>
          </a:p>
        </p:txBody>
      </p:sp>
    </p:spTree>
    <p:extLst>
      <p:ext uri="{BB962C8B-B14F-4D97-AF65-F5344CB8AC3E}">
        <p14:creationId xmlns:p14="http://schemas.microsoft.com/office/powerpoint/2010/main" val="3981121084"/>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09600" y="6356351"/>
            <a:ext cx="2844800" cy="365125"/>
          </a:xfrm>
          <a:prstGeom prst="rect">
            <a:avLst/>
          </a:prstGeom>
        </p:spPr>
        <p:txBody>
          <a:bodyPr/>
          <a:lstStyle/>
          <a:p>
            <a:pPr defTabSz="914400" fontAlgn="base">
              <a:spcBef>
                <a:spcPct val="0"/>
              </a:spcBef>
              <a:spcAft>
                <a:spcPct val="0"/>
              </a:spcAft>
            </a:pPr>
            <a:fld id="{5DB5FADD-B2D6-425C-A2CE-9C40B315806A}" type="datetimeFigureOut">
              <a:rPr lang="en-US" smtClean="0">
                <a:solidFill>
                  <a:srgbClr val="5C5C5C"/>
                </a:solidFill>
                <a:ea typeface="ＭＳ Ｐゴシック" pitchFamily="34" charset="-128"/>
              </a:rPr>
              <a:pPr defTabSz="914400" fontAlgn="base">
                <a:spcBef>
                  <a:spcPct val="0"/>
                </a:spcBef>
                <a:spcAft>
                  <a:spcPct val="0"/>
                </a:spcAft>
              </a:pPr>
              <a:t>2/24/2017</a:t>
            </a:fld>
            <a:endParaRPr lang="en-US">
              <a:solidFill>
                <a:srgbClr val="5C5C5C"/>
              </a:solidFill>
              <a:ea typeface="ＭＳ Ｐゴシック" pitchFamily="34" charset="-128"/>
            </a:endParaRPr>
          </a:p>
        </p:txBody>
      </p:sp>
      <p:sp>
        <p:nvSpPr>
          <p:cNvPr id="3" name="Footer Placeholder 2"/>
          <p:cNvSpPr>
            <a:spLocks noGrp="1"/>
          </p:cNvSpPr>
          <p:nvPr>
            <p:ph type="ftr" sz="quarter" idx="11"/>
          </p:nvPr>
        </p:nvSpPr>
        <p:spPr>
          <a:xfrm>
            <a:off x="4165600" y="6356351"/>
            <a:ext cx="3860800" cy="365125"/>
          </a:xfrm>
          <a:prstGeom prst="rect">
            <a:avLst/>
          </a:prstGeom>
        </p:spPr>
        <p:txBody>
          <a:bodyPr/>
          <a:lstStyle/>
          <a:p>
            <a:pPr defTabSz="914400" fontAlgn="base">
              <a:spcBef>
                <a:spcPct val="0"/>
              </a:spcBef>
              <a:spcAft>
                <a:spcPct val="0"/>
              </a:spcAft>
            </a:pPr>
            <a:endParaRPr lang="en-US">
              <a:solidFill>
                <a:srgbClr val="5C5C5C"/>
              </a:solidFill>
              <a:ea typeface="ＭＳ Ｐゴシック" pitchFamily="34" charset="-128"/>
            </a:endParaRPr>
          </a:p>
        </p:txBody>
      </p:sp>
      <p:sp>
        <p:nvSpPr>
          <p:cNvPr id="4" name="Slide Number Placeholder 3"/>
          <p:cNvSpPr>
            <a:spLocks noGrp="1"/>
          </p:cNvSpPr>
          <p:nvPr>
            <p:ph type="sldNum" sz="quarter" idx="12"/>
          </p:nvPr>
        </p:nvSpPr>
        <p:spPr>
          <a:xfrm>
            <a:off x="8737600" y="6356351"/>
            <a:ext cx="2844800" cy="365125"/>
          </a:xfrm>
          <a:prstGeom prst="rect">
            <a:avLst/>
          </a:prstGeom>
        </p:spPr>
        <p:txBody>
          <a:bodyPr/>
          <a:lstStyle/>
          <a:p>
            <a:pPr defTabSz="914400" fontAlgn="base">
              <a:spcBef>
                <a:spcPct val="0"/>
              </a:spcBef>
              <a:spcAft>
                <a:spcPct val="0"/>
              </a:spcAft>
            </a:pPr>
            <a:fld id="{C804AB28-5543-496E-A9E3-3F394A279437}" type="slidenum">
              <a:rPr lang="en-US" smtClean="0">
                <a:solidFill>
                  <a:srgbClr val="5C5C5C"/>
                </a:solidFill>
                <a:ea typeface="ＭＳ Ｐゴシック" pitchFamily="34" charset="-128"/>
              </a:rPr>
              <a:pPr defTabSz="914400" fontAlgn="base">
                <a:spcBef>
                  <a:spcPct val="0"/>
                </a:spcBef>
                <a:spcAft>
                  <a:spcPct val="0"/>
                </a:spcAft>
              </a:pPr>
              <a:t>‹#›</a:t>
            </a:fld>
            <a:endParaRPr lang="en-US">
              <a:solidFill>
                <a:srgbClr val="5C5C5C"/>
              </a:solidFill>
              <a:ea typeface="ＭＳ Ｐゴシック" pitchFamily="34" charset="-128"/>
            </a:endParaRPr>
          </a:p>
        </p:txBody>
      </p:sp>
    </p:spTree>
    <p:extLst>
      <p:ext uri="{BB962C8B-B14F-4D97-AF65-F5344CB8AC3E}">
        <p14:creationId xmlns:p14="http://schemas.microsoft.com/office/powerpoint/2010/main" val="3885358139"/>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a:xfrm>
            <a:off x="609600" y="6356351"/>
            <a:ext cx="2844800" cy="365125"/>
          </a:xfrm>
          <a:prstGeom prst="rect">
            <a:avLst/>
          </a:prstGeom>
        </p:spPr>
        <p:txBody>
          <a:bodyPr/>
          <a:lstStyle/>
          <a:p>
            <a:pPr defTabSz="914400" fontAlgn="base">
              <a:spcBef>
                <a:spcPct val="0"/>
              </a:spcBef>
              <a:spcAft>
                <a:spcPct val="0"/>
              </a:spcAft>
            </a:pPr>
            <a:fld id="{8D70DB54-728E-4E2B-B047-BE44CA684FA1}" type="datetimeFigureOut">
              <a:rPr lang="en-US" smtClean="0">
                <a:solidFill>
                  <a:srgbClr val="5C5C5C"/>
                </a:solidFill>
                <a:ea typeface="ＭＳ Ｐゴシック" pitchFamily="34" charset="-128"/>
              </a:rPr>
              <a:pPr defTabSz="914400" fontAlgn="base">
                <a:spcBef>
                  <a:spcPct val="0"/>
                </a:spcBef>
                <a:spcAft>
                  <a:spcPct val="0"/>
                </a:spcAft>
              </a:pPr>
              <a:t>2/24/2017</a:t>
            </a:fld>
            <a:endParaRPr lang="en-US">
              <a:solidFill>
                <a:srgbClr val="5C5C5C"/>
              </a:solidFill>
              <a:ea typeface="ＭＳ Ｐゴシック" pitchFamily="34" charset="-128"/>
            </a:endParaRPr>
          </a:p>
        </p:txBody>
      </p:sp>
      <p:sp>
        <p:nvSpPr>
          <p:cNvPr id="5" name="Footer Placeholder 4"/>
          <p:cNvSpPr>
            <a:spLocks noGrp="1"/>
          </p:cNvSpPr>
          <p:nvPr>
            <p:ph type="ftr" sz="quarter" idx="11"/>
          </p:nvPr>
        </p:nvSpPr>
        <p:spPr>
          <a:xfrm>
            <a:off x="4165600" y="6356351"/>
            <a:ext cx="3860800" cy="365125"/>
          </a:xfrm>
          <a:prstGeom prst="rect">
            <a:avLst/>
          </a:prstGeom>
        </p:spPr>
        <p:txBody>
          <a:bodyPr/>
          <a:lstStyle/>
          <a:p>
            <a:pPr defTabSz="914400" fontAlgn="base">
              <a:spcBef>
                <a:spcPct val="0"/>
              </a:spcBef>
              <a:spcAft>
                <a:spcPct val="0"/>
              </a:spcAft>
            </a:pPr>
            <a:endParaRPr lang="en-US">
              <a:solidFill>
                <a:srgbClr val="5C5C5C"/>
              </a:solidFill>
              <a:ea typeface="ＭＳ Ｐゴシック" pitchFamily="34" charset="-128"/>
            </a:endParaRPr>
          </a:p>
        </p:txBody>
      </p:sp>
      <p:sp>
        <p:nvSpPr>
          <p:cNvPr id="6" name="Slide Number Placeholder 5"/>
          <p:cNvSpPr>
            <a:spLocks noGrp="1"/>
          </p:cNvSpPr>
          <p:nvPr>
            <p:ph type="sldNum" sz="quarter" idx="12"/>
          </p:nvPr>
        </p:nvSpPr>
        <p:spPr>
          <a:xfrm>
            <a:off x="8737600" y="6356351"/>
            <a:ext cx="2844800" cy="365125"/>
          </a:xfrm>
          <a:prstGeom prst="rect">
            <a:avLst/>
          </a:prstGeom>
        </p:spPr>
        <p:txBody>
          <a:bodyPr/>
          <a:lstStyle/>
          <a:p>
            <a:pPr defTabSz="914400" fontAlgn="base">
              <a:spcBef>
                <a:spcPct val="0"/>
              </a:spcBef>
              <a:spcAft>
                <a:spcPct val="0"/>
              </a:spcAft>
            </a:pPr>
            <a:fld id="{E5EFFA47-89D5-4992-8A90-9958605A8D62}" type="slidenum">
              <a:rPr lang="en-US" smtClean="0">
                <a:solidFill>
                  <a:srgbClr val="5C5C5C"/>
                </a:solidFill>
                <a:ea typeface="ＭＳ Ｐゴシック" pitchFamily="34" charset="-128"/>
              </a:rPr>
              <a:pPr defTabSz="914400" fontAlgn="base">
                <a:spcBef>
                  <a:spcPct val="0"/>
                </a:spcBef>
                <a:spcAft>
                  <a:spcPct val="0"/>
                </a:spcAft>
              </a:pPr>
              <a:t>‹#›</a:t>
            </a:fld>
            <a:endParaRPr lang="en-US">
              <a:solidFill>
                <a:srgbClr val="5C5C5C"/>
              </a:solidFill>
              <a:ea typeface="ＭＳ Ｐゴシック" pitchFamily="34" charset="-128"/>
            </a:endParaRPr>
          </a:p>
        </p:txBody>
      </p:sp>
    </p:spTree>
    <p:extLst>
      <p:ext uri="{BB962C8B-B14F-4D97-AF65-F5344CB8AC3E}">
        <p14:creationId xmlns:p14="http://schemas.microsoft.com/office/powerpoint/2010/main" val="2501639512"/>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a:xfrm>
            <a:off x="609600" y="6356351"/>
            <a:ext cx="2844800" cy="365125"/>
          </a:xfrm>
          <a:prstGeom prst="rect">
            <a:avLst/>
          </a:prstGeom>
        </p:spPr>
        <p:txBody>
          <a:bodyPr/>
          <a:lstStyle/>
          <a:p>
            <a:pPr defTabSz="914400" fontAlgn="base">
              <a:spcBef>
                <a:spcPct val="0"/>
              </a:spcBef>
              <a:spcAft>
                <a:spcPct val="0"/>
              </a:spcAft>
            </a:pPr>
            <a:fld id="{2F9213C3-8118-4B68-A8BD-72F9D8FA018E}" type="datetimeFigureOut">
              <a:rPr lang="en-CA" smtClean="0">
                <a:solidFill>
                  <a:srgbClr val="5C5C5C"/>
                </a:solidFill>
                <a:ea typeface="ＭＳ Ｐゴシック" pitchFamily="34" charset="-128"/>
              </a:rPr>
              <a:pPr defTabSz="914400" fontAlgn="base">
                <a:spcBef>
                  <a:spcPct val="0"/>
                </a:spcBef>
                <a:spcAft>
                  <a:spcPct val="0"/>
                </a:spcAft>
              </a:pPr>
              <a:t>2017-02-24</a:t>
            </a:fld>
            <a:endParaRPr lang="en-CA">
              <a:solidFill>
                <a:srgbClr val="5C5C5C"/>
              </a:solidFill>
              <a:ea typeface="ＭＳ Ｐゴシック" pitchFamily="34" charset="-128"/>
            </a:endParaRPr>
          </a:p>
        </p:txBody>
      </p:sp>
      <p:sp>
        <p:nvSpPr>
          <p:cNvPr id="5" name="Footer Placeholder 4"/>
          <p:cNvSpPr>
            <a:spLocks noGrp="1"/>
          </p:cNvSpPr>
          <p:nvPr>
            <p:ph type="ftr" sz="quarter" idx="11"/>
          </p:nvPr>
        </p:nvSpPr>
        <p:spPr>
          <a:xfrm>
            <a:off x="4165600" y="6356351"/>
            <a:ext cx="3860800" cy="365125"/>
          </a:xfrm>
          <a:prstGeom prst="rect">
            <a:avLst/>
          </a:prstGeom>
        </p:spPr>
        <p:txBody>
          <a:bodyPr/>
          <a:lstStyle/>
          <a:p>
            <a:pPr defTabSz="914400" fontAlgn="base">
              <a:spcBef>
                <a:spcPct val="0"/>
              </a:spcBef>
              <a:spcAft>
                <a:spcPct val="0"/>
              </a:spcAft>
            </a:pPr>
            <a:endParaRPr lang="en-CA">
              <a:solidFill>
                <a:srgbClr val="5C5C5C"/>
              </a:solidFill>
              <a:ea typeface="ＭＳ Ｐゴシック" pitchFamily="34" charset="-128"/>
            </a:endParaRPr>
          </a:p>
        </p:txBody>
      </p:sp>
      <p:sp>
        <p:nvSpPr>
          <p:cNvPr id="6" name="Slide Number Placeholder 5"/>
          <p:cNvSpPr>
            <a:spLocks noGrp="1"/>
          </p:cNvSpPr>
          <p:nvPr>
            <p:ph type="sldNum" sz="quarter" idx="12"/>
          </p:nvPr>
        </p:nvSpPr>
        <p:spPr>
          <a:xfrm>
            <a:off x="8737600" y="6356351"/>
            <a:ext cx="2844800" cy="365125"/>
          </a:xfrm>
          <a:prstGeom prst="rect">
            <a:avLst/>
          </a:prstGeom>
        </p:spPr>
        <p:txBody>
          <a:bodyPr/>
          <a:lstStyle/>
          <a:p>
            <a:pPr defTabSz="914400" fontAlgn="base">
              <a:spcBef>
                <a:spcPct val="0"/>
              </a:spcBef>
              <a:spcAft>
                <a:spcPct val="0"/>
              </a:spcAft>
            </a:pPr>
            <a:fld id="{5729D46C-4905-4162-9D66-E80142DA218A}" type="slidenum">
              <a:rPr lang="en-CA" smtClean="0">
                <a:solidFill>
                  <a:srgbClr val="5C5C5C"/>
                </a:solidFill>
                <a:ea typeface="ＭＳ Ｐゴシック" pitchFamily="34" charset="-128"/>
              </a:rPr>
              <a:pPr defTabSz="914400" fontAlgn="base">
                <a:spcBef>
                  <a:spcPct val="0"/>
                </a:spcBef>
                <a:spcAft>
                  <a:spcPct val="0"/>
                </a:spcAft>
              </a:pPr>
              <a:t>‹#›</a:t>
            </a:fld>
            <a:endParaRPr lang="en-CA">
              <a:solidFill>
                <a:srgbClr val="5C5C5C"/>
              </a:solidFill>
              <a:ea typeface="ＭＳ Ｐゴシック" pitchFamily="34" charset="-128"/>
            </a:endParaRPr>
          </a:p>
        </p:txBody>
      </p:sp>
    </p:spTree>
    <p:extLst>
      <p:ext uri="{BB962C8B-B14F-4D97-AF65-F5344CB8AC3E}">
        <p14:creationId xmlns:p14="http://schemas.microsoft.com/office/powerpoint/2010/main" val="3436323464"/>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userDrawn="1">
  <p:cSld name="2_Services Slide sample 2-col">
    <p:spTree>
      <p:nvGrpSpPr>
        <p:cNvPr id="1" name=""/>
        <p:cNvGrpSpPr/>
        <p:nvPr/>
      </p:nvGrpSpPr>
      <p:grpSpPr>
        <a:xfrm>
          <a:off x="0" y="0"/>
          <a:ext cx="0" cy="0"/>
          <a:chOff x="0" y="0"/>
          <a:chExt cx="0" cy="0"/>
        </a:xfrm>
      </p:grpSpPr>
      <p:sp>
        <p:nvSpPr>
          <p:cNvPr id="5" name="Rectangle 4"/>
          <p:cNvSpPr/>
          <p:nvPr userDrawn="1"/>
        </p:nvSpPr>
        <p:spPr>
          <a:xfrm flipH="1">
            <a:off x="11501" y="1621467"/>
            <a:ext cx="12192001" cy="2033188"/>
          </a:xfrm>
          <a:prstGeom prst="rect">
            <a:avLst/>
          </a:prstGeom>
          <a:solidFill>
            <a:schemeClr val="tx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latin typeface="Arial"/>
              <a:cs typeface="Arial"/>
            </a:endParaRPr>
          </a:p>
        </p:txBody>
      </p:sp>
      <p:sp>
        <p:nvSpPr>
          <p:cNvPr id="10" name="Title 1"/>
          <p:cNvSpPr>
            <a:spLocks noGrp="1"/>
          </p:cNvSpPr>
          <p:nvPr>
            <p:ph type="title" hasCustomPrompt="1"/>
          </p:nvPr>
        </p:nvSpPr>
        <p:spPr>
          <a:xfrm>
            <a:off x="609600" y="274639"/>
            <a:ext cx="10972800" cy="1143000"/>
          </a:xfrm>
        </p:spPr>
        <p:txBody>
          <a:bodyPr/>
          <a:lstStyle>
            <a:lvl1pPr marL="0" marR="0" indent="0" algn="l" defTabSz="914400" rtl="0" eaLnBrk="1" fontAlgn="auto" latinLnBrk="0" hangingPunct="1">
              <a:lnSpc>
                <a:spcPct val="100000"/>
              </a:lnSpc>
              <a:spcBef>
                <a:spcPct val="0"/>
              </a:spcBef>
              <a:spcAft>
                <a:spcPts val="0"/>
              </a:spcAft>
              <a:buClrTx/>
              <a:buSzTx/>
              <a:buFontTx/>
              <a:buNone/>
              <a:tabLst/>
              <a:defRPr sz="3200" baseline="0">
                <a:solidFill>
                  <a:srgbClr val="5C5C5C"/>
                </a:solidFill>
              </a:defRPr>
            </a:lvl1pPr>
          </a:lstStyle>
          <a:p>
            <a:r>
              <a:rPr lang="en-US" dirty="0" smtClean="0"/>
              <a:t>Services slide sample (two column)</a:t>
            </a:r>
            <a:endParaRPr lang="en-US" dirty="0"/>
          </a:p>
        </p:txBody>
      </p:sp>
      <p:sp>
        <p:nvSpPr>
          <p:cNvPr id="34" name="Text Placeholder 3"/>
          <p:cNvSpPr>
            <a:spLocks noGrp="1"/>
          </p:cNvSpPr>
          <p:nvPr>
            <p:ph type="body" sz="quarter" idx="15" hasCustomPrompt="1"/>
          </p:nvPr>
        </p:nvSpPr>
        <p:spPr>
          <a:xfrm>
            <a:off x="450883" y="2991513"/>
            <a:ext cx="1881717" cy="328612"/>
          </a:xfrm>
        </p:spPr>
        <p:txBody>
          <a:bodyPr>
            <a:noAutofit/>
          </a:bodyPr>
          <a:lstStyle>
            <a:lvl1pPr marL="0" indent="0" algn="ctr">
              <a:buFont typeface="Arial" pitchFamily="34" charset="0"/>
              <a:buNone/>
              <a:defRPr sz="1400" b="1">
                <a:solidFill>
                  <a:schemeClr val="bg1"/>
                </a:solidFill>
              </a:defRPr>
            </a:lvl1pPr>
            <a:lvl2pPr marL="457200" indent="0">
              <a:buFontTx/>
              <a:buNone/>
              <a:defRPr sz="1400" b="1">
                <a:solidFill>
                  <a:schemeClr val="bg1"/>
                </a:solidFill>
              </a:defRPr>
            </a:lvl2pPr>
            <a:lvl3pPr marL="914400" indent="0">
              <a:buFontTx/>
              <a:buNone/>
              <a:defRPr sz="1400" b="1">
                <a:solidFill>
                  <a:schemeClr val="bg1"/>
                </a:solidFill>
              </a:defRPr>
            </a:lvl3pPr>
            <a:lvl4pPr marL="1371600" indent="0">
              <a:buFontTx/>
              <a:buNone/>
              <a:defRPr sz="1400" b="1">
                <a:solidFill>
                  <a:schemeClr val="bg1"/>
                </a:solidFill>
              </a:defRPr>
            </a:lvl4pPr>
            <a:lvl5pPr marL="1828800" indent="0">
              <a:buFontTx/>
              <a:buNone/>
              <a:defRPr sz="1400" b="1">
                <a:solidFill>
                  <a:schemeClr val="bg1"/>
                </a:solidFill>
              </a:defRPr>
            </a:lvl5pPr>
          </a:lstStyle>
          <a:p>
            <a:pPr lvl="0"/>
            <a:r>
              <a:rPr lang="en-US" dirty="0" smtClean="0"/>
              <a:t>Internist</a:t>
            </a:r>
          </a:p>
        </p:txBody>
      </p:sp>
      <p:sp>
        <p:nvSpPr>
          <p:cNvPr id="36" name="Text Placeholder 3"/>
          <p:cNvSpPr>
            <a:spLocks noGrp="1"/>
          </p:cNvSpPr>
          <p:nvPr>
            <p:ph type="body" sz="quarter" idx="17" hasCustomPrompt="1"/>
          </p:nvPr>
        </p:nvSpPr>
        <p:spPr>
          <a:xfrm>
            <a:off x="3741739" y="2991513"/>
            <a:ext cx="1881717" cy="328612"/>
          </a:xfrm>
        </p:spPr>
        <p:txBody>
          <a:bodyPr>
            <a:noAutofit/>
          </a:bodyPr>
          <a:lstStyle>
            <a:lvl1pPr marL="0" indent="0" algn="ctr">
              <a:buFont typeface="Arial" pitchFamily="34" charset="0"/>
              <a:buNone/>
              <a:defRPr sz="1400" b="1">
                <a:solidFill>
                  <a:schemeClr val="bg1"/>
                </a:solidFill>
              </a:defRPr>
            </a:lvl1pPr>
            <a:lvl2pPr marL="457200" indent="0">
              <a:buFontTx/>
              <a:buNone/>
              <a:defRPr sz="1400" b="1">
                <a:solidFill>
                  <a:schemeClr val="bg1"/>
                </a:solidFill>
              </a:defRPr>
            </a:lvl2pPr>
            <a:lvl3pPr marL="914400" indent="0">
              <a:buFontTx/>
              <a:buNone/>
              <a:defRPr sz="1400" b="1">
                <a:solidFill>
                  <a:schemeClr val="bg1"/>
                </a:solidFill>
              </a:defRPr>
            </a:lvl3pPr>
            <a:lvl4pPr marL="1371600" indent="0">
              <a:buFontTx/>
              <a:buNone/>
              <a:defRPr sz="1400" b="1">
                <a:solidFill>
                  <a:schemeClr val="bg1"/>
                </a:solidFill>
              </a:defRPr>
            </a:lvl4pPr>
            <a:lvl5pPr marL="1828800" indent="0">
              <a:buFontTx/>
              <a:buNone/>
              <a:defRPr sz="1400" b="1">
                <a:solidFill>
                  <a:schemeClr val="bg1"/>
                </a:solidFill>
              </a:defRPr>
            </a:lvl5pPr>
          </a:lstStyle>
          <a:p>
            <a:pPr lvl="0"/>
            <a:r>
              <a:rPr lang="en-US" dirty="0" smtClean="0"/>
              <a:t>CCAC</a:t>
            </a:r>
          </a:p>
        </p:txBody>
      </p:sp>
      <p:sp>
        <p:nvSpPr>
          <p:cNvPr id="38" name="Text Placeholder 3"/>
          <p:cNvSpPr>
            <a:spLocks noGrp="1"/>
          </p:cNvSpPr>
          <p:nvPr>
            <p:ph type="body" sz="quarter" idx="19" hasCustomPrompt="1"/>
          </p:nvPr>
        </p:nvSpPr>
        <p:spPr>
          <a:xfrm>
            <a:off x="6691444" y="2991513"/>
            <a:ext cx="2387600" cy="328612"/>
          </a:xfrm>
        </p:spPr>
        <p:txBody>
          <a:bodyPr>
            <a:noAutofit/>
          </a:bodyPr>
          <a:lstStyle>
            <a:lvl1pPr marL="0" indent="0" algn="ctr">
              <a:buFont typeface="Arial" pitchFamily="34" charset="0"/>
              <a:buNone/>
              <a:defRPr sz="1400" b="1" baseline="0">
                <a:solidFill>
                  <a:schemeClr val="bg1"/>
                </a:solidFill>
              </a:defRPr>
            </a:lvl1pPr>
            <a:lvl2pPr marL="457200" indent="0">
              <a:buFontTx/>
              <a:buNone/>
              <a:defRPr sz="1400" b="1">
                <a:solidFill>
                  <a:schemeClr val="bg1"/>
                </a:solidFill>
              </a:defRPr>
            </a:lvl2pPr>
            <a:lvl3pPr marL="914400" indent="0">
              <a:buFontTx/>
              <a:buNone/>
              <a:defRPr sz="1400" b="1">
                <a:solidFill>
                  <a:schemeClr val="bg1"/>
                </a:solidFill>
              </a:defRPr>
            </a:lvl3pPr>
            <a:lvl4pPr marL="1371600" indent="0">
              <a:buFontTx/>
              <a:buNone/>
              <a:defRPr sz="1400" b="1">
                <a:solidFill>
                  <a:schemeClr val="bg1"/>
                </a:solidFill>
              </a:defRPr>
            </a:lvl4pPr>
            <a:lvl5pPr marL="1828800" indent="0">
              <a:buFontTx/>
              <a:buNone/>
              <a:defRPr sz="1400" b="1">
                <a:solidFill>
                  <a:schemeClr val="bg1"/>
                </a:solidFill>
              </a:defRPr>
            </a:lvl5pPr>
          </a:lstStyle>
          <a:p>
            <a:pPr lvl="0"/>
            <a:r>
              <a:rPr lang="en-US" dirty="0" smtClean="0"/>
              <a:t>Nurse Navigator</a:t>
            </a:r>
          </a:p>
        </p:txBody>
      </p:sp>
      <p:sp>
        <p:nvSpPr>
          <p:cNvPr id="40" name="Text Placeholder 3"/>
          <p:cNvSpPr>
            <a:spLocks noGrp="1"/>
          </p:cNvSpPr>
          <p:nvPr>
            <p:ph type="body" sz="quarter" idx="21" hasCustomPrompt="1"/>
          </p:nvPr>
        </p:nvSpPr>
        <p:spPr>
          <a:xfrm>
            <a:off x="9848627" y="2991513"/>
            <a:ext cx="1881717" cy="328612"/>
          </a:xfrm>
        </p:spPr>
        <p:txBody>
          <a:bodyPr>
            <a:noAutofit/>
          </a:bodyPr>
          <a:lstStyle>
            <a:lvl1pPr marL="0" marR="0" indent="0" algn="ctr" defTabSz="914400" rtl="0" eaLnBrk="1" fontAlgn="auto" latinLnBrk="0" hangingPunct="1">
              <a:lnSpc>
                <a:spcPct val="100000"/>
              </a:lnSpc>
              <a:spcBef>
                <a:spcPct val="20000"/>
              </a:spcBef>
              <a:spcAft>
                <a:spcPts val="0"/>
              </a:spcAft>
              <a:buClrTx/>
              <a:buSzTx/>
              <a:buFont typeface="Arial" pitchFamily="34" charset="0"/>
              <a:buNone/>
              <a:tabLst/>
              <a:defRPr sz="1400" b="1">
                <a:solidFill>
                  <a:schemeClr val="bg1"/>
                </a:solidFill>
              </a:defRPr>
            </a:lvl1pPr>
            <a:lvl2pPr marL="457200" indent="0">
              <a:buFontTx/>
              <a:buNone/>
              <a:defRPr sz="1400" b="1">
                <a:solidFill>
                  <a:schemeClr val="bg1"/>
                </a:solidFill>
              </a:defRPr>
            </a:lvl2pPr>
            <a:lvl3pPr marL="914400" indent="0">
              <a:buFontTx/>
              <a:buNone/>
              <a:defRPr sz="1400" b="1">
                <a:solidFill>
                  <a:schemeClr val="bg1"/>
                </a:solidFill>
              </a:defRPr>
            </a:lvl3pPr>
            <a:lvl4pPr marL="1371600" indent="0">
              <a:buFontTx/>
              <a:buNone/>
              <a:defRPr sz="1400" b="1">
                <a:solidFill>
                  <a:schemeClr val="bg1"/>
                </a:solidFill>
              </a:defRPr>
            </a:lvl4pPr>
            <a:lvl5pPr marL="1828800" indent="0">
              <a:buFontTx/>
              <a:buNone/>
              <a:defRPr sz="1400" b="1">
                <a:solidFill>
                  <a:schemeClr val="bg1"/>
                </a:solidFill>
              </a:defRPr>
            </a:lvl5pPr>
          </a:lstStyle>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r>
              <a:rPr lang="en-US" dirty="0" smtClean="0"/>
              <a:t>Imaging</a:t>
            </a:r>
          </a:p>
        </p:txBody>
      </p:sp>
      <p:sp>
        <p:nvSpPr>
          <p:cNvPr id="25" name="Text Placeholder 2"/>
          <p:cNvSpPr>
            <a:spLocks noGrp="1"/>
          </p:cNvSpPr>
          <p:nvPr>
            <p:ph type="body" sz="quarter" idx="22" hasCustomPrompt="1"/>
          </p:nvPr>
        </p:nvSpPr>
        <p:spPr>
          <a:xfrm>
            <a:off x="817424" y="3963433"/>
            <a:ext cx="10831473" cy="2250223"/>
          </a:xfrm>
        </p:spPr>
        <p:txBody>
          <a:bodyPr numCol="2" spcCol="356616">
            <a:normAutofit/>
          </a:bodyPr>
          <a:lstStyle>
            <a:lvl1pPr marL="0" indent="0" algn="just">
              <a:lnSpc>
                <a:spcPct val="130000"/>
              </a:lnSpc>
              <a:buClr>
                <a:srgbClr val="80B930"/>
              </a:buClr>
              <a:buSzPct val="75000"/>
              <a:buFont typeface="Arial" pitchFamily="34" charset="0"/>
              <a:buNone/>
              <a:defRPr sz="1600">
                <a:solidFill>
                  <a:srgbClr val="A6A6A6"/>
                </a:solidFill>
              </a:defRPr>
            </a:lvl1pPr>
            <a:lvl2pPr>
              <a:defRPr sz="1000">
                <a:solidFill>
                  <a:srgbClr val="A6A6A6"/>
                </a:solidFill>
              </a:defRPr>
            </a:lvl2pPr>
            <a:lvl3pPr>
              <a:defRPr sz="1000">
                <a:solidFill>
                  <a:srgbClr val="A6A6A6"/>
                </a:solidFill>
              </a:defRPr>
            </a:lvl3pPr>
            <a:lvl4pPr>
              <a:defRPr sz="1000">
                <a:solidFill>
                  <a:srgbClr val="A6A6A6"/>
                </a:solidFill>
              </a:defRPr>
            </a:lvl4pPr>
            <a:lvl5pPr>
              <a:defRPr sz="1000">
                <a:solidFill>
                  <a:srgbClr val="A6A6A6"/>
                </a:solidFill>
              </a:defRPr>
            </a:lvl5pPr>
          </a:lstStyle>
          <a:p>
            <a:pPr marL="0" indent="0">
              <a:lnSpc>
                <a:spcPct val="130000"/>
              </a:lnSpc>
              <a:buFont typeface="Arial" pitchFamily="34" charset="0"/>
              <a:buNone/>
            </a:pPr>
            <a:r>
              <a:rPr lang="en-US" sz="1600" dirty="0" err="1" smtClean="0">
                <a:latin typeface="+mn-lt"/>
                <a:cs typeface="Arial"/>
              </a:rPr>
              <a:t>Lorem</a:t>
            </a:r>
            <a:r>
              <a:rPr lang="en-US" sz="1600" dirty="0" smtClean="0">
                <a:latin typeface="+mn-lt"/>
                <a:cs typeface="Arial"/>
              </a:rPr>
              <a:t> </a:t>
            </a:r>
            <a:r>
              <a:rPr lang="en-US" sz="1600" dirty="0" err="1" smtClean="0">
                <a:latin typeface="+mn-lt"/>
                <a:cs typeface="Arial"/>
              </a:rPr>
              <a:t>ipsum</a:t>
            </a:r>
            <a:r>
              <a:rPr lang="en-US" sz="1600" dirty="0" smtClean="0">
                <a:latin typeface="+mn-lt"/>
                <a:cs typeface="Arial"/>
              </a:rPr>
              <a:t> dolor sit </a:t>
            </a:r>
            <a:r>
              <a:rPr lang="en-US" sz="1600" dirty="0" err="1" smtClean="0">
                <a:latin typeface="+mn-lt"/>
                <a:cs typeface="Arial"/>
              </a:rPr>
              <a:t>amet</a:t>
            </a:r>
            <a:r>
              <a:rPr lang="en-US" sz="1600" dirty="0" smtClean="0">
                <a:latin typeface="+mn-lt"/>
                <a:cs typeface="Arial"/>
              </a:rPr>
              <a:t>, </a:t>
            </a:r>
            <a:r>
              <a:rPr lang="en-US" sz="1600" dirty="0" err="1" smtClean="0">
                <a:latin typeface="+mn-lt"/>
                <a:cs typeface="Arial"/>
              </a:rPr>
              <a:t>consectetur</a:t>
            </a:r>
            <a:r>
              <a:rPr lang="en-US" sz="1600" dirty="0" smtClean="0">
                <a:latin typeface="+mn-lt"/>
                <a:cs typeface="Arial"/>
              </a:rPr>
              <a:t> </a:t>
            </a:r>
            <a:r>
              <a:rPr lang="en-US" sz="1600" dirty="0" err="1" smtClean="0">
                <a:latin typeface="+mn-lt"/>
                <a:cs typeface="Arial"/>
              </a:rPr>
              <a:t>adipiscing</a:t>
            </a:r>
            <a:r>
              <a:rPr lang="en-US" sz="1600" dirty="0" smtClean="0">
                <a:latin typeface="+mn-lt"/>
                <a:cs typeface="Arial"/>
              </a:rPr>
              <a:t> </a:t>
            </a:r>
            <a:r>
              <a:rPr lang="en-US" sz="1600" dirty="0" err="1" smtClean="0">
                <a:latin typeface="+mn-lt"/>
                <a:cs typeface="Arial"/>
              </a:rPr>
              <a:t>elit</a:t>
            </a:r>
            <a:r>
              <a:rPr lang="en-US" sz="1600" dirty="0" smtClean="0">
                <a:latin typeface="+mn-lt"/>
                <a:cs typeface="Arial"/>
              </a:rPr>
              <a:t>. </a:t>
            </a:r>
            <a:r>
              <a:rPr lang="en-US" sz="1600" dirty="0" err="1" smtClean="0">
                <a:latin typeface="+mn-lt"/>
                <a:cs typeface="Arial"/>
              </a:rPr>
              <a:t>Curabitur</a:t>
            </a:r>
            <a:r>
              <a:rPr lang="en-US" sz="1600" dirty="0" smtClean="0">
                <a:latin typeface="+mn-lt"/>
                <a:cs typeface="Arial"/>
              </a:rPr>
              <a:t> </a:t>
            </a:r>
            <a:r>
              <a:rPr lang="en-US" sz="1600" dirty="0" err="1" smtClean="0">
                <a:latin typeface="+mn-lt"/>
                <a:cs typeface="Arial"/>
              </a:rPr>
              <a:t>elementum</a:t>
            </a:r>
            <a:r>
              <a:rPr lang="en-US" sz="1600" dirty="0" smtClean="0">
                <a:latin typeface="+mn-lt"/>
                <a:cs typeface="Arial"/>
              </a:rPr>
              <a:t> </a:t>
            </a:r>
            <a:r>
              <a:rPr lang="en-US" sz="1600" dirty="0" err="1" smtClean="0">
                <a:latin typeface="+mn-lt"/>
                <a:cs typeface="Arial"/>
              </a:rPr>
              <a:t>posuere</a:t>
            </a:r>
            <a:r>
              <a:rPr lang="en-US" sz="1600" dirty="0" smtClean="0">
                <a:latin typeface="+mn-lt"/>
                <a:cs typeface="Arial"/>
              </a:rPr>
              <a:t> </a:t>
            </a:r>
            <a:r>
              <a:rPr lang="en-US" sz="1600" dirty="0" err="1" smtClean="0">
                <a:latin typeface="+mn-lt"/>
                <a:cs typeface="Arial"/>
              </a:rPr>
              <a:t>pretium</a:t>
            </a:r>
            <a:r>
              <a:rPr lang="en-US" sz="1600" dirty="0" smtClean="0">
                <a:latin typeface="+mn-lt"/>
                <a:cs typeface="Arial"/>
              </a:rPr>
              <a:t>. </a:t>
            </a:r>
            <a:r>
              <a:rPr lang="en-US" sz="1600" dirty="0" err="1" smtClean="0">
                <a:latin typeface="+mn-lt"/>
                <a:cs typeface="Arial"/>
              </a:rPr>
              <a:t>Quisque</a:t>
            </a:r>
            <a:r>
              <a:rPr lang="en-US" sz="1600" dirty="0" smtClean="0">
                <a:latin typeface="+mn-lt"/>
                <a:cs typeface="Arial"/>
              </a:rPr>
              <a:t> </a:t>
            </a:r>
            <a:r>
              <a:rPr lang="en-US" sz="1600" dirty="0" err="1" smtClean="0">
                <a:latin typeface="+mn-lt"/>
                <a:cs typeface="Arial"/>
              </a:rPr>
              <a:t>nibh</a:t>
            </a:r>
            <a:r>
              <a:rPr lang="en-US" sz="1600" dirty="0" smtClean="0">
                <a:latin typeface="+mn-lt"/>
                <a:cs typeface="Arial"/>
              </a:rPr>
              <a:t> dolor, </a:t>
            </a:r>
            <a:r>
              <a:rPr lang="en-US" sz="1600" dirty="0" err="1" smtClean="0">
                <a:latin typeface="+mn-lt"/>
                <a:cs typeface="Arial"/>
              </a:rPr>
              <a:t>dignissim</a:t>
            </a:r>
            <a:r>
              <a:rPr lang="en-US" sz="1600" dirty="0" smtClean="0">
                <a:latin typeface="+mn-lt"/>
                <a:cs typeface="Arial"/>
              </a:rPr>
              <a:t> ac </a:t>
            </a:r>
            <a:r>
              <a:rPr lang="en-US" sz="1600" dirty="0" err="1" smtClean="0">
                <a:latin typeface="+mn-lt"/>
                <a:cs typeface="Arial"/>
              </a:rPr>
              <a:t>dignissim</a:t>
            </a:r>
            <a:r>
              <a:rPr lang="en-US" sz="1600" dirty="0" smtClean="0">
                <a:latin typeface="+mn-lt"/>
                <a:cs typeface="Arial"/>
              </a:rPr>
              <a:t> </a:t>
            </a:r>
            <a:r>
              <a:rPr lang="en-US" sz="1600" dirty="0" err="1" smtClean="0">
                <a:latin typeface="+mn-lt"/>
                <a:cs typeface="Arial"/>
              </a:rPr>
              <a:t>ut</a:t>
            </a:r>
            <a:r>
              <a:rPr lang="en-US" sz="1600" dirty="0" smtClean="0">
                <a:latin typeface="+mn-lt"/>
                <a:cs typeface="Arial"/>
              </a:rPr>
              <a:t>, </a:t>
            </a:r>
            <a:r>
              <a:rPr lang="en-US" sz="1600" dirty="0" err="1" smtClean="0">
                <a:latin typeface="+mn-lt"/>
                <a:cs typeface="Arial"/>
              </a:rPr>
              <a:t>luctus</a:t>
            </a:r>
            <a:r>
              <a:rPr lang="en-US" sz="1600" dirty="0" smtClean="0">
                <a:latin typeface="+mn-lt"/>
                <a:cs typeface="Arial"/>
              </a:rPr>
              <a:t> ac </a:t>
            </a:r>
            <a:r>
              <a:rPr lang="en-US" sz="1600" dirty="0" err="1" smtClean="0">
                <a:latin typeface="+mn-lt"/>
                <a:cs typeface="Arial"/>
              </a:rPr>
              <a:t>urna</a:t>
            </a:r>
            <a:r>
              <a:rPr lang="en-US" sz="1600" dirty="0" smtClean="0">
                <a:latin typeface="+mn-lt"/>
                <a:cs typeface="Arial"/>
              </a:rPr>
              <a:t>. </a:t>
            </a:r>
            <a:r>
              <a:rPr lang="en-US" sz="1600" dirty="0" err="1" smtClean="0">
                <a:latin typeface="+mn-lt"/>
                <a:cs typeface="Arial"/>
              </a:rPr>
              <a:t>Aliquam</a:t>
            </a:r>
            <a:r>
              <a:rPr lang="en-US" sz="1600" dirty="0" smtClean="0">
                <a:latin typeface="+mn-lt"/>
                <a:cs typeface="Arial"/>
              </a:rPr>
              <a:t> </a:t>
            </a:r>
            <a:r>
              <a:rPr lang="en-US" sz="1600" dirty="0" err="1" smtClean="0">
                <a:latin typeface="+mn-lt"/>
                <a:cs typeface="Arial"/>
              </a:rPr>
              <a:t>aliquet</a:t>
            </a:r>
            <a:r>
              <a:rPr lang="en-US" sz="1600" dirty="0" smtClean="0">
                <a:latin typeface="+mn-lt"/>
                <a:cs typeface="Arial"/>
              </a:rPr>
              <a:t> non </a:t>
            </a:r>
            <a:r>
              <a:rPr lang="en-US" sz="1600" dirty="0" err="1" smtClean="0">
                <a:latin typeface="+mn-lt"/>
                <a:cs typeface="Arial"/>
              </a:rPr>
              <a:t>massa</a:t>
            </a:r>
            <a:r>
              <a:rPr lang="en-US" sz="1600" dirty="0" smtClean="0">
                <a:latin typeface="+mn-lt"/>
                <a:cs typeface="Arial"/>
              </a:rPr>
              <a:t> </a:t>
            </a:r>
            <a:r>
              <a:rPr lang="en-US" sz="1600" dirty="0" err="1" smtClean="0">
                <a:latin typeface="+mn-lt"/>
                <a:cs typeface="Arial"/>
              </a:rPr>
              <a:t>quis</a:t>
            </a:r>
            <a:r>
              <a:rPr lang="en-US" sz="1600" dirty="0" smtClean="0">
                <a:latin typeface="+mn-lt"/>
                <a:cs typeface="Arial"/>
              </a:rPr>
              <a:t> </a:t>
            </a:r>
            <a:r>
              <a:rPr lang="en-US" sz="1600" dirty="0" err="1" smtClean="0">
                <a:latin typeface="+mn-lt"/>
                <a:cs typeface="Arial"/>
              </a:rPr>
              <a:t>tincidunt</a:t>
            </a:r>
            <a:r>
              <a:rPr lang="en-US" sz="1600" dirty="0" smtClean="0">
                <a:latin typeface="+mn-lt"/>
                <a:cs typeface="Arial"/>
              </a:rPr>
              <a:t>. </a:t>
            </a:r>
            <a:r>
              <a:rPr lang="en-US" sz="1600" dirty="0" err="1" smtClean="0">
                <a:latin typeface="+mn-lt"/>
                <a:cs typeface="Arial"/>
              </a:rPr>
              <a:t>Mauris</a:t>
            </a:r>
            <a:r>
              <a:rPr lang="en-US" sz="1600" dirty="0" smtClean="0">
                <a:latin typeface="+mn-lt"/>
                <a:cs typeface="Arial"/>
              </a:rPr>
              <a:t> </a:t>
            </a:r>
            <a:r>
              <a:rPr lang="en-US" sz="1600" dirty="0" err="1" smtClean="0">
                <a:latin typeface="+mn-lt"/>
                <a:cs typeface="Arial"/>
              </a:rPr>
              <a:t>ullamcorper</a:t>
            </a:r>
            <a:r>
              <a:rPr lang="en-US" sz="1600" dirty="0" smtClean="0">
                <a:latin typeface="+mn-lt"/>
                <a:cs typeface="Arial"/>
              </a:rPr>
              <a:t> </a:t>
            </a:r>
            <a:r>
              <a:rPr lang="en-US" sz="1600" dirty="0" err="1" smtClean="0">
                <a:latin typeface="+mn-lt"/>
                <a:cs typeface="Arial"/>
              </a:rPr>
              <a:t>justo</a:t>
            </a:r>
            <a:r>
              <a:rPr lang="en-US" sz="1600" dirty="0" smtClean="0">
                <a:latin typeface="+mn-lt"/>
                <a:cs typeface="Arial"/>
              </a:rPr>
              <a:t> </a:t>
            </a:r>
            <a:r>
              <a:rPr lang="en-US" sz="1600" dirty="0" err="1" smtClean="0">
                <a:latin typeface="+mn-lt"/>
                <a:cs typeface="Arial"/>
              </a:rPr>
              <a:t>tristique</a:t>
            </a:r>
            <a:r>
              <a:rPr lang="en-US" sz="1600" dirty="0" smtClean="0">
                <a:latin typeface="+mn-lt"/>
                <a:cs typeface="Arial"/>
              </a:rPr>
              <a:t> dui </a:t>
            </a:r>
            <a:r>
              <a:rPr lang="en-US" sz="1600" dirty="0" err="1" smtClean="0">
                <a:latin typeface="+mn-lt"/>
                <a:cs typeface="Arial"/>
              </a:rPr>
              <a:t>posuere</a:t>
            </a:r>
            <a:r>
              <a:rPr lang="en-US" sz="1600" dirty="0" smtClean="0">
                <a:latin typeface="+mn-lt"/>
                <a:cs typeface="Arial"/>
              </a:rPr>
              <a:t> </a:t>
            </a:r>
            <a:r>
              <a:rPr lang="en-US" sz="1600" dirty="0" err="1" smtClean="0">
                <a:latin typeface="+mn-lt"/>
                <a:cs typeface="Arial"/>
              </a:rPr>
              <a:t>tincidunt</a:t>
            </a:r>
            <a:r>
              <a:rPr lang="en-US" sz="1600" dirty="0" smtClean="0">
                <a:latin typeface="+mn-lt"/>
                <a:cs typeface="Arial"/>
              </a:rPr>
              <a:t>. In </a:t>
            </a:r>
            <a:r>
              <a:rPr lang="en-US" sz="1600" dirty="0" err="1" smtClean="0">
                <a:latin typeface="+mn-lt"/>
                <a:cs typeface="Arial"/>
              </a:rPr>
              <a:t>nec</a:t>
            </a:r>
            <a:r>
              <a:rPr lang="en-US" sz="1600" dirty="0" smtClean="0">
                <a:latin typeface="+mn-lt"/>
                <a:cs typeface="Arial"/>
              </a:rPr>
              <a:t> lacus </a:t>
            </a:r>
            <a:r>
              <a:rPr lang="en-US" sz="1600" dirty="0" err="1" smtClean="0">
                <a:latin typeface="+mn-lt"/>
                <a:cs typeface="Arial"/>
              </a:rPr>
              <a:t>laoreet</a:t>
            </a:r>
            <a:r>
              <a:rPr lang="en-US" sz="1600" dirty="0" smtClean="0">
                <a:latin typeface="+mn-lt"/>
                <a:cs typeface="Arial"/>
              </a:rPr>
              <a:t> </a:t>
            </a:r>
            <a:r>
              <a:rPr lang="en-US" sz="1600" dirty="0" err="1" smtClean="0">
                <a:latin typeface="+mn-lt"/>
                <a:cs typeface="Arial"/>
              </a:rPr>
              <a:t>orci</a:t>
            </a:r>
            <a:r>
              <a:rPr lang="en-US" sz="1600" dirty="0" smtClean="0">
                <a:latin typeface="+mn-lt"/>
                <a:cs typeface="Arial"/>
              </a:rPr>
              <a:t> </a:t>
            </a:r>
            <a:r>
              <a:rPr lang="en-US" sz="1600" dirty="0" err="1" smtClean="0">
                <a:latin typeface="+mn-lt"/>
                <a:cs typeface="Arial"/>
              </a:rPr>
              <a:t>varius</a:t>
            </a:r>
            <a:r>
              <a:rPr lang="en-US" sz="1600" dirty="0" smtClean="0">
                <a:latin typeface="+mn-lt"/>
                <a:cs typeface="Arial"/>
              </a:rPr>
              <a:t> </a:t>
            </a:r>
            <a:r>
              <a:rPr lang="en-US" sz="1600" dirty="0" err="1" smtClean="0">
                <a:latin typeface="+mn-lt"/>
                <a:cs typeface="Arial"/>
              </a:rPr>
              <a:t>imperdiet</a:t>
            </a:r>
            <a:r>
              <a:rPr lang="en-US" sz="1600" dirty="0" smtClean="0">
                <a:latin typeface="+mn-lt"/>
                <a:cs typeface="Arial"/>
              </a:rPr>
              <a:t> sit </a:t>
            </a:r>
            <a:r>
              <a:rPr lang="en-US" sz="1600" dirty="0" err="1" smtClean="0">
                <a:latin typeface="+mn-lt"/>
                <a:cs typeface="Arial"/>
              </a:rPr>
              <a:t>amet</a:t>
            </a:r>
            <a:r>
              <a:rPr lang="en-US" sz="1600" dirty="0" smtClean="0">
                <a:latin typeface="+mn-lt"/>
                <a:cs typeface="Arial"/>
              </a:rPr>
              <a:t> in </a:t>
            </a:r>
            <a:r>
              <a:rPr lang="en-US" sz="1600" dirty="0" err="1" smtClean="0">
                <a:latin typeface="+mn-lt"/>
                <a:cs typeface="Arial"/>
              </a:rPr>
              <a:t>augue</a:t>
            </a:r>
            <a:r>
              <a:rPr lang="en-US" sz="1600" dirty="0" smtClean="0">
                <a:latin typeface="+mn-lt"/>
                <a:cs typeface="Arial"/>
              </a:rPr>
              <a:t>. </a:t>
            </a:r>
            <a:endParaRPr lang="en-US" sz="1600" dirty="0">
              <a:latin typeface="+mn-lt"/>
              <a:cs typeface="Arial"/>
            </a:endParaRPr>
          </a:p>
        </p:txBody>
      </p:sp>
      <p:grpSp>
        <p:nvGrpSpPr>
          <p:cNvPr id="56" name="Group 55"/>
          <p:cNvGrpSpPr/>
          <p:nvPr userDrawn="1"/>
        </p:nvGrpSpPr>
        <p:grpSpPr>
          <a:xfrm>
            <a:off x="9998726" y="2066926"/>
            <a:ext cx="1320801" cy="866775"/>
            <a:chOff x="7585304" y="2066925"/>
            <a:chExt cx="990601" cy="866775"/>
          </a:xfrm>
        </p:grpSpPr>
        <p:sp>
          <p:nvSpPr>
            <p:cNvPr id="16" name="Rectangle 15"/>
            <p:cNvSpPr/>
            <p:nvPr/>
          </p:nvSpPr>
          <p:spPr>
            <a:xfrm>
              <a:off x="7585304" y="2066925"/>
              <a:ext cx="990601" cy="866775"/>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0" name="Round Same Side Corner Rectangle 19"/>
            <p:cNvSpPr/>
            <p:nvPr/>
          </p:nvSpPr>
          <p:spPr>
            <a:xfrm rot="9290577">
              <a:off x="8216708" y="2667082"/>
              <a:ext cx="186615" cy="142420"/>
            </a:xfrm>
            <a:prstGeom prst="round2SameRect">
              <a:avLst>
                <a:gd name="adj1" fmla="val 34951"/>
                <a:gd name="adj2" fmla="val 0"/>
              </a:avLst>
            </a:prstGeom>
            <a:solidFill>
              <a:schemeClr val="tx1">
                <a:lumMod val="60000"/>
                <a:lumOff val="40000"/>
              </a:schemeClr>
            </a:solidFill>
            <a:ln>
              <a:solidFill>
                <a:schemeClr val="tx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3" name="Rectangle 22"/>
            <p:cNvSpPr/>
            <p:nvPr/>
          </p:nvSpPr>
          <p:spPr>
            <a:xfrm>
              <a:off x="7726345" y="2200750"/>
              <a:ext cx="693775" cy="508929"/>
            </a:xfrm>
            <a:prstGeom prst="rect">
              <a:avLst/>
            </a:prstGeom>
            <a:solidFill>
              <a:schemeClr val="accent6"/>
            </a:solidFill>
            <a:ln w="28575">
              <a:solidFill>
                <a:schemeClr val="tx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4" name="Rectangle 23"/>
            <p:cNvSpPr/>
            <p:nvPr/>
          </p:nvSpPr>
          <p:spPr>
            <a:xfrm rot="20162688">
              <a:off x="8307269" y="2779830"/>
              <a:ext cx="120751" cy="92968"/>
            </a:xfrm>
            <a:prstGeom prst="rect">
              <a:avLst/>
            </a:prstGeom>
            <a:solidFill>
              <a:schemeClr val="tx1">
                <a:lumMod val="60000"/>
                <a:lumOff val="40000"/>
              </a:schemeClr>
            </a:solidFill>
            <a:ln>
              <a:solidFill>
                <a:schemeClr val="tx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grpSp>
          <p:nvGrpSpPr>
            <p:cNvPr id="26" name="Group 112"/>
            <p:cNvGrpSpPr/>
            <p:nvPr/>
          </p:nvGrpSpPr>
          <p:grpSpPr>
            <a:xfrm rot="268763">
              <a:off x="8301614" y="2601771"/>
              <a:ext cx="105383" cy="115094"/>
              <a:chOff x="2895848" y="2075828"/>
              <a:chExt cx="91440" cy="138553"/>
            </a:xfrm>
            <a:solidFill>
              <a:schemeClr val="tx1">
                <a:lumMod val="60000"/>
                <a:lumOff val="40000"/>
              </a:schemeClr>
            </a:solidFill>
          </p:grpSpPr>
          <p:sp>
            <p:nvSpPr>
              <p:cNvPr id="39" name="Chord 38"/>
              <p:cNvSpPr/>
              <p:nvPr/>
            </p:nvSpPr>
            <p:spPr>
              <a:xfrm rot="19884595">
                <a:off x="2895848" y="2075828"/>
                <a:ext cx="91440" cy="91440"/>
              </a:xfrm>
              <a:prstGeom prst="chord">
                <a:avLst>
                  <a:gd name="adj1" fmla="val 5450448"/>
                  <a:gd name="adj2" fmla="val 16200000"/>
                </a:avLst>
              </a:prstGeom>
              <a:grpFill/>
              <a:ln>
                <a:solidFill>
                  <a:schemeClr val="tx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41" name="Rectangle 40"/>
              <p:cNvSpPr/>
              <p:nvPr/>
            </p:nvSpPr>
            <p:spPr>
              <a:xfrm rot="14452115">
                <a:off x="2891976" y="2145801"/>
                <a:ext cx="91440" cy="45720"/>
              </a:xfrm>
              <a:prstGeom prst="rect">
                <a:avLst/>
              </a:prstGeom>
              <a:grpFill/>
              <a:ln>
                <a:solidFill>
                  <a:schemeClr val="tx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grpSp>
        <p:grpSp>
          <p:nvGrpSpPr>
            <p:cNvPr id="27" name="Group 131"/>
            <p:cNvGrpSpPr/>
            <p:nvPr/>
          </p:nvGrpSpPr>
          <p:grpSpPr>
            <a:xfrm>
              <a:off x="7872293" y="2274412"/>
              <a:ext cx="384207" cy="325939"/>
              <a:chOff x="2659745" y="1812344"/>
              <a:chExt cx="707196" cy="787556"/>
            </a:xfrm>
            <a:solidFill>
              <a:schemeClr val="tx1">
                <a:lumMod val="60000"/>
                <a:lumOff val="40000"/>
              </a:schemeClr>
            </a:solidFill>
          </p:grpSpPr>
          <p:cxnSp>
            <p:nvCxnSpPr>
              <p:cNvPr id="28" name="Straight Connector 27"/>
              <p:cNvCxnSpPr/>
              <p:nvPr/>
            </p:nvCxnSpPr>
            <p:spPr>
              <a:xfrm>
                <a:off x="2722382" y="1881707"/>
                <a:ext cx="581922" cy="0"/>
              </a:xfrm>
              <a:prstGeom prst="line">
                <a:avLst/>
              </a:prstGeom>
              <a:grpFill/>
              <a:ln w="28575" cap="rnd">
                <a:solidFill>
                  <a:schemeClr val="tx1">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a:off x="2693286" y="2017142"/>
                <a:ext cx="640114" cy="0"/>
              </a:xfrm>
              <a:prstGeom prst="line">
                <a:avLst/>
              </a:prstGeom>
              <a:grpFill/>
              <a:ln w="28575" cap="rnd">
                <a:solidFill>
                  <a:schemeClr val="tx1">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a:off x="2659745" y="2152577"/>
                <a:ext cx="707196" cy="0"/>
              </a:xfrm>
              <a:prstGeom prst="line">
                <a:avLst/>
              </a:prstGeom>
              <a:grpFill/>
              <a:ln w="28575" cap="rnd">
                <a:solidFill>
                  <a:schemeClr val="tx1">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a:off x="2693286" y="2288014"/>
                <a:ext cx="640114" cy="0"/>
              </a:xfrm>
              <a:prstGeom prst="line">
                <a:avLst/>
              </a:prstGeom>
              <a:grpFill/>
              <a:ln w="28575" cap="rnd">
                <a:solidFill>
                  <a:schemeClr val="tx1">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32" name="Rectangle 31"/>
              <p:cNvSpPr/>
              <p:nvPr/>
            </p:nvSpPr>
            <p:spPr>
              <a:xfrm>
                <a:off x="2959792" y="1812344"/>
                <a:ext cx="107104" cy="734135"/>
              </a:xfrm>
              <a:prstGeom prst="rect">
                <a:avLst/>
              </a:prstGeom>
              <a:grpFill/>
              <a:ln>
                <a:solidFill>
                  <a:schemeClr val="tx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33" name="Freeform 32"/>
              <p:cNvSpPr/>
              <p:nvPr/>
            </p:nvSpPr>
            <p:spPr>
              <a:xfrm rot="5400000">
                <a:off x="2721975" y="2420222"/>
                <a:ext cx="165180" cy="193974"/>
              </a:xfrm>
              <a:custGeom>
                <a:avLst/>
                <a:gdLst>
                  <a:gd name="connsiteX0" fmla="*/ 0 w 76200"/>
                  <a:gd name="connsiteY0" fmla="*/ 0 h 114300"/>
                  <a:gd name="connsiteX1" fmla="*/ 38100 w 76200"/>
                  <a:gd name="connsiteY1" fmla="*/ 0 h 114300"/>
                  <a:gd name="connsiteX2" fmla="*/ 73657 w 76200"/>
                  <a:gd name="connsiteY2" fmla="*/ 36621 h 114300"/>
                  <a:gd name="connsiteX3" fmla="*/ 73657 w 76200"/>
                  <a:gd name="connsiteY3" fmla="*/ 77679 h 114300"/>
                  <a:gd name="connsiteX4" fmla="*/ 38100 w 76200"/>
                  <a:gd name="connsiteY4" fmla="*/ 114300 h 114300"/>
                  <a:gd name="connsiteX5" fmla="*/ 0 w 76200"/>
                  <a:gd name="connsiteY5" fmla="*/ 114300 h 114300"/>
                  <a:gd name="connsiteX6" fmla="*/ 0 w 76200"/>
                  <a:gd name="connsiteY6" fmla="*/ 0 h 114300"/>
                  <a:gd name="connsiteX0" fmla="*/ 0 w 77048"/>
                  <a:gd name="connsiteY0" fmla="*/ 0 h 153988"/>
                  <a:gd name="connsiteX1" fmla="*/ 38100 w 77048"/>
                  <a:gd name="connsiteY1" fmla="*/ 39688 h 153988"/>
                  <a:gd name="connsiteX2" fmla="*/ 73657 w 77048"/>
                  <a:gd name="connsiteY2" fmla="*/ 76309 h 153988"/>
                  <a:gd name="connsiteX3" fmla="*/ 73657 w 77048"/>
                  <a:gd name="connsiteY3" fmla="*/ 117367 h 153988"/>
                  <a:gd name="connsiteX4" fmla="*/ 38100 w 77048"/>
                  <a:gd name="connsiteY4" fmla="*/ 153988 h 153988"/>
                  <a:gd name="connsiteX5" fmla="*/ 0 w 77048"/>
                  <a:gd name="connsiteY5" fmla="*/ 153988 h 153988"/>
                  <a:gd name="connsiteX6" fmla="*/ 0 w 77048"/>
                  <a:gd name="connsiteY6" fmla="*/ 0 h 153988"/>
                  <a:gd name="connsiteX0" fmla="*/ 0 w 77048"/>
                  <a:gd name="connsiteY0" fmla="*/ 0 h 153988"/>
                  <a:gd name="connsiteX1" fmla="*/ 38100 w 77048"/>
                  <a:gd name="connsiteY1" fmla="*/ 39688 h 153988"/>
                  <a:gd name="connsiteX2" fmla="*/ 73657 w 77048"/>
                  <a:gd name="connsiteY2" fmla="*/ 76309 h 153988"/>
                  <a:gd name="connsiteX3" fmla="*/ 73657 w 77048"/>
                  <a:gd name="connsiteY3" fmla="*/ 117367 h 153988"/>
                  <a:gd name="connsiteX4" fmla="*/ 38100 w 77048"/>
                  <a:gd name="connsiteY4" fmla="*/ 153988 h 153988"/>
                  <a:gd name="connsiteX5" fmla="*/ 0 w 77048"/>
                  <a:gd name="connsiteY5" fmla="*/ 153988 h 153988"/>
                  <a:gd name="connsiteX6" fmla="*/ 0 w 77048"/>
                  <a:gd name="connsiteY6" fmla="*/ 0 h 153988"/>
                  <a:gd name="connsiteX0" fmla="*/ 0 w 77048"/>
                  <a:gd name="connsiteY0" fmla="*/ 0 h 153988"/>
                  <a:gd name="connsiteX1" fmla="*/ 38100 w 77048"/>
                  <a:gd name="connsiteY1" fmla="*/ 39688 h 153988"/>
                  <a:gd name="connsiteX2" fmla="*/ 73657 w 77048"/>
                  <a:gd name="connsiteY2" fmla="*/ 76309 h 153988"/>
                  <a:gd name="connsiteX3" fmla="*/ 73657 w 77048"/>
                  <a:gd name="connsiteY3" fmla="*/ 117367 h 153988"/>
                  <a:gd name="connsiteX4" fmla="*/ 38100 w 77048"/>
                  <a:gd name="connsiteY4" fmla="*/ 153988 h 153988"/>
                  <a:gd name="connsiteX5" fmla="*/ 0 w 77048"/>
                  <a:gd name="connsiteY5" fmla="*/ 153988 h 153988"/>
                  <a:gd name="connsiteX6" fmla="*/ 0 w 77048"/>
                  <a:gd name="connsiteY6" fmla="*/ 0 h 153988"/>
                  <a:gd name="connsiteX0" fmla="*/ 0 w 77048"/>
                  <a:gd name="connsiteY0" fmla="*/ 0 h 153988"/>
                  <a:gd name="connsiteX1" fmla="*/ 38100 w 77048"/>
                  <a:gd name="connsiteY1" fmla="*/ 39688 h 153988"/>
                  <a:gd name="connsiteX2" fmla="*/ 73657 w 77048"/>
                  <a:gd name="connsiteY2" fmla="*/ 76309 h 153988"/>
                  <a:gd name="connsiteX3" fmla="*/ 73657 w 77048"/>
                  <a:gd name="connsiteY3" fmla="*/ 117367 h 153988"/>
                  <a:gd name="connsiteX4" fmla="*/ 38100 w 77048"/>
                  <a:gd name="connsiteY4" fmla="*/ 153988 h 153988"/>
                  <a:gd name="connsiteX5" fmla="*/ 0 w 77048"/>
                  <a:gd name="connsiteY5" fmla="*/ 153988 h 153988"/>
                  <a:gd name="connsiteX6" fmla="*/ 0 w 77048"/>
                  <a:gd name="connsiteY6" fmla="*/ 0 h 153988"/>
                  <a:gd name="connsiteX0" fmla="*/ 0 w 77048"/>
                  <a:gd name="connsiteY0" fmla="*/ 0 h 172839"/>
                  <a:gd name="connsiteX1" fmla="*/ 38100 w 77048"/>
                  <a:gd name="connsiteY1" fmla="*/ 58539 h 172839"/>
                  <a:gd name="connsiteX2" fmla="*/ 73657 w 77048"/>
                  <a:gd name="connsiteY2" fmla="*/ 95160 h 172839"/>
                  <a:gd name="connsiteX3" fmla="*/ 73657 w 77048"/>
                  <a:gd name="connsiteY3" fmla="*/ 136218 h 172839"/>
                  <a:gd name="connsiteX4" fmla="*/ 38100 w 77048"/>
                  <a:gd name="connsiteY4" fmla="*/ 172839 h 172839"/>
                  <a:gd name="connsiteX5" fmla="*/ 0 w 77048"/>
                  <a:gd name="connsiteY5" fmla="*/ 172839 h 172839"/>
                  <a:gd name="connsiteX6" fmla="*/ 0 w 77048"/>
                  <a:gd name="connsiteY6" fmla="*/ 0 h 172839"/>
                  <a:gd name="connsiteX0" fmla="*/ 0 w 77048"/>
                  <a:gd name="connsiteY0" fmla="*/ 0 h 172839"/>
                  <a:gd name="connsiteX1" fmla="*/ 38100 w 77048"/>
                  <a:gd name="connsiteY1" fmla="*/ 58539 h 172839"/>
                  <a:gd name="connsiteX2" fmla="*/ 73657 w 77048"/>
                  <a:gd name="connsiteY2" fmla="*/ 95160 h 172839"/>
                  <a:gd name="connsiteX3" fmla="*/ 73657 w 77048"/>
                  <a:gd name="connsiteY3" fmla="*/ 136218 h 172839"/>
                  <a:gd name="connsiteX4" fmla="*/ 38100 w 77048"/>
                  <a:gd name="connsiteY4" fmla="*/ 172839 h 172839"/>
                  <a:gd name="connsiteX5" fmla="*/ 0 w 77048"/>
                  <a:gd name="connsiteY5" fmla="*/ 172839 h 172839"/>
                  <a:gd name="connsiteX6" fmla="*/ 0 w 77048"/>
                  <a:gd name="connsiteY6" fmla="*/ 0 h 172839"/>
                  <a:gd name="connsiteX0" fmla="*/ 0 w 77048"/>
                  <a:gd name="connsiteY0" fmla="*/ 0 h 172839"/>
                  <a:gd name="connsiteX1" fmla="*/ 38100 w 77048"/>
                  <a:gd name="connsiteY1" fmla="*/ 46633 h 172839"/>
                  <a:gd name="connsiteX2" fmla="*/ 73657 w 77048"/>
                  <a:gd name="connsiteY2" fmla="*/ 95160 h 172839"/>
                  <a:gd name="connsiteX3" fmla="*/ 73657 w 77048"/>
                  <a:gd name="connsiteY3" fmla="*/ 136218 h 172839"/>
                  <a:gd name="connsiteX4" fmla="*/ 38100 w 77048"/>
                  <a:gd name="connsiteY4" fmla="*/ 172839 h 172839"/>
                  <a:gd name="connsiteX5" fmla="*/ 0 w 77048"/>
                  <a:gd name="connsiteY5" fmla="*/ 172839 h 172839"/>
                  <a:gd name="connsiteX6" fmla="*/ 0 w 77048"/>
                  <a:gd name="connsiteY6" fmla="*/ 0 h 172839"/>
                  <a:gd name="connsiteX0" fmla="*/ 0 w 77048"/>
                  <a:gd name="connsiteY0" fmla="*/ 0 h 172839"/>
                  <a:gd name="connsiteX1" fmla="*/ 38100 w 77048"/>
                  <a:gd name="connsiteY1" fmla="*/ 46633 h 172839"/>
                  <a:gd name="connsiteX2" fmla="*/ 73657 w 77048"/>
                  <a:gd name="connsiteY2" fmla="*/ 95160 h 172839"/>
                  <a:gd name="connsiteX3" fmla="*/ 73657 w 77048"/>
                  <a:gd name="connsiteY3" fmla="*/ 136218 h 172839"/>
                  <a:gd name="connsiteX4" fmla="*/ 38100 w 77048"/>
                  <a:gd name="connsiteY4" fmla="*/ 172839 h 172839"/>
                  <a:gd name="connsiteX5" fmla="*/ 0 w 77048"/>
                  <a:gd name="connsiteY5" fmla="*/ 172839 h 172839"/>
                  <a:gd name="connsiteX6" fmla="*/ 0 w 77048"/>
                  <a:gd name="connsiteY6" fmla="*/ 0 h 172839"/>
                  <a:gd name="connsiteX0" fmla="*/ 0 w 77048"/>
                  <a:gd name="connsiteY0" fmla="*/ 0 h 172839"/>
                  <a:gd name="connsiteX1" fmla="*/ 38100 w 77048"/>
                  <a:gd name="connsiteY1" fmla="*/ 46633 h 172839"/>
                  <a:gd name="connsiteX2" fmla="*/ 73657 w 77048"/>
                  <a:gd name="connsiteY2" fmla="*/ 95160 h 172839"/>
                  <a:gd name="connsiteX3" fmla="*/ 73657 w 77048"/>
                  <a:gd name="connsiteY3" fmla="*/ 136218 h 172839"/>
                  <a:gd name="connsiteX4" fmla="*/ 38100 w 77048"/>
                  <a:gd name="connsiteY4" fmla="*/ 172839 h 172839"/>
                  <a:gd name="connsiteX5" fmla="*/ 0 w 77048"/>
                  <a:gd name="connsiteY5" fmla="*/ 172839 h 172839"/>
                  <a:gd name="connsiteX6" fmla="*/ 0 w 77048"/>
                  <a:gd name="connsiteY6" fmla="*/ 0 h 172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7048" h="172839">
                    <a:moveTo>
                      <a:pt x="0" y="0"/>
                    </a:moveTo>
                    <a:cubicBezTo>
                      <a:pt x="18653" y="18521"/>
                      <a:pt x="21431" y="31089"/>
                      <a:pt x="38100" y="46633"/>
                    </a:cubicBezTo>
                    <a:cubicBezTo>
                      <a:pt x="55846" y="66477"/>
                      <a:pt x="67995" y="73096"/>
                      <a:pt x="73657" y="95160"/>
                    </a:cubicBezTo>
                    <a:cubicBezTo>
                      <a:pt x="77048" y="108373"/>
                      <a:pt x="77048" y="123004"/>
                      <a:pt x="73657" y="136218"/>
                    </a:cubicBezTo>
                    <a:cubicBezTo>
                      <a:pt x="67995" y="158282"/>
                      <a:pt x="53861" y="172839"/>
                      <a:pt x="38100" y="172839"/>
                    </a:cubicBezTo>
                    <a:lnTo>
                      <a:pt x="0" y="172839"/>
                    </a:lnTo>
                    <a:lnTo>
                      <a:pt x="0" y="0"/>
                    </a:lnTo>
                    <a:close/>
                  </a:path>
                </a:pathLst>
              </a:custGeom>
              <a:grpFill/>
              <a:ln>
                <a:solidFill>
                  <a:schemeClr val="tx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cxnSp>
            <p:nvCxnSpPr>
              <p:cNvPr id="35" name="Straight Connector 34"/>
              <p:cNvCxnSpPr/>
              <p:nvPr/>
            </p:nvCxnSpPr>
            <p:spPr>
              <a:xfrm>
                <a:off x="2722382" y="2417014"/>
                <a:ext cx="581922" cy="0"/>
              </a:xfrm>
              <a:prstGeom prst="line">
                <a:avLst/>
              </a:prstGeom>
              <a:grpFill/>
              <a:ln w="28575" cap="sq">
                <a:solidFill>
                  <a:schemeClr val="tx1">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37" name="Freeform 36"/>
              <p:cNvSpPr/>
              <p:nvPr/>
            </p:nvSpPr>
            <p:spPr>
              <a:xfrm rot="16200000" flipH="1">
                <a:off x="3146376" y="2420323"/>
                <a:ext cx="165180" cy="193974"/>
              </a:xfrm>
              <a:custGeom>
                <a:avLst/>
                <a:gdLst>
                  <a:gd name="connsiteX0" fmla="*/ 0 w 76200"/>
                  <a:gd name="connsiteY0" fmla="*/ 0 h 114300"/>
                  <a:gd name="connsiteX1" fmla="*/ 38100 w 76200"/>
                  <a:gd name="connsiteY1" fmla="*/ 0 h 114300"/>
                  <a:gd name="connsiteX2" fmla="*/ 73657 w 76200"/>
                  <a:gd name="connsiteY2" fmla="*/ 36621 h 114300"/>
                  <a:gd name="connsiteX3" fmla="*/ 73657 w 76200"/>
                  <a:gd name="connsiteY3" fmla="*/ 77679 h 114300"/>
                  <a:gd name="connsiteX4" fmla="*/ 38100 w 76200"/>
                  <a:gd name="connsiteY4" fmla="*/ 114300 h 114300"/>
                  <a:gd name="connsiteX5" fmla="*/ 0 w 76200"/>
                  <a:gd name="connsiteY5" fmla="*/ 114300 h 114300"/>
                  <a:gd name="connsiteX6" fmla="*/ 0 w 76200"/>
                  <a:gd name="connsiteY6" fmla="*/ 0 h 114300"/>
                  <a:gd name="connsiteX0" fmla="*/ 0 w 77048"/>
                  <a:gd name="connsiteY0" fmla="*/ 0 h 153988"/>
                  <a:gd name="connsiteX1" fmla="*/ 38100 w 77048"/>
                  <a:gd name="connsiteY1" fmla="*/ 39688 h 153988"/>
                  <a:gd name="connsiteX2" fmla="*/ 73657 w 77048"/>
                  <a:gd name="connsiteY2" fmla="*/ 76309 h 153988"/>
                  <a:gd name="connsiteX3" fmla="*/ 73657 w 77048"/>
                  <a:gd name="connsiteY3" fmla="*/ 117367 h 153988"/>
                  <a:gd name="connsiteX4" fmla="*/ 38100 w 77048"/>
                  <a:gd name="connsiteY4" fmla="*/ 153988 h 153988"/>
                  <a:gd name="connsiteX5" fmla="*/ 0 w 77048"/>
                  <a:gd name="connsiteY5" fmla="*/ 153988 h 153988"/>
                  <a:gd name="connsiteX6" fmla="*/ 0 w 77048"/>
                  <a:gd name="connsiteY6" fmla="*/ 0 h 153988"/>
                  <a:gd name="connsiteX0" fmla="*/ 0 w 77048"/>
                  <a:gd name="connsiteY0" fmla="*/ 0 h 153988"/>
                  <a:gd name="connsiteX1" fmla="*/ 38100 w 77048"/>
                  <a:gd name="connsiteY1" fmla="*/ 39688 h 153988"/>
                  <a:gd name="connsiteX2" fmla="*/ 73657 w 77048"/>
                  <a:gd name="connsiteY2" fmla="*/ 76309 h 153988"/>
                  <a:gd name="connsiteX3" fmla="*/ 73657 w 77048"/>
                  <a:gd name="connsiteY3" fmla="*/ 117367 h 153988"/>
                  <a:gd name="connsiteX4" fmla="*/ 38100 w 77048"/>
                  <a:gd name="connsiteY4" fmla="*/ 153988 h 153988"/>
                  <a:gd name="connsiteX5" fmla="*/ 0 w 77048"/>
                  <a:gd name="connsiteY5" fmla="*/ 153988 h 153988"/>
                  <a:gd name="connsiteX6" fmla="*/ 0 w 77048"/>
                  <a:gd name="connsiteY6" fmla="*/ 0 h 153988"/>
                  <a:gd name="connsiteX0" fmla="*/ 0 w 77048"/>
                  <a:gd name="connsiteY0" fmla="*/ 0 h 153988"/>
                  <a:gd name="connsiteX1" fmla="*/ 38100 w 77048"/>
                  <a:gd name="connsiteY1" fmla="*/ 39688 h 153988"/>
                  <a:gd name="connsiteX2" fmla="*/ 73657 w 77048"/>
                  <a:gd name="connsiteY2" fmla="*/ 76309 h 153988"/>
                  <a:gd name="connsiteX3" fmla="*/ 73657 w 77048"/>
                  <a:gd name="connsiteY3" fmla="*/ 117367 h 153988"/>
                  <a:gd name="connsiteX4" fmla="*/ 38100 w 77048"/>
                  <a:gd name="connsiteY4" fmla="*/ 153988 h 153988"/>
                  <a:gd name="connsiteX5" fmla="*/ 0 w 77048"/>
                  <a:gd name="connsiteY5" fmla="*/ 153988 h 153988"/>
                  <a:gd name="connsiteX6" fmla="*/ 0 w 77048"/>
                  <a:gd name="connsiteY6" fmla="*/ 0 h 153988"/>
                  <a:gd name="connsiteX0" fmla="*/ 0 w 77048"/>
                  <a:gd name="connsiteY0" fmla="*/ 0 h 153988"/>
                  <a:gd name="connsiteX1" fmla="*/ 38100 w 77048"/>
                  <a:gd name="connsiteY1" fmla="*/ 39688 h 153988"/>
                  <a:gd name="connsiteX2" fmla="*/ 73657 w 77048"/>
                  <a:gd name="connsiteY2" fmla="*/ 76309 h 153988"/>
                  <a:gd name="connsiteX3" fmla="*/ 73657 w 77048"/>
                  <a:gd name="connsiteY3" fmla="*/ 117367 h 153988"/>
                  <a:gd name="connsiteX4" fmla="*/ 38100 w 77048"/>
                  <a:gd name="connsiteY4" fmla="*/ 153988 h 153988"/>
                  <a:gd name="connsiteX5" fmla="*/ 0 w 77048"/>
                  <a:gd name="connsiteY5" fmla="*/ 153988 h 153988"/>
                  <a:gd name="connsiteX6" fmla="*/ 0 w 77048"/>
                  <a:gd name="connsiteY6" fmla="*/ 0 h 153988"/>
                  <a:gd name="connsiteX0" fmla="*/ 0 w 77048"/>
                  <a:gd name="connsiteY0" fmla="*/ 0 h 172839"/>
                  <a:gd name="connsiteX1" fmla="*/ 38100 w 77048"/>
                  <a:gd name="connsiteY1" fmla="*/ 58539 h 172839"/>
                  <a:gd name="connsiteX2" fmla="*/ 73657 w 77048"/>
                  <a:gd name="connsiteY2" fmla="*/ 95160 h 172839"/>
                  <a:gd name="connsiteX3" fmla="*/ 73657 w 77048"/>
                  <a:gd name="connsiteY3" fmla="*/ 136218 h 172839"/>
                  <a:gd name="connsiteX4" fmla="*/ 38100 w 77048"/>
                  <a:gd name="connsiteY4" fmla="*/ 172839 h 172839"/>
                  <a:gd name="connsiteX5" fmla="*/ 0 w 77048"/>
                  <a:gd name="connsiteY5" fmla="*/ 172839 h 172839"/>
                  <a:gd name="connsiteX6" fmla="*/ 0 w 77048"/>
                  <a:gd name="connsiteY6" fmla="*/ 0 h 172839"/>
                  <a:gd name="connsiteX0" fmla="*/ 0 w 77048"/>
                  <a:gd name="connsiteY0" fmla="*/ 0 h 172839"/>
                  <a:gd name="connsiteX1" fmla="*/ 38100 w 77048"/>
                  <a:gd name="connsiteY1" fmla="*/ 58539 h 172839"/>
                  <a:gd name="connsiteX2" fmla="*/ 73657 w 77048"/>
                  <a:gd name="connsiteY2" fmla="*/ 95160 h 172839"/>
                  <a:gd name="connsiteX3" fmla="*/ 73657 w 77048"/>
                  <a:gd name="connsiteY3" fmla="*/ 136218 h 172839"/>
                  <a:gd name="connsiteX4" fmla="*/ 38100 w 77048"/>
                  <a:gd name="connsiteY4" fmla="*/ 172839 h 172839"/>
                  <a:gd name="connsiteX5" fmla="*/ 0 w 77048"/>
                  <a:gd name="connsiteY5" fmla="*/ 172839 h 172839"/>
                  <a:gd name="connsiteX6" fmla="*/ 0 w 77048"/>
                  <a:gd name="connsiteY6" fmla="*/ 0 h 172839"/>
                  <a:gd name="connsiteX0" fmla="*/ 0 w 77048"/>
                  <a:gd name="connsiteY0" fmla="*/ 0 h 172839"/>
                  <a:gd name="connsiteX1" fmla="*/ 38100 w 77048"/>
                  <a:gd name="connsiteY1" fmla="*/ 46633 h 172839"/>
                  <a:gd name="connsiteX2" fmla="*/ 73657 w 77048"/>
                  <a:gd name="connsiteY2" fmla="*/ 95160 h 172839"/>
                  <a:gd name="connsiteX3" fmla="*/ 73657 w 77048"/>
                  <a:gd name="connsiteY3" fmla="*/ 136218 h 172839"/>
                  <a:gd name="connsiteX4" fmla="*/ 38100 w 77048"/>
                  <a:gd name="connsiteY4" fmla="*/ 172839 h 172839"/>
                  <a:gd name="connsiteX5" fmla="*/ 0 w 77048"/>
                  <a:gd name="connsiteY5" fmla="*/ 172839 h 172839"/>
                  <a:gd name="connsiteX6" fmla="*/ 0 w 77048"/>
                  <a:gd name="connsiteY6" fmla="*/ 0 h 172839"/>
                  <a:gd name="connsiteX0" fmla="*/ 0 w 77048"/>
                  <a:gd name="connsiteY0" fmla="*/ 0 h 172839"/>
                  <a:gd name="connsiteX1" fmla="*/ 38100 w 77048"/>
                  <a:gd name="connsiteY1" fmla="*/ 46633 h 172839"/>
                  <a:gd name="connsiteX2" fmla="*/ 73657 w 77048"/>
                  <a:gd name="connsiteY2" fmla="*/ 95160 h 172839"/>
                  <a:gd name="connsiteX3" fmla="*/ 73657 w 77048"/>
                  <a:gd name="connsiteY3" fmla="*/ 136218 h 172839"/>
                  <a:gd name="connsiteX4" fmla="*/ 38100 w 77048"/>
                  <a:gd name="connsiteY4" fmla="*/ 172839 h 172839"/>
                  <a:gd name="connsiteX5" fmla="*/ 0 w 77048"/>
                  <a:gd name="connsiteY5" fmla="*/ 172839 h 172839"/>
                  <a:gd name="connsiteX6" fmla="*/ 0 w 77048"/>
                  <a:gd name="connsiteY6" fmla="*/ 0 h 172839"/>
                  <a:gd name="connsiteX0" fmla="*/ 0 w 77048"/>
                  <a:gd name="connsiteY0" fmla="*/ 0 h 172839"/>
                  <a:gd name="connsiteX1" fmla="*/ 38100 w 77048"/>
                  <a:gd name="connsiteY1" fmla="*/ 46633 h 172839"/>
                  <a:gd name="connsiteX2" fmla="*/ 73657 w 77048"/>
                  <a:gd name="connsiteY2" fmla="*/ 95160 h 172839"/>
                  <a:gd name="connsiteX3" fmla="*/ 73657 w 77048"/>
                  <a:gd name="connsiteY3" fmla="*/ 136218 h 172839"/>
                  <a:gd name="connsiteX4" fmla="*/ 38100 w 77048"/>
                  <a:gd name="connsiteY4" fmla="*/ 172839 h 172839"/>
                  <a:gd name="connsiteX5" fmla="*/ 0 w 77048"/>
                  <a:gd name="connsiteY5" fmla="*/ 172839 h 172839"/>
                  <a:gd name="connsiteX6" fmla="*/ 0 w 77048"/>
                  <a:gd name="connsiteY6" fmla="*/ 0 h 172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7048" h="172839">
                    <a:moveTo>
                      <a:pt x="0" y="0"/>
                    </a:moveTo>
                    <a:cubicBezTo>
                      <a:pt x="18653" y="18521"/>
                      <a:pt x="21431" y="31089"/>
                      <a:pt x="38100" y="46633"/>
                    </a:cubicBezTo>
                    <a:cubicBezTo>
                      <a:pt x="55846" y="66477"/>
                      <a:pt x="67995" y="73096"/>
                      <a:pt x="73657" y="95160"/>
                    </a:cubicBezTo>
                    <a:cubicBezTo>
                      <a:pt x="77048" y="108373"/>
                      <a:pt x="77048" y="123004"/>
                      <a:pt x="73657" y="136218"/>
                    </a:cubicBezTo>
                    <a:cubicBezTo>
                      <a:pt x="67995" y="158282"/>
                      <a:pt x="53861" y="172839"/>
                      <a:pt x="38100" y="172839"/>
                    </a:cubicBezTo>
                    <a:lnTo>
                      <a:pt x="0" y="172839"/>
                    </a:lnTo>
                    <a:lnTo>
                      <a:pt x="0" y="0"/>
                    </a:lnTo>
                    <a:close/>
                  </a:path>
                </a:pathLst>
              </a:custGeom>
              <a:grpFill/>
              <a:ln>
                <a:solidFill>
                  <a:schemeClr val="tx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grpSp>
      </p:grpSp>
      <p:grpSp>
        <p:nvGrpSpPr>
          <p:cNvPr id="43" name="Group 39"/>
          <p:cNvGrpSpPr/>
          <p:nvPr/>
        </p:nvGrpSpPr>
        <p:grpSpPr>
          <a:xfrm>
            <a:off x="674133" y="1904999"/>
            <a:ext cx="1532328" cy="942977"/>
            <a:chOff x="6621780" y="1581150"/>
            <a:chExt cx="1360170" cy="1217295"/>
          </a:xfrm>
          <a:solidFill>
            <a:schemeClr val="accent6"/>
          </a:solidFill>
        </p:grpSpPr>
        <p:sp>
          <p:nvSpPr>
            <p:cNvPr id="45" name="Flowchart: Delay 44"/>
            <p:cNvSpPr/>
            <p:nvPr/>
          </p:nvSpPr>
          <p:spPr>
            <a:xfrm rot="16200000">
              <a:off x="7044690" y="1861185"/>
              <a:ext cx="514350" cy="1360170"/>
            </a:xfrm>
            <a:prstGeom prst="flowChartDelay">
              <a:avLst/>
            </a:prstGeom>
            <a:grpFill/>
            <a:ln>
              <a:solidFill>
                <a:schemeClr val="tx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46" name="Oval 45"/>
            <p:cNvSpPr/>
            <p:nvPr/>
          </p:nvSpPr>
          <p:spPr>
            <a:xfrm>
              <a:off x="7118985" y="2089785"/>
              <a:ext cx="365760" cy="388620"/>
            </a:xfrm>
            <a:prstGeom prst="ellipse">
              <a:avLst/>
            </a:prstGeom>
            <a:grpFill/>
            <a:ln>
              <a:solidFill>
                <a:schemeClr val="tx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47" name="Oval 46"/>
            <p:cNvSpPr/>
            <p:nvPr/>
          </p:nvSpPr>
          <p:spPr>
            <a:xfrm>
              <a:off x="7046595" y="1717565"/>
              <a:ext cx="510540" cy="655815"/>
            </a:xfrm>
            <a:prstGeom prst="ellipse">
              <a:avLst/>
            </a:prstGeom>
            <a:grpFill/>
            <a:ln>
              <a:solidFill>
                <a:schemeClr val="tx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48" name="Arc 47"/>
            <p:cNvSpPr/>
            <p:nvPr/>
          </p:nvSpPr>
          <p:spPr>
            <a:xfrm rot="11759450" flipH="1">
              <a:off x="7005178" y="2187107"/>
              <a:ext cx="326143" cy="514350"/>
            </a:xfrm>
            <a:prstGeom prst="arc">
              <a:avLst>
                <a:gd name="adj1" fmla="val 13836063"/>
                <a:gd name="adj2" fmla="val 0"/>
              </a:avLst>
            </a:prstGeom>
            <a:grpFill/>
            <a:ln w="28575">
              <a:solidFill>
                <a:schemeClr val="tx1">
                  <a:lumMod val="60000"/>
                  <a:lumOff val="4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800"/>
            </a:p>
          </p:txBody>
        </p:sp>
        <p:sp>
          <p:nvSpPr>
            <p:cNvPr id="49" name="Oval 48"/>
            <p:cNvSpPr/>
            <p:nvPr/>
          </p:nvSpPr>
          <p:spPr>
            <a:xfrm>
              <a:off x="6932626" y="2448453"/>
              <a:ext cx="102870" cy="100584"/>
            </a:xfrm>
            <a:prstGeom prst="ellipse">
              <a:avLst/>
            </a:prstGeom>
            <a:grpFill/>
            <a:ln>
              <a:solidFill>
                <a:schemeClr val="tx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50" name="Plus 49"/>
            <p:cNvSpPr/>
            <p:nvPr/>
          </p:nvSpPr>
          <p:spPr>
            <a:xfrm>
              <a:off x="7558625" y="2480889"/>
              <a:ext cx="174929" cy="166977"/>
            </a:xfrm>
            <a:prstGeom prst="mathPlus">
              <a:avLst/>
            </a:prstGeom>
            <a:grpFill/>
            <a:ln>
              <a:solidFill>
                <a:schemeClr val="tx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51" name="Arc 50"/>
            <p:cNvSpPr/>
            <p:nvPr/>
          </p:nvSpPr>
          <p:spPr>
            <a:xfrm rot="16200000">
              <a:off x="7247096" y="1726404"/>
              <a:ext cx="109539" cy="457200"/>
            </a:xfrm>
            <a:prstGeom prst="arc">
              <a:avLst>
                <a:gd name="adj1" fmla="val 16200000"/>
                <a:gd name="adj2" fmla="val 5178517"/>
              </a:avLst>
            </a:prstGeom>
            <a:grpFill/>
            <a:ln w="28575">
              <a:solidFill>
                <a:schemeClr val="tx1">
                  <a:lumMod val="60000"/>
                  <a:lumOff val="4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800"/>
            </a:p>
          </p:txBody>
        </p:sp>
        <p:sp>
          <p:nvSpPr>
            <p:cNvPr id="52" name="Oval 51"/>
            <p:cNvSpPr/>
            <p:nvPr/>
          </p:nvSpPr>
          <p:spPr>
            <a:xfrm>
              <a:off x="7124700" y="1581150"/>
              <a:ext cx="365760" cy="365760"/>
            </a:xfrm>
            <a:prstGeom prst="ellipse">
              <a:avLst/>
            </a:prstGeom>
            <a:grpFill/>
            <a:ln>
              <a:solidFill>
                <a:schemeClr val="tx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53" name="Oval 52"/>
            <p:cNvSpPr/>
            <p:nvPr/>
          </p:nvSpPr>
          <p:spPr>
            <a:xfrm>
              <a:off x="7179564" y="1636014"/>
              <a:ext cx="256032" cy="256032"/>
            </a:xfrm>
            <a:prstGeom prst="ellipse">
              <a:avLst/>
            </a:prstGeom>
            <a:grpFill/>
            <a:ln>
              <a:solidFill>
                <a:schemeClr val="tx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600" b="1" dirty="0" smtClean="0">
                  <a:solidFill>
                    <a:srgbClr val="68217A"/>
                  </a:solidFill>
                </a:rPr>
                <a:t>GIM</a:t>
              </a:r>
              <a:endParaRPr lang="en-US" sz="600" b="1" dirty="0">
                <a:solidFill>
                  <a:srgbClr val="68217A"/>
                </a:solidFill>
              </a:endParaRPr>
            </a:p>
          </p:txBody>
        </p:sp>
      </p:grpSp>
      <p:grpSp>
        <p:nvGrpSpPr>
          <p:cNvPr id="55" name="Group 80"/>
          <p:cNvGrpSpPr/>
          <p:nvPr/>
        </p:nvGrpSpPr>
        <p:grpSpPr>
          <a:xfrm>
            <a:off x="3618222" y="2000251"/>
            <a:ext cx="1721725" cy="847725"/>
            <a:chOff x="5759535" y="3407041"/>
            <a:chExt cx="1768316" cy="1080880"/>
          </a:xfrm>
          <a:solidFill>
            <a:schemeClr val="accent6"/>
          </a:solidFill>
        </p:grpSpPr>
        <p:sp>
          <p:nvSpPr>
            <p:cNvPr id="57" name="Flowchart: Delay 56"/>
            <p:cNvSpPr/>
            <p:nvPr/>
          </p:nvSpPr>
          <p:spPr>
            <a:xfrm rot="16200000">
              <a:off x="6046883" y="3609505"/>
              <a:ext cx="349602" cy="924298"/>
            </a:xfrm>
            <a:prstGeom prst="flowChartDelay">
              <a:avLst/>
            </a:prstGeom>
            <a:grpFill/>
            <a:ln>
              <a:solidFill>
                <a:schemeClr val="tx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58" name="Oval 57"/>
            <p:cNvSpPr/>
            <p:nvPr/>
          </p:nvSpPr>
          <p:spPr>
            <a:xfrm>
              <a:off x="5986229" y="3518139"/>
              <a:ext cx="376725" cy="445755"/>
            </a:xfrm>
            <a:prstGeom prst="ellipse">
              <a:avLst/>
            </a:prstGeom>
            <a:grpFill/>
            <a:ln>
              <a:solidFill>
                <a:schemeClr val="tx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59" name="Flowchart: Delay 58"/>
            <p:cNvSpPr/>
            <p:nvPr/>
          </p:nvSpPr>
          <p:spPr>
            <a:xfrm rot="16200000">
              <a:off x="6917087" y="3637671"/>
              <a:ext cx="349602" cy="871926"/>
            </a:xfrm>
            <a:prstGeom prst="flowChartDelay">
              <a:avLst/>
            </a:prstGeom>
            <a:grpFill/>
            <a:ln>
              <a:solidFill>
                <a:schemeClr val="tx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60" name="Oval 59"/>
            <p:cNvSpPr/>
            <p:nvPr/>
          </p:nvSpPr>
          <p:spPr>
            <a:xfrm>
              <a:off x="6951350" y="3520119"/>
              <a:ext cx="376725" cy="445755"/>
            </a:xfrm>
            <a:prstGeom prst="ellipse">
              <a:avLst/>
            </a:prstGeom>
            <a:grpFill/>
            <a:ln>
              <a:solidFill>
                <a:schemeClr val="tx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61" name="Flowchart: Delay 60"/>
            <p:cNvSpPr/>
            <p:nvPr/>
          </p:nvSpPr>
          <p:spPr>
            <a:xfrm rot="16200000">
              <a:off x="6403916" y="3550661"/>
              <a:ext cx="514350" cy="1360170"/>
            </a:xfrm>
            <a:prstGeom prst="flowChartDelay">
              <a:avLst/>
            </a:prstGeom>
            <a:grpFill/>
            <a:ln>
              <a:solidFill>
                <a:schemeClr val="tx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62" name="Oval 61"/>
            <p:cNvSpPr/>
            <p:nvPr/>
          </p:nvSpPr>
          <p:spPr>
            <a:xfrm>
              <a:off x="6405821" y="3407041"/>
              <a:ext cx="510540" cy="655815"/>
            </a:xfrm>
            <a:prstGeom prst="ellipse">
              <a:avLst/>
            </a:prstGeom>
            <a:grpFill/>
            <a:ln>
              <a:solidFill>
                <a:schemeClr val="tx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cxnSp>
          <p:nvCxnSpPr>
            <p:cNvPr id="63" name="Straight Connector 62"/>
            <p:cNvCxnSpPr>
              <a:stCxn id="62" idx="4"/>
              <a:endCxn id="61" idx="1"/>
            </p:cNvCxnSpPr>
            <p:nvPr/>
          </p:nvCxnSpPr>
          <p:spPr>
            <a:xfrm>
              <a:off x="6661091" y="4062856"/>
              <a:ext cx="0" cy="425065"/>
            </a:xfrm>
            <a:prstGeom prst="line">
              <a:avLst/>
            </a:prstGeom>
            <a:grpFill/>
            <a:ln w="28575">
              <a:solidFill>
                <a:schemeClr val="tx1">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64" name="Straight Connector 63"/>
            <p:cNvCxnSpPr/>
            <p:nvPr/>
          </p:nvCxnSpPr>
          <p:spPr>
            <a:xfrm>
              <a:off x="6664901" y="4066666"/>
              <a:ext cx="52950" cy="88612"/>
            </a:xfrm>
            <a:prstGeom prst="line">
              <a:avLst/>
            </a:prstGeom>
            <a:grpFill/>
            <a:ln w="28575">
              <a:solidFill>
                <a:schemeClr val="tx1">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65" name="Straight Connector 64"/>
            <p:cNvCxnSpPr>
              <a:stCxn id="62" idx="4"/>
            </p:cNvCxnSpPr>
            <p:nvPr/>
          </p:nvCxnSpPr>
          <p:spPr>
            <a:xfrm flipH="1">
              <a:off x="6606540" y="4062856"/>
              <a:ext cx="54551" cy="96245"/>
            </a:xfrm>
            <a:prstGeom prst="line">
              <a:avLst/>
            </a:prstGeom>
            <a:grpFill/>
            <a:ln w="28575">
              <a:solidFill>
                <a:schemeClr val="tx1">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66" name="Arc 65"/>
            <p:cNvSpPr/>
            <p:nvPr/>
          </p:nvSpPr>
          <p:spPr>
            <a:xfrm rot="9840550">
              <a:off x="6442039" y="3787058"/>
              <a:ext cx="176616" cy="394367"/>
            </a:xfrm>
            <a:prstGeom prst="arc">
              <a:avLst>
                <a:gd name="adj1" fmla="val 15668673"/>
                <a:gd name="adj2" fmla="val 641032"/>
              </a:avLst>
            </a:prstGeom>
            <a:grpFill/>
            <a:ln w="28575">
              <a:solidFill>
                <a:schemeClr val="tx1">
                  <a:lumMod val="60000"/>
                  <a:lumOff val="4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800"/>
            </a:p>
          </p:txBody>
        </p:sp>
        <p:sp>
          <p:nvSpPr>
            <p:cNvPr id="67" name="Arc 66"/>
            <p:cNvSpPr/>
            <p:nvPr/>
          </p:nvSpPr>
          <p:spPr>
            <a:xfrm rot="11759450" flipH="1">
              <a:off x="6704930" y="3783248"/>
              <a:ext cx="176616" cy="394367"/>
            </a:xfrm>
            <a:prstGeom prst="arc">
              <a:avLst>
                <a:gd name="adj1" fmla="val 15668673"/>
                <a:gd name="adj2" fmla="val 641032"/>
              </a:avLst>
            </a:prstGeom>
            <a:grpFill/>
            <a:ln w="28575">
              <a:solidFill>
                <a:schemeClr val="tx1">
                  <a:lumMod val="60000"/>
                  <a:lumOff val="4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800"/>
            </a:p>
          </p:txBody>
        </p:sp>
      </p:grpSp>
      <p:grpSp>
        <p:nvGrpSpPr>
          <p:cNvPr id="69" name="Group 81"/>
          <p:cNvGrpSpPr/>
          <p:nvPr/>
        </p:nvGrpSpPr>
        <p:grpSpPr>
          <a:xfrm>
            <a:off x="6866721" y="1952612"/>
            <a:ext cx="1432713" cy="1038221"/>
            <a:chOff x="6066113" y="4874235"/>
            <a:chExt cx="1360170" cy="1419634"/>
          </a:xfrm>
          <a:solidFill>
            <a:schemeClr val="accent6"/>
          </a:solidFill>
        </p:grpSpPr>
        <p:sp>
          <p:nvSpPr>
            <p:cNvPr id="71" name="Flowchart: Delay 70"/>
            <p:cNvSpPr/>
            <p:nvPr/>
          </p:nvSpPr>
          <p:spPr>
            <a:xfrm rot="16200000">
              <a:off x="6489023" y="5199583"/>
              <a:ext cx="514350" cy="1360170"/>
            </a:xfrm>
            <a:prstGeom prst="flowChartDelay">
              <a:avLst/>
            </a:prstGeom>
            <a:grpFill/>
            <a:ln>
              <a:solidFill>
                <a:schemeClr val="tx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72" name="Isosceles Triangle 71"/>
            <p:cNvSpPr/>
            <p:nvPr/>
          </p:nvSpPr>
          <p:spPr>
            <a:xfrm rot="10800000">
              <a:off x="6573951" y="5618184"/>
              <a:ext cx="365760" cy="388620"/>
            </a:xfrm>
            <a:prstGeom prst="triangle">
              <a:avLst/>
            </a:prstGeom>
            <a:grpFill/>
            <a:ln>
              <a:solidFill>
                <a:schemeClr val="tx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73" name="Oval 72"/>
            <p:cNvSpPr/>
            <p:nvPr/>
          </p:nvSpPr>
          <p:spPr>
            <a:xfrm>
              <a:off x="6505047" y="5055963"/>
              <a:ext cx="510540" cy="655815"/>
            </a:xfrm>
            <a:prstGeom prst="ellipse">
              <a:avLst/>
            </a:prstGeom>
            <a:grpFill/>
            <a:ln>
              <a:solidFill>
                <a:schemeClr val="tx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74" name="Rectangle 73"/>
            <p:cNvSpPr/>
            <p:nvPr/>
          </p:nvSpPr>
          <p:spPr>
            <a:xfrm>
              <a:off x="6935188" y="5890108"/>
              <a:ext cx="296883" cy="403761"/>
            </a:xfrm>
            <a:prstGeom prst="rect">
              <a:avLst/>
            </a:prstGeom>
            <a:grpFill/>
            <a:ln w="28575">
              <a:solidFill>
                <a:schemeClr val="tx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75" name="Diagonal Stripe 74"/>
            <p:cNvSpPr/>
            <p:nvPr/>
          </p:nvSpPr>
          <p:spPr>
            <a:xfrm rot="2764692">
              <a:off x="6559606" y="4874235"/>
              <a:ext cx="411480" cy="411480"/>
            </a:xfrm>
            <a:prstGeom prst="diagStripe">
              <a:avLst/>
            </a:prstGeom>
            <a:grpFill/>
            <a:ln>
              <a:solidFill>
                <a:schemeClr val="tx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chemeClr val="tx1"/>
                </a:solidFill>
              </a:endParaRPr>
            </a:p>
          </p:txBody>
        </p:sp>
        <p:sp>
          <p:nvSpPr>
            <p:cNvPr id="76" name="Chevron 75"/>
            <p:cNvSpPr/>
            <p:nvPr/>
          </p:nvSpPr>
          <p:spPr>
            <a:xfrm rot="16200000">
              <a:off x="6623157" y="4827321"/>
              <a:ext cx="274320" cy="640080"/>
            </a:xfrm>
            <a:prstGeom prst="chevron">
              <a:avLst>
                <a:gd name="adj" fmla="val 23097"/>
              </a:avLst>
            </a:prstGeom>
            <a:grpFill/>
            <a:ln>
              <a:solidFill>
                <a:schemeClr val="tx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77" name="Plus 76"/>
            <p:cNvSpPr/>
            <p:nvPr/>
          </p:nvSpPr>
          <p:spPr>
            <a:xfrm>
              <a:off x="6675769" y="5035514"/>
              <a:ext cx="174929" cy="166977"/>
            </a:xfrm>
            <a:prstGeom prst="mathPlus">
              <a:avLst/>
            </a:prstGeom>
            <a:grpFill/>
            <a:ln>
              <a:solidFill>
                <a:schemeClr val="tx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78" name="Plus 77"/>
            <p:cNvSpPr/>
            <p:nvPr/>
          </p:nvSpPr>
          <p:spPr>
            <a:xfrm>
              <a:off x="6998506" y="5994006"/>
              <a:ext cx="174929" cy="166977"/>
            </a:xfrm>
            <a:prstGeom prst="mathPlus">
              <a:avLst/>
            </a:prstGeom>
            <a:grpFill/>
            <a:ln>
              <a:solidFill>
                <a:schemeClr val="tx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grpSp>
    </p:spTree>
    <p:extLst>
      <p:ext uri="{BB962C8B-B14F-4D97-AF65-F5344CB8AC3E}">
        <p14:creationId xmlns:p14="http://schemas.microsoft.com/office/powerpoint/2010/main" val="2955851757"/>
      </p:ext>
    </p:extLst>
  </p:cSld>
  <p:clrMapOvr>
    <a:masterClrMapping/>
  </p:clrMapOvr>
  <p:timing>
    <p:tnLst>
      <p:par>
        <p:cTn id="1" dur="indefinite" restart="never" nodeType="tmRoot"/>
      </p:par>
    </p:tnLst>
  </p:timing>
</p:sldLayout>
</file>

<file path=ppt/slideLayouts/slideLayout67.xml><?xml version="1.0" encoding="utf-8"?>
<p:sldLayout xmlns:a="http://schemas.openxmlformats.org/drawingml/2006/main" xmlns:r="http://schemas.openxmlformats.org/officeDocument/2006/relationships" xmlns:p="http://schemas.openxmlformats.org/presentationml/2006/main" userDrawn="1">
  <p:cSld name="1_Services Slide sample 2-col">
    <p:spTree>
      <p:nvGrpSpPr>
        <p:cNvPr id="1" name=""/>
        <p:cNvGrpSpPr/>
        <p:nvPr/>
      </p:nvGrpSpPr>
      <p:grpSpPr>
        <a:xfrm>
          <a:off x="0" y="0"/>
          <a:ext cx="0" cy="0"/>
          <a:chOff x="0" y="0"/>
          <a:chExt cx="0" cy="0"/>
        </a:xfrm>
      </p:grpSpPr>
      <p:sp>
        <p:nvSpPr>
          <p:cNvPr id="5" name="Rectangle 4"/>
          <p:cNvSpPr/>
          <p:nvPr userDrawn="1"/>
        </p:nvSpPr>
        <p:spPr>
          <a:xfrm flipH="1">
            <a:off x="11502" y="1621467"/>
            <a:ext cx="12192001" cy="2033188"/>
          </a:xfrm>
          <a:prstGeom prst="rect">
            <a:avLst/>
          </a:prstGeom>
          <a:solidFill>
            <a:schemeClr val="tx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sz="1350" dirty="0">
              <a:solidFill>
                <a:prstClr val="white"/>
              </a:solidFill>
              <a:cs typeface="Arial"/>
            </a:endParaRPr>
          </a:p>
        </p:txBody>
      </p:sp>
      <p:sp>
        <p:nvSpPr>
          <p:cNvPr id="10" name="Title 1"/>
          <p:cNvSpPr>
            <a:spLocks noGrp="1"/>
          </p:cNvSpPr>
          <p:nvPr>
            <p:ph type="title" hasCustomPrompt="1"/>
          </p:nvPr>
        </p:nvSpPr>
        <p:spPr>
          <a:xfrm>
            <a:off x="609600" y="274639"/>
            <a:ext cx="10972800" cy="1143000"/>
          </a:xfrm>
        </p:spPr>
        <p:txBody>
          <a:bodyPr/>
          <a:lstStyle>
            <a:lvl1pPr marL="0" marR="0" indent="0" algn="l" defTabSz="685800" rtl="0" eaLnBrk="1" fontAlgn="auto" latinLnBrk="0" hangingPunct="1">
              <a:lnSpc>
                <a:spcPct val="100000"/>
              </a:lnSpc>
              <a:spcBef>
                <a:spcPct val="0"/>
              </a:spcBef>
              <a:spcAft>
                <a:spcPts val="0"/>
              </a:spcAft>
              <a:buClrTx/>
              <a:buSzTx/>
              <a:buFontTx/>
              <a:buNone/>
              <a:tabLst/>
              <a:defRPr sz="2400" baseline="0">
                <a:solidFill>
                  <a:srgbClr val="5C5C5C"/>
                </a:solidFill>
              </a:defRPr>
            </a:lvl1pPr>
          </a:lstStyle>
          <a:p>
            <a:r>
              <a:rPr lang="en-US" dirty="0" smtClean="0"/>
              <a:t>Services slide sample (two column)</a:t>
            </a:r>
            <a:endParaRPr lang="en-US" dirty="0"/>
          </a:p>
        </p:txBody>
      </p:sp>
      <p:sp>
        <p:nvSpPr>
          <p:cNvPr id="34" name="Text Placeholder 3"/>
          <p:cNvSpPr>
            <a:spLocks noGrp="1"/>
          </p:cNvSpPr>
          <p:nvPr>
            <p:ph type="body" sz="quarter" idx="15" hasCustomPrompt="1"/>
          </p:nvPr>
        </p:nvSpPr>
        <p:spPr>
          <a:xfrm>
            <a:off x="450884" y="2991513"/>
            <a:ext cx="1881717" cy="328612"/>
          </a:xfrm>
        </p:spPr>
        <p:txBody>
          <a:bodyPr>
            <a:noAutofit/>
          </a:bodyPr>
          <a:lstStyle>
            <a:lvl1pPr marL="0" indent="0" algn="ctr">
              <a:buFont typeface="Arial" pitchFamily="34" charset="0"/>
              <a:buNone/>
              <a:defRPr sz="1050" b="1">
                <a:solidFill>
                  <a:schemeClr val="bg1"/>
                </a:solidFill>
              </a:defRPr>
            </a:lvl1pPr>
            <a:lvl2pPr marL="342900" indent="0">
              <a:buFontTx/>
              <a:buNone/>
              <a:defRPr sz="1050" b="1">
                <a:solidFill>
                  <a:schemeClr val="bg1"/>
                </a:solidFill>
              </a:defRPr>
            </a:lvl2pPr>
            <a:lvl3pPr marL="685800" indent="0">
              <a:buFontTx/>
              <a:buNone/>
              <a:defRPr sz="1050" b="1">
                <a:solidFill>
                  <a:schemeClr val="bg1"/>
                </a:solidFill>
              </a:defRPr>
            </a:lvl3pPr>
            <a:lvl4pPr marL="1028700" indent="0">
              <a:buFontTx/>
              <a:buNone/>
              <a:defRPr sz="1050" b="1">
                <a:solidFill>
                  <a:schemeClr val="bg1"/>
                </a:solidFill>
              </a:defRPr>
            </a:lvl4pPr>
            <a:lvl5pPr marL="1371600" indent="0">
              <a:buFontTx/>
              <a:buNone/>
              <a:defRPr sz="1050" b="1">
                <a:solidFill>
                  <a:schemeClr val="bg1"/>
                </a:solidFill>
              </a:defRPr>
            </a:lvl5pPr>
          </a:lstStyle>
          <a:p>
            <a:pPr lvl="0"/>
            <a:r>
              <a:rPr lang="en-US" dirty="0" smtClean="0"/>
              <a:t>Internist</a:t>
            </a:r>
          </a:p>
        </p:txBody>
      </p:sp>
      <p:sp>
        <p:nvSpPr>
          <p:cNvPr id="36" name="Text Placeholder 3"/>
          <p:cNvSpPr>
            <a:spLocks noGrp="1"/>
          </p:cNvSpPr>
          <p:nvPr>
            <p:ph type="body" sz="quarter" idx="17" hasCustomPrompt="1"/>
          </p:nvPr>
        </p:nvSpPr>
        <p:spPr>
          <a:xfrm>
            <a:off x="3741740" y="2991513"/>
            <a:ext cx="1881717" cy="328612"/>
          </a:xfrm>
        </p:spPr>
        <p:txBody>
          <a:bodyPr>
            <a:noAutofit/>
          </a:bodyPr>
          <a:lstStyle>
            <a:lvl1pPr marL="0" indent="0" algn="ctr">
              <a:buFont typeface="Arial" pitchFamily="34" charset="0"/>
              <a:buNone/>
              <a:defRPr sz="1050" b="1">
                <a:solidFill>
                  <a:schemeClr val="bg1"/>
                </a:solidFill>
              </a:defRPr>
            </a:lvl1pPr>
            <a:lvl2pPr marL="342900" indent="0">
              <a:buFontTx/>
              <a:buNone/>
              <a:defRPr sz="1050" b="1">
                <a:solidFill>
                  <a:schemeClr val="bg1"/>
                </a:solidFill>
              </a:defRPr>
            </a:lvl2pPr>
            <a:lvl3pPr marL="685800" indent="0">
              <a:buFontTx/>
              <a:buNone/>
              <a:defRPr sz="1050" b="1">
                <a:solidFill>
                  <a:schemeClr val="bg1"/>
                </a:solidFill>
              </a:defRPr>
            </a:lvl3pPr>
            <a:lvl4pPr marL="1028700" indent="0">
              <a:buFontTx/>
              <a:buNone/>
              <a:defRPr sz="1050" b="1">
                <a:solidFill>
                  <a:schemeClr val="bg1"/>
                </a:solidFill>
              </a:defRPr>
            </a:lvl4pPr>
            <a:lvl5pPr marL="1371600" indent="0">
              <a:buFontTx/>
              <a:buNone/>
              <a:defRPr sz="1050" b="1">
                <a:solidFill>
                  <a:schemeClr val="bg1"/>
                </a:solidFill>
              </a:defRPr>
            </a:lvl5pPr>
          </a:lstStyle>
          <a:p>
            <a:pPr lvl="0"/>
            <a:r>
              <a:rPr lang="en-US" dirty="0" smtClean="0"/>
              <a:t>CCAC</a:t>
            </a:r>
          </a:p>
        </p:txBody>
      </p:sp>
      <p:sp>
        <p:nvSpPr>
          <p:cNvPr id="38" name="Text Placeholder 3"/>
          <p:cNvSpPr>
            <a:spLocks noGrp="1"/>
          </p:cNvSpPr>
          <p:nvPr>
            <p:ph type="body" sz="quarter" idx="19" hasCustomPrompt="1"/>
          </p:nvPr>
        </p:nvSpPr>
        <p:spPr>
          <a:xfrm>
            <a:off x="6691444" y="2991513"/>
            <a:ext cx="2387600" cy="328612"/>
          </a:xfrm>
        </p:spPr>
        <p:txBody>
          <a:bodyPr>
            <a:noAutofit/>
          </a:bodyPr>
          <a:lstStyle>
            <a:lvl1pPr marL="0" indent="0" algn="ctr">
              <a:buFont typeface="Arial" pitchFamily="34" charset="0"/>
              <a:buNone/>
              <a:defRPr sz="1050" b="1" baseline="0">
                <a:solidFill>
                  <a:schemeClr val="bg1"/>
                </a:solidFill>
              </a:defRPr>
            </a:lvl1pPr>
            <a:lvl2pPr marL="342900" indent="0">
              <a:buFontTx/>
              <a:buNone/>
              <a:defRPr sz="1050" b="1">
                <a:solidFill>
                  <a:schemeClr val="bg1"/>
                </a:solidFill>
              </a:defRPr>
            </a:lvl2pPr>
            <a:lvl3pPr marL="685800" indent="0">
              <a:buFontTx/>
              <a:buNone/>
              <a:defRPr sz="1050" b="1">
                <a:solidFill>
                  <a:schemeClr val="bg1"/>
                </a:solidFill>
              </a:defRPr>
            </a:lvl3pPr>
            <a:lvl4pPr marL="1028700" indent="0">
              <a:buFontTx/>
              <a:buNone/>
              <a:defRPr sz="1050" b="1">
                <a:solidFill>
                  <a:schemeClr val="bg1"/>
                </a:solidFill>
              </a:defRPr>
            </a:lvl4pPr>
            <a:lvl5pPr marL="1371600" indent="0">
              <a:buFontTx/>
              <a:buNone/>
              <a:defRPr sz="1050" b="1">
                <a:solidFill>
                  <a:schemeClr val="bg1"/>
                </a:solidFill>
              </a:defRPr>
            </a:lvl5pPr>
          </a:lstStyle>
          <a:p>
            <a:pPr lvl="0"/>
            <a:r>
              <a:rPr lang="en-US" dirty="0" smtClean="0"/>
              <a:t>Nurse Navigator</a:t>
            </a:r>
          </a:p>
        </p:txBody>
      </p:sp>
      <p:sp>
        <p:nvSpPr>
          <p:cNvPr id="40" name="Text Placeholder 3"/>
          <p:cNvSpPr>
            <a:spLocks noGrp="1"/>
          </p:cNvSpPr>
          <p:nvPr>
            <p:ph type="body" sz="quarter" idx="21" hasCustomPrompt="1"/>
          </p:nvPr>
        </p:nvSpPr>
        <p:spPr>
          <a:xfrm>
            <a:off x="9848628" y="2991513"/>
            <a:ext cx="1881717" cy="328612"/>
          </a:xfrm>
        </p:spPr>
        <p:txBody>
          <a:bodyPr>
            <a:noAutofit/>
          </a:bodyPr>
          <a:lstStyle>
            <a:lvl1pPr marL="0" marR="0" indent="0" algn="ctr" defTabSz="685800" rtl="0" eaLnBrk="1" fontAlgn="auto" latinLnBrk="0" hangingPunct="1">
              <a:lnSpc>
                <a:spcPct val="100000"/>
              </a:lnSpc>
              <a:spcBef>
                <a:spcPct val="20000"/>
              </a:spcBef>
              <a:spcAft>
                <a:spcPts val="0"/>
              </a:spcAft>
              <a:buClrTx/>
              <a:buSzTx/>
              <a:buFont typeface="Arial" pitchFamily="34" charset="0"/>
              <a:buNone/>
              <a:tabLst/>
              <a:defRPr sz="1050" b="1">
                <a:solidFill>
                  <a:schemeClr val="bg1"/>
                </a:solidFill>
              </a:defRPr>
            </a:lvl1pPr>
            <a:lvl2pPr marL="342900" indent="0">
              <a:buFontTx/>
              <a:buNone/>
              <a:defRPr sz="1050" b="1">
                <a:solidFill>
                  <a:schemeClr val="bg1"/>
                </a:solidFill>
              </a:defRPr>
            </a:lvl2pPr>
            <a:lvl3pPr marL="685800" indent="0">
              <a:buFontTx/>
              <a:buNone/>
              <a:defRPr sz="1050" b="1">
                <a:solidFill>
                  <a:schemeClr val="bg1"/>
                </a:solidFill>
              </a:defRPr>
            </a:lvl3pPr>
            <a:lvl4pPr marL="1028700" indent="0">
              <a:buFontTx/>
              <a:buNone/>
              <a:defRPr sz="1050" b="1">
                <a:solidFill>
                  <a:schemeClr val="bg1"/>
                </a:solidFill>
              </a:defRPr>
            </a:lvl4pPr>
            <a:lvl5pPr marL="1371600" indent="0">
              <a:buFontTx/>
              <a:buNone/>
              <a:defRPr sz="1050" b="1">
                <a:solidFill>
                  <a:schemeClr val="bg1"/>
                </a:solidFill>
              </a:defRPr>
            </a:lvl5pPr>
          </a:lstStyle>
          <a:p>
            <a:pPr marL="0" marR="0" lvl="0" indent="0" algn="ctr" defTabSz="685800" rtl="0" eaLnBrk="1" fontAlgn="auto" latinLnBrk="0" hangingPunct="1">
              <a:lnSpc>
                <a:spcPct val="100000"/>
              </a:lnSpc>
              <a:spcBef>
                <a:spcPct val="20000"/>
              </a:spcBef>
              <a:spcAft>
                <a:spcPts val="0"/>
              </a:spcAft>
              <a:buClrTx/>
              <a:buSzTx/>
              <a:buFont typeface="Arial" pitchFamily="34" charset="0"/>
              <a:buNone/>
              <a:tabLst/>
              <a:defRPr/>
            </a:pPr>
            <a:r>
              <a:rPr lang="en-US" dirty="0" smtClean="0"/>
              <a:t>Imaging</a:t>
            </a:r>
          </a:p>
        </p:txBody>
      </p:sp>
      <p:sp>
        <p:nvSpPr>
          <p:cNvPr id="25" name="Text Placeholder 2"/>
          <p:cNvSpPr>
            <a:spLocks noGrp="1"/>
          </p:cNvSpPr>
          <p:nvPr>
            <p:ph type="body" sz="quarter" idx="22" hasCustomPrompt="1"/>
          </p:nvPr>
        </p:nvSpPr>
        <p:spPr>
          <a:xfrm>
            <a:off x="817425" y="3963435"/>
            <a:ext cx="10831473" cy="2250223"/>
          </a:xfrm>
        </p:spPr>
        <p:txBody>
          <a:bodyPr numCol="2" spcCol="356616">
            <a:normAutofit/>
          </a:bodyPr>
          <a:lstStyle>
            <a:lvl1pPr marL="0" indent="0" algn="just">
              <a:lnSpc>
                <a:spcPct val="130000"/>
              </a:lnSpc>
              <a:buClr>
                <a:srgbClr val="80B930"/>
              </a:buClr>
              <a:buSzPct val="75000"/>
              <a:buFont typeface="Arial" pitchFamily="34" charset="0"/>
              <a:buNone/>
              <a:defRPr sz="1200">
                <a:solidFill>
                  <a:srgbClr val="A6A6A6"/>
                </a:solidFill>
              </a:defRPr>
            </a:lvl1pPr>
            <a:lvl2pPr>
              <a:defRPr sz="750">
                <a:solidFill>
                  <a:srgbClr val="A6A6A6"/>
                </a:solidFill>
              </a:defRPr>
            </a:lvl2pPr>
            <a:lvl3pPr>
              <a:defRPr sz="750">
                <a:solidFill>
                  <a:srgbClr val="A6A6A6"/>
                </a:solidFill>
              </a:defRPr>
            </a:lvl3pPr>
            <a:lvl4pPr>
              <a:defRPr sz="750">
                <a:solidFill>
                  <a:srgbClr val="A6A6A6"/>
                </a:solidFill>
              </a:defRPr>
            </a:lvl4pPr>
            <a:lvl5pPr>
              <a:defRPr sz="750">
                <a:solidFill>
                  <a:srgbClr val="A6A6A6"/>
                </a:solidFill>
              </a:defRPr>
            </a:lvl5pPr>
          </a:lstStyle>
          <a:p>
            <a:pPr marL="0" indent="0">
              <a:lnSpc>
                <a:spcPct val="130000"/>
              </a:lnSpc>
              <a:buFont typeface="Arial" pitchFamily="34" charset="0"/>
              <a:buNone/>
            </a:pPr>
            <a:r>
              <a:rPr lang="en-US" sz="1200" dirty="0" err="1" smtClean="0">
                <a:latin typeface="+mn-lt"/>
                <a:cs typeface="Arial"/>
              </a:rPr>
              <a:t>Lorem</a:t>
            </a:r>
            <a:r>
              <a:rPr lang="en-US" sz="1200" dirty="0" smtClean="0">
                <a:latin typeface="+mn-lt"/>
                <a:cs typeface="Arial"/>
              </a:rPr>
              <a:t> </a:t>
            </a:r>
            <a:r>
              <a:rPr lang="en-US" sz="1200" dirty="0" err="1" smtClean="0">
                <a:latin typeface="+mn-lt"/>
                <a:cs typeface="Arial"/>
              </a:rPr>
              <a:t>ipsum</a:t>
            </a:r>
            <a:r>
              <a:rPr lang="en-US" sz="1200" dirty="0" smtClean="0">
                <a:latin typeface="+mn-lt"/>
                <a:cs typeface="Arial"/>
              </a:rPr>
              <a:t> dolor sit </a:t>
            </a:r>
            <a:r>
              <a:rPr lang="en-US" sz="1200" dirty="0" err="1" smtClean="0">
                <a:latin typeface="+mn-lt"/>
                <a:cs typeface="Arial"/>
              </a:rPr>
              <a:t>amet</a:t>
            </a:r>
            <a:r>
              <a:rPr lang="en-US" sz="1200" dirty="0" smtClean="0">
                <a:latin typeface="+mn-lt"/>
                <a:cs typeface="Arial"/>
              </a:rPr>
              <a:t>, </a:t>
            </a:r>
            <a:r>
              <a:rPr lang="en-US" sz="1200" dirty="0" err="1" smtClean="0">
                <a:latin typeface="+mn-lt"/>
                <a:cs typeface="Arial"/>
              </a:rPr>
              <a:t>consectetur</a:t>
            </a:r>
            <a:r>
              <a:rPr lang="en-US" sz="1200" dirty="0" smtClean="0">
                <a:latin typeface="+mn-lt"/>
                <a:cs typeface="Arial"/>
              </a:rPr>
              <a:t> </a:t>
            </a:r>
            <a:r>
              <a:rPr lang="en-US" sz="1200" dirty="0" err="1" smtClean="0">
                <a:latin typeface="+mn-lt"/>
                <a:cs typeface="Arial"/>
              </a:rPr>
              <a:t>adipiscing</a:t>
            </a:r>
            <a:r>
              <a:rPr lang="en-US" sz="1200" dirty="0" smtClean="0">
                <a:latin typeface="+mn-lt"/>
                <a:cs typeface="Arial"/>
              </a:rPr>
              <a:t> </a:t>
            </a:r>
            <a:r>
              <a:rPr lang="en-US" sz="1200" dirty="0" err="1" smtClean="0">
                <a:latin typeface="+mn-lt"/>
                <a:cs typeface="Arial"/>
              </a:rPr>
              <a:t>elit</a:t>
            </a:r>
            <a:r>
              <a:rPr lang="en-US" sz="1200" dirty="0" smtClean="0">
                <a:latin typeface="+mn-lt"/>
                <a:cs typeface="Arial"/>
              </a:rPr>
              <a:t>. </a:t>
            </a:r>
            <a:r>
              <a:rPr lang="en-US" sz="1200" dirty="0" err="1" smtClean="0">
                <a:latin typeface="+mn-lt"/>
                <a:cs typeface="Arial"/>
              </a:rPr>
              <a:t>Curabitur</a:t>
            </a:r>
            <a:r>
              <a:rPr lang="en-US" sz="1200" dirty="0" smtClean="0">
                <a:latin typeface="+mn-lt"/>
                <a:cs typeface="Arial"/>
              </a:rPr>
              <a:t> </a:t>
            </a:r>
            <a:r>
              <a:rPr lang="en-US" sz="1200" dirty="0" err="1" smtClean="0">
                <a:latin typeface="+mn-lt"/>
                <a:cs typeface="Arial"/>
              </a:rPr>
              <a:t>elementum</a:t>
            </a:r>
            <a:r>
              <a:rPr lang="en-US" sz="1200" dirty="0" smtClean="0">
                <a:latin typeface="+mn-lt"/>
                <a:cs typeface="Arial"/>
              </a:rPr>
              <a:t> </a:t>
            </a:r>
            <a:r>
              <a:rPr lang="en-US" sz="1200" dirty="0" err="1" smtClean="0">
                <a:latin typeface="+mn-lt"/>
                <a:cs typeface="Arial"/>
              </a:rPr>
              <a:t>posuere</a:t>
            </a:r>
            <a:r>
              <a:rPr lang="en-US" sz="1200" dirty="0" smtClean="0">
                <a:latin typeface="+mn-lt"/>
                <a:cs typeface="Arial"/>
              </a:rPr>
              <a:t> </a:t>
            </a:r>
            <a:r>
              <a:rPr lang="en-US" sz="1200" dirty="0" err="1" smtClean="0">
                <a:latin typeface="+mn-lt"/>
                <a:cs typeface="Arial"/>
              </a:rPr>
              <a:t>pretium</a:t>
            </a:r>
            <a:r>
              <a:rPr lang="en-US" sz="1200" dirty="0" smtClean="0">
                <a:latin typeface="+mn-lt"/>
                <a:cs typeface="Arial"/>
              </a:rPr>
              <a:t>. </a:t>
            </a:r>
            <a:r>
              <a:rPr lang="en-US" sz="1200" dirty="0" err="1" smtClean="0">
                <a:latin typeface="+mn-lt"/>
                <a:cs typeface="Arial"/>
              </a:rPr>
              <a:t>Quisque</a:t>
            </a:r>
            <a:r>
              <a:rPr lang="en-US" sz="1200" dirty="0" smtClean="0">
                <a:latin typeface="+mn-lt"/>
                <a:cs typeface="Arial"/>
              </a:rPr>
              <a:t> </a:t>
            </a:r>
            <a:r>
              <a:rPr lang="en-US" sz="1200" dirty="0" err="1" smtClean="0">
                <a:latin typeface="+mn-lt"/>
                <a:cs typeface="Arial"/>
              </a:rPr>
              <a:t>nibh</a:t>
            </a:r>
            <a:r>
              <a:rPr lang="en-US" sz="1200" dirty="0" smtClean="0">
                <a:latin typeface="+mn-lt"/>
                <a:cs typeface="Arial"/>
              </a:rPr>
              <a:t> dolor, </a:t>
            </a:r>
            <a:r>
              <a:rPr lang="en-US" sz="1200" dirty="0" err="1" smtClean="0">
                <a:latin typeface="+mn-lt"/>
                <a:cs typeface="Arial"/>
              </a:rPr>
              <a:t>dignissim</a:t>
            </a:r>
            <a:r>
              <a:rPr lang="en-US" sz="1200" dirty="0" smtClean="0">
                <a:latin typeface="+mn-lt"/>
                <a:cs typeface="Arial"/>
              </a:rPr>
              <a:t> ac </a:t>
            </a:r>
            <a:r>
              <a:rPr lang="en-US" sz="1200" dirty="0" err="1" smtClean="0">
                <a:latin typeface="+mn-lt"/>
                <a:cs typeface="Arial"/>
              </a:rPr>
              <a:t>dignissim</a:t>
            </a:r>
            <a:r>
              <a:rPr lang="en-US" sz="1200" dirty="0" smtClean="0">
                <a:latin typeface="+mn-lt"/>
                <a:cs typeface="Arial"/>
              </a:rPr>
              <a:t> </a:t>
            </a:r>
            <a:r>
              <a:rPr lang="en-US" sz="1200" dirty="0" err="1" smtClean="0">
                <a:latin typeface="+mn-lt"/>
                <a:cs typeface="Arial"/>
              </a:rPr>
              <a:t>ut</a:t>
            </a:r>
            <a:r>
              <a:rPr lang="en-US" sz="1200" dirty="0" smtClean="0">
                <a:latin typeface="+mn-lt"/>
                <a:cs typeface="Arial"/>
              </a:rPr>
              <a:t>, </a:t>
            </a:r>
            <a:r>
              <a:rPr lang="en-US" sz="1200" dirty="0" err="1" smtClean="0">
                <a:latin typeface="+mn-lt"/>
                <a:cs typeface="Arial"/>
              </a:rPr>
              <a:t>luctus</a:t>
            </a:r>
            <a:r>
              <a:rPr lang="en-US" sz="1200" dirty="0" smtClean="0">
                <a:latin typeface="+mn-lt"/>
                <a:cs typeface="Arial"/>
              </a:rPr>
              <a:t> ac </a:t>
            </a:r>
            <a:r>
              <a:rPr lang="en-US" sz="1200" dirty="0" err="1" smtClean="0">
                <a:latin typeface="+mn-lt"/>
                <a:cs typeface="Arial"/>
              </a:rPr>
              <a:t>urna</a:t>
            </a:r>
            <a:r>
              <a:rPr lang="en-US" sz="1200" dirty="0" smtClean="0">
                <a:latin typeface="+mn-lt"/>
                <a:cs typeface="Arial"/>
              </a:rPr>
              <a:t>. </a:t>
            </a:r>
            <a:r>
              <a:rPr lang="en-US" sz="1200" dirty="0" err="1" smtClean="0">
                <a:latin typeface="+mn-lt"/>
                <a:cs typeface="Arial"/>
              </a:rPr>
              <a:t>Aliquam</a:t>
            </a:r>
            <a:r>
              <a:rPr lang="en-US" sz="1200" dirty="0" smtClean="0">
                <a:latin typeface="+mn-lt"/>
                <a:cs typeface="Arial"/>
              </a:rPr>
              <a:t> </a:t>
            </a:r>
            <a:r>
              <a:rPr lang="en-US" sz="1200" dirty="0" err="1" smtClean="0">
                <a:latin typeface="+mn-lt"/>
                <a:cs typeface="Arial"/>
              </a:rPr>
              <a:t>aliquet</a:t>
            </a:r>
            <a:r>
              <a:rPr lang="en-US" sz="1200" dirty="0" smtClean="0">
                <a:latin typeface="+mn-lt"/>
                <a:cs typeface="Arial"/>
              </a:rPr>
              <a:t> non </a:t>
            </a:r>
            <a:r>
              <a:rPr lang="en-US" sz="1200" dirty="0" err="1" smtClean="0">
                <a:latin typeface="+mn-lt"/>
                <a:cs typeface="Arial"/>
              </a:rPr>
              <a:t>massa</a:t>
            </a:r>
            <a:r>
              <a:rPr lang="en-US" sz="1200" dirty="0" smtClean="0">
                <a:latin typeface="+mn-lt"/>
                <a:cs typeface="Arial"/>
              </a:rPr>
              <a:t> </a:t>
            </a:r>
            <a:r>
              <a:rPr lang="en-US" sz="1200" dirty="0" err="1" smtClean="0">
                <a:latin typeface="+mn-lt"/>
                <a:cs typeface="Arial"/>
              </a:rPr>
              <a:t>quis</a:t>
            </a:r>
            <a:r>
              <a:rPr lang="en-US" sz="1200" dirty="0" smtClean="0">
                <a:latin typeface="+mn-lt"/>
                <a:cs typeface="Arial"/>
              </a:rPr>
              <a:t> </a:t>
            </a:r>
            <a:r>
              <a:rPr lang="en-US" sz="1200" dirty="0" err="1" smtClean="0">
                <a:latin typeface="+mn-lt"/>
                <a:cs typeface="Arial"/>
              </a:rPr>
              <a:t>tincidunt</a:t>
            </a:r>
            <a:r>
              <a:rPr lang="en-US" sz="1200" dirty="0" smtClean="0">
                <a:latin typeface="+mn-lt"/>
                <a:cs typeface="Arial"/>
              </a:rPr>
              <a:t>. </a:t>
            </a:r>
            <a:r>
              <a:rPr lang="en-US" sz="1200" dirty="0" err="1" smtClean="0">
                <a:latin typeface="+mn-lt"/>
                <a:cs typeface="Arial"/>
              </a:rPr>
              <a:t>Mauris</a:t>
            </a:r>
            <a:r>
              <a:rPr lang="en-US" sz="1200" dirty="0" smtClean="0">
                <a:latin typeface="+mn-lt"/>
                <a:cs typeface="Arial"/>
              </a:rPr>
              <a:t> </a:t>
            </a:r>
            <a:r>
              <a:rPr lang="en-US" sz="1200" dirty="0" err="1" smtClean="0">
                <a:latin typeface="+mn-lt"/>
                <a:cs typeface="Arial"/>
              </a:rPr>
              <a:t>ullamcorper</a:t>
            </a:r>
            <a:r>
              <a:rPr lang="en-US" sz="1200" dirty="0" smtClean="0">
                <a:latin typeface="+mn-lt"/>
                <a:cs typeface="Arial"/>
              </a:rPr>
              <a:t> </a:t>
            </a:r>
            <a:r>
              <a:rPr lang="en-US" sz="1200" dirty="0" err="1" smtClean="0">
                <a:latin typeface="+mn-lt"/>
                <a:cs typeface="Arial"/>
              </a:rPr>
              <a:t>justo</a:t>
            </a:r>
            <a:r>
              <a:rPr lang="en-US" sz="1200" dirty="0" smtClean="0">
                <a:latin typeface="+mn-lt"/>
                <a:cs typeface="Arial"/>
              </a:rPr>
              <a:t> </a:t>
            </a:r>
            <a:r>
              <a:rPr lang="en-US" sz="1200" dirty="0" err="1" smtClean="0">
                <a:latin typeface="+mn-lt"/>
                <a:cs typeface="Arial"/>
              </a:rPr>
              <a:t>tristique</a:t>
            </a:r>
            <a:r>
              <a:rPr lang="en-US" sz="1200" dirty="0" smtClean="0">
                <a:latin typeface="+mn-lt"/>
                <a:cs typeface="Arial"/>
              </a:rPr>
              <a:t> dui </a:t>
            </a:r>
            <a:r>
              <a:rPr lang="en-US" sz="1200" dirty="0" err="1" smtClean="0">
                <a:latin typeface="+mn-lt"/>
                <a:cs typeface="Arial"/>
              </a:rPr>
              <a:t>posuere</a:t>
            </a:r>
            <a:r>
              <a:rPr lang="en-US" sz="1200" dirty="0" smtClean="0">
                <a:latin typeface="+mn-lt"/>
                <a:cs typeface="Arial"/>
              </a:rPr>
              <a:t> </a:t>
            </a:r>
            <a:r>
              <a:rPr lang="en-US" sz="1200" dirty="0" err="1" smtClean="0">
                <a:latin typeface="+mn-lt"/>
                <a:cs typeface="Arial"/>
              </a:rPr>
              <a:t>tincidunt</a:t>
            </a:r>
            <a:r>
              <a:rPr lang="en-US" sz="1200" dirty="0" smtClean="0">
                <a:latin typeface="+mn-lt"/>
                <a:cs typeface="Arial"/>
              </a:rPr>
              <a:t>. In </a:t>
            </a:r>
            <a:r>
              <a:rPr lang="en-US" sz="1200" dirty="0" err="1" smtClean="0">
                <a:latin typeface="+mn-lt"/>
                <a:cs typeface="Arial"/>
              </a:rPr>
              <a:t>nec</a:t>
            </a:r>
            <a:r>
              <a:rPr lang="en-US" sz="1200" dirty="0" smtClean="0">
                <a:latin typeface="+mn-lt"/>
                <a:cs typeface="Arial"/>
              </a:rPr>
              <a:t> lacus </a:t>
            </a:r>
            <a:r>
              <a:rPr lang="en-US" sz="1200" dirty="0" err="1" smtClean="0">
                <a:latin typeface="+mn-lt"/>
                <a:cs typeface="Arial"/>
              </a:rPr>
              <a:t>laoreet</a:t>
            </a:r>
            <a:r>
              <a:rPr lang="en-US" sz="1200" dirty="0" smtClean="0">
                <a:latin typeface="+mn-lt"/>
                <a:cs typeface="Arial"/>
              </a:rPr>
              <a:t> </a:t>
            </a:r>
            <a:r>
              <a:rPr lang="en-US" sz="1200" dirty="0" err="1" smtClean="0">
                <a:latin typeface="+mn-lt"/>
                <a:cs typeface="Arial"/>
              </a:rPr>
              <a:t>orci</a:t>
            </a:r>
            <a:r>
              <a:rPr lang="en-US" sz="1200" dirty="0" smtClean="0">
                <a:latin typeface="+mn-lt"/>
                <a:cs typeface="Arial"/>
              </a:rPr>
              <a:t> </a:t>
            </a:r>
            <a:r>
              <a:rPr lang="en-US" sz="1200" dirty="0" err="1" smtClean="0">
                <a:latin typeface="+mn-lt"/>
                <a:cs typeface="Arial"/>
              </a:rPr>
              <a:t>varius</a:t>
            </a:r>
            <a:r>
              <a:rPr lang="en-US" sz="1200" dirty="0" smtClean="0">
                <a:latin typeface="+mn-lt"/>
                <a:cs typeface="Arial"/>
              </a:rPr>
              <a:t> </a:t>
            </a:r>
            <a:r>
              <a:rPr lang="en-US" sz="1200" dirty="0" err="1" smtClean="0">
                <a:latin typeface="+mn-lt"/>
                <a:cs typeface="Arial"/>
              </a:rPr>
              <a:t>imperdiet</a:t>
            </a:r>
            <a:r>
              <a:rPr lang="en-US" sz="1200" dirty="0" smtClean="0">
                <a:latin typeface="+mn-lt"/>
                <a:cs typeface="Arial"/>
              </a:rPr>
              <a:t> sit </a:t>
            </a:r>
            <a:r>
              <a:rPr lang="en-US" sz="1200" dirty="0" err="1" smtClean="0">
                <a:latin typeface="+mn-lt"/>
                <a:cs typeface="Arial"/>
              </a:rPr>
              <a:t>amet</a:t>
            </a:r>
            <a:r>
              <a:rPr lang="en-US" sz="1200" dirty="0" smtClean="0">
                <a:latin typeface="+mn-lt"/>
                <a:cs typeface="Arial"/>
              </a:rPr>
              <a:t> in </a:t>
            </a:r>
            <a:r>
              <a:rPr lang="en-US" sz="1200" dirty="0" err="1" smtClean="0">
                <a:latin typeface="+mn-lt"/>
                <a:cs typeface="Arial"/>
              </a:rPr>
              <a:t>augue</a:t>
            </a:r>
            <a:r>
              <a:rPr lang="en-US" sz="1200" dirty="0" smtClean="0">
                <a:latin typeface="+mn-lt"/>
                <a:cs typeface="Arial"/>
              </a:rPr>
              <a:t>. </a:t>
            </a:r>
            <a:endParaRPr lang="en-US" sz="1200" dirty="0">
              <a:latin typeface="+mn-lt"/>
              <a:cs typeface="Arial"/>
            </a:endParaRPr>
          </a:p>
        </p:txBody>
      </p:sp>
      <p:grpSp>
        <p:nvGrpSpPr>
          <p:cNvPr id="56" name="Group 55"/>
          <p:cNvGrpSpPr/>
          <p:nvPr userDrawn="1"/>
        </p:nvGrpSpPr>
        <p:grpSpPr>
          <a:xfrm>
            <a:off x="9998728" y="2066928"/>
            <a:ext cx="1320801" cy="866775"/>
            <a:chOff x="7585304" y="2066925"/>
            <a:chExt cx="990601" cy="866775"/>
          </a:xfrm>
        </p:grpSpPr>
        <p:sp>
          <p:nvSpPr>
            <p:cNvPr id="16" name="Rectangle 15"/>
            <p:cNvSpPr/>
            <p:nvPr/>
          </p:nvSpPr>
          <p:spPr>
            <a:xfrm>
              <a:off x="7585304" y="2066925"/>
              <a:ext cx="990601" cy="866775"/>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sz="1350">
                <a:solidFill>
                  <a:prstClr val="white"/>
                </a:solidFill>
              </a:endParaRPr>
            </a:p>
          </p:txBody>
        </p:sp>
        <p:sp>
          <p:nvSpPr>
            <p:cNvPr id="20" name="Round Same Side Corner Rectangle 19"/>
            <p:cNvSpPr/>
            <p:nvPr/>
          </p:nvSpPr>
          <p:spPr>
            <a:xfrm rot="9290577">
              <a:off x="8216708" y="2667082"/>
              <a:ext cx="186615" cy="142420"/>
            </a:xfrm>
            <a:prstGeom prst="round2SameRect">
              <a:avLst>
                <a:gd name="adj1" fmla="val 34951"/>
                <a:gd name="adj2" fmla="val 0"/>
              </a:avLst>
            </a:prstGeom>
            <a:solidFill>
              <a:schemeClr val="tx1">
                <a:lumMod val="60000"/>
                <a:lumOff val="40000"/>
              </a:schemeClr>
            </a:solidFill>
            <a:ln>
              <a:solidFill>
                <a:schemeClr val="tx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sz="1350">
                <a:solidFill>
                  <a:prstClr val="white"/>
                </a:solidFill>
              </a:endParaRPr>
            </a:p>
          </p:txBody>
        </p:sp>
        <p:sp>
          <p:nvSpPr>
            <p:cNvPr id="23" name="Rectangle 22"/>
            <p:cNvSpPr/>
            <p:nvPr/>
          </p:nvSpPr>
          <p:spPr>
            <a:xfrm>
              <a:off x="7726345" y="2200750"/>
              <a:ext cx="693775" cy="508929"/>
            </a:xfrm>
            <a:prstGeom prst="rect">
              <a:avLst/>
            </a:prstGeom>
            <a:solidFill>
              <a:schemeClr val="accent6"/>
            </a:solidFill>
            <a:ln w="28575">
              <a:solidFill>
                <a:schemeClr val="tx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sz="1350">
                <a:solidFill>
                  <a:prstClr val="white"/>
                </a:solidFill>
              </a:endParaRPr>
            </a:p>
          </p:txBody>
        </p:sp>
        <p:sp>
          <p:nvSpPr>
            <p:cNvPr id="24" name="Rectangle 23"/>
            <p:cNvSpPr/>
            <p:nvPr/>
          </p:nvSpPr>
          <p:spPr>
            <a:xfrm rot="20162688">
              <a:off x="8307269" y="2779830"/>
              <a:ext cx="120751" cy="92968"/>
            </a:xfrm>
            <a:prstGeom prst="rect">
              <a:avLst/>
            </a:prstGeom>
            <a:solidFill>
              <a:schemeClr val="tx1">
                <a:lumMod val="60000"/>
                <a:lumOff val="40000"/>
              </a:schemeClr>
            </a:solidFill>
            <a:ln>
              <a:solidFill>
                <a:schemeClr val="tx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sz="1350" dirty="0">
                <a:solidFill>
                  <a:prstClr val="white"/>
                </a:solidFill>
              </a:endParaRPr>
            </a:p>
          </p:txBody>
        </p:sp>
        <p:grpSp>
          <p:nvGrpSpPr>
            <p:cNvPr id="26" name="Group 112"/>
            <p:cNvGrpSpPr/>
            <p:nvPr/>
          </p:nvGrpSpPr>
          <p:grpSpPr>
            <a:xfrm rot="268763">
              <a:off x="8301614" y="2601771"/>
              <a:ext cx="105383" cy="115094"/>
              <a:chOff x="2895848" y="2075828"/>
              <a:chExt cx="91440" cy="138553"/>
            </a:xfrm>
            <a:solidFill>
              <a:schemeClr val="tx1">
                <a:lumMod val="60000"/>
                <a:lumOff val="40000"/>
              </a:schemeClr>
            </a:solidFill>
          </p:grpSpPr>
          <p:sp>
            <p:nvSpPr>
              <p:cNvPr id="39" name="Chord 38"/>
              <p:cNvSpPr/>
              <p:nvPr/>
            </p:nvSpPr>
            <p:spPr>
              <a:xfrm rot="19884595">
                <a:off x="2895848" y="2075828"/>
                <a:ext cx="91440" cy="91440"/>
              </a:xfrm>
              <a:prstGeom prst="chord">
                <a:avLst>
                  <a:gd name="adj1" fmla="val 5450448"/>
                  <a:gd name="adj2" fmla="val 16200000"/>
                </a:avLst>
              </a:prstGeom>
              <a:grpFill/>
              <a:ln>
                <a:solidFill>
                  <a:schemeClr val="tx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sz="1350">
                  <a:solidFill>
                    <a:prstClr val="white"/>
                  </a:solidFill>
                </a:endParaRPr>
              </a:p>
            </p:txBody>
          </p:sp>
          <p:sp>
            <p:nvSpPr>
              <p:cNvPr id="41" name="Rectangle 40"/>
              <p:cNvSpPr/>
              <p:nvPr/>
            </p:nvSpPr>
            <p:spPr>
              <a:xfrm rot="14452115">
                <a:off x="2891976" y="2145801"/>
                <a:ext cx="91440" cy="45720"/>
              </a:xfrm>
              <a:prstGeom prst="rect">
                <a:avLst/>
              </a:prstGeom>
              <a:grpFill/>
              <a:ln>
                <a:solidFill>
                  <a:schemeClr val="tx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sz="1350">
                  <a:solidFill>
                    <a:prstClr val="white"/>
                  </a:solidFill>
                </a:endParaRPr>
              </a:p>
            </p:txBody>
          </p:sp>
        </p:grpSp>
        <p:grpSp>
          <p:nvGrpSpPr>
            <p:cNvPr id="27" name="Group 131"/>
            <p:cNvGrpSpPr/>
            <p:nvPr/>
          </p:nvGrpSpPr>
          <p:grpSpPr>
            <a:xfrm>
              <a:off x="7872293" y="2274412"/>
              <a:ext cx="384207" cy="325939"/>
              <a:chOff x="2659745" y="1812344"/>
              <a:chExt cx="707196" cy="787556"/>
            </a:xfrm>
            <a:solidFill>
              <a:schemeClr val="tx1">
                <a:lumMod val="60000"/>
                <a:lumOff val="40000"/>
              </a:schemeClr>
            </a:solidFill>
          </p:grpSpPr>
          <p:cxnSp>
            <p:nvCxnSpPr>
              <p:cNvPr id="28" name="Straight Connector 27"/>
              <p:cNvCxnSpPr/>
              <p:nvPr/>
            </p:nvCxnSpPr>
            <p:spPr>
              <a:xfrm>
                <a:off x="2722382" y="1881707"/>
                <a:ext cx="581922" cy="0"/>
              </a:xfrm>
              <a:prstGeom prst="line">
                <a:avLst/>
              </a:prstGeom>
              <a:grpFill/>
              <a:ln w="28575" cap="rnd">
                <a:solidFill>
                  <a:schemeClr val="tx1">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a:off x="2693286" y="2017142"/>
                <a:ext cx="640114" cy="0"/>
              </a:xfrm>
              <a:prstGeom prst="line">
                <a:avLst/>
              </a:prstGeom>
              <a:grpFill/>
              <a:ln w="28575" cap="rnd">
                <a:solidFill>
                  <a:schemeClr val="tx1">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a:off x="2659745" y="2152577"/>
                <a:ext cx="707196" cy="0"/>
              </a:xfrm>
              <a:prstGeom prst="line">
                <a:avLst/>
              </a:prstGeom>
              <a:grpFill/>
              <a:ln w="28575" cap="rnd">
                <a:solidFill>
                  <a:schemeClr val="tx1">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a:off x="2693286" y="2288014"/>
                <a:ext cx="640114" cy="0"/>
              </a:xfrm>
              <a:prstGeom prst="line">
                <a:avLst/>
              </a:prstGeom>
              <a:grpFill/>
              <a:ln w="28575" cap="rnd">
                <a:solidFill>
                  <a:schemeClr val="tx1">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32" name="Rectangle 31"/>
              <p:cNvSpPr/>
              <p:nvPr/>
            </p:nvSpPr>
            <p:spPr>
              <a:xfrm>
                <a:off x="2959792" y="1812344"/>
                <a:ext cx="107104" cy="734135"/>
              </a:xfrm>
              <a:prstGeom prst="rect">
                <a:avLst/>
              </a:prstGeom>
              <a:grpFill/>
              <a:ln>
                <a:solidFill>
                  <a:schemeClr val="tx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sz="1350" dirty="0">
                  <a:solidFill>
                    <a:prstClr val="white"/>
                  </a:solidFill>
                </a:endParaRPr>
              </a:p>
            </p:txBody>
          </p:sp>
          <p:sp>
            <p:nvSpPr>
              <p:cNvPr id="33" name="Freeform 32"/>
              <p:cNvSpPr/>
              <p:nvPr/>
            </p:nvSpPr>
            <p:spPr>
              <a:xfrm rot="5400000">
                <a:off x="2721975" y="2420222"/>
                <a:ext cx="165180" cy="193974"/>
              </a:xfrm>
              <a:custGeom>
                <a:avLst/>
                <a:gdLst>
                  <a:gd name="connsiteX0" fmla="*/ 0 w 76200"/>
                  <a:gd name="connsiteY0" fmla="*/ 0 h 114300"/>
                  <a:gd name="connsiteX1" fmla="*/ 38100 w 76200"/>
                  <a:gd name="connsiteY1" fmla="*/ 0 h 114300"/>
                  <a:gd name="connsiteX2" fmla="*/ 73657 w 76200"/>
                  <a:gd name="connsiteY2" fmla="*/ 36621 h 114300"/>
                  <a:gd name="connsiteX3" fmla="*/ 73657 w 76200"/>
                  <a:gd name="connsiteY3" fmla="*/ 77679 h 114300"/>
                  <a:gd name="connsiteX4" fmla="*/ 38100 w 76200"/>
                  <a:gd name="connsiteY4" fmla="*/ 114300 h 114300"/>
                  <a:gd name="connsiteX5" fmla="*/ 0 w 76200"/>
                  <a:gd name="connsiteY5" fmla="*/ 114300 h 114300"/>
                  <a:gd name="connsiteX6" fmla="*/ 0 w 76200"/>
                  <a:gd name="connsiteY6" fmla="*/ 0 h 114300"/>
                  <a:gd name="connsiteX0" fmla="*/ 0 w 77048"/>
                  <a:gd name="connsiteY0" fmla="*/ 0 h 153988"/>
                  <a:gd name="connsiteX1" fmla="*/ 38100 w 77048"/>
                  <a:gd name="connsiteY1" fmla="*/ 39688 h 153988"/>
                  <a:gd name="connsiteX2" fmla="*/ 73657 w 77048"/>
                  <a:gd name="connsiteY2" fmla="*/ 76309 h 153988"/>
                  <a:gd name="connsiteX3" fmla="*/ 73657 w 77048"/>
                  <a:gd name="connsiteY3" fmla="*/ 117367 h 153988"/>
                  <a:gd name="connsiteX4" fmla="*/ 38100 w 77048"/>
                  <a:gd name="connsiteY4" fmla="*/ 153988 h 153988"/>
                  <a:gd name="connsiteX5" fmla="*/ 0 w 77048"/>
                  <a:gd name="connsiteY5" fmla="*/ 153988 h 153988"/>
                  <a:gd name="connsiteX6" fmla="*/ 0 w 77048"/>
                  <a:gd name="connsiteY6" fmla="*/ 0 h 153988"/>
                  <a:gd name="connsiteX0" fmla="*/ 0 w 77048"/>
                  <a:gd name="connsiteY0" fmla="*/ 0 h 153988"/>
                  <a:gd name="connsiteX1" fmla="*/ 38100 w 77048"/>
                  <a:gd name="connsiteY1" fmla="*/ 39688 h 153988"/>
                  <a:gd name="connsiteX2" fmla="*/ 73657 w 77048"/>
                  <a:gd name="connsiteY2" fmla="*/ 76309 h 153988"/>
                  <a:gd name="connsiteX3" fmla="*/ 73657 w 77048"/>
                  <a:gd name="connsiteY3" fmla="*/ 117367 h 153988"/>
                  <a:gd name="connsiteX4" fmla="*/ 38100 w 77048"/>
                  <a:gd name="connsiteY4" fmla="*/ 153988 h 153988"/>
                  <a:gd name="connsiteX5" fmla="*/ 0 w 77048"/>
                  <a:gd name="connsiteY5" fmla="*/ 153988 h 153988"/>
                  <a:gd name="connsiteX6" fmla="*/ 0 w 77048"/>
                  <a:gd name="connsiteY6" fmla="*/ 0 h 153988"/>
                  <a:gd name="connsiteX0" fmla="*/ 0 w 77048"/>
                  <a:gd name="connsiteY0" fmla="*/ 0 h 153988"/>
                  <a:gd name="connsiteX1" fmla="*/ 38100 w 77048"/>
                  <a:gd name="connsiteY1" fmla="*/ 39688 h 153988"/>
                  <a:gd name="connsiteX2" fmla="*/ 73657 w 77048"/>
                  <a:gd name="connsiteY2" fmla="*/ 76309 h 153988"/>
                  <a:gd name="connsiteX3" fmla="*/ 73657 w 77048"/>
                  <a:gd name="connsiteY3" fmla="*/ 117367 h 153988"/>
                  <a:gd name="connsiteX4" fmla="*/ 38100 w 77048"/>
                  <a:gd name="connsiteY4" fmla="*/ 153988 h 153988"/>
                  <a:gd name="connsiteX5" fmla="*/ 0 w 77048"/>
                  <a:gd name="connsiteY5" fmla="*/ 153988 h 153988"/>
                  <a:gd name="connsiteX6" fmla="*/ 0 w 77048"/>
                  <a:gd name="connsiteY6" fmla="*/ 0 h 153988"/>
                  <a:gd name="connsiteX0" fmla="*/ 0 w 77048"/>
                  <a:gd name="connsiteY0" fmla="*/ 0 h 153988"/>
                  <a:gd name="connsiteX1" fmla="*/ 38100 w 77048"/>
                  <a:gd name="connsiteY1" fmla="*/ 39688 h 153988"/>
                  <a:gd name="connsiteX2" fmla="*/ 73657 w 77048"/>
                  <a:gd name="connsiteY2" fmla="*/ 76309 h 153988"/>
                  <a:gd name="connsiteX3" fmla="*/ 73657 w 77048"/>
                  <a:gd name="connsiteY3" fmla="*/ 117367 h 153988"/>
                  <a:gd name="connsiteX4" fmla="*/ 38100 w 77048"/>
                  <a:gd name="connsiteY4" fmla="*/ 153988 h 153988"/>
                  <a:gd name="connsiteX5" fmla="*/ 0 w 77048"/>
                  <a:gd name="connsiteY5" fmla="*/ 153988 h 153988"/>
                  <a:gd name="connsiteX6" fmla="*/ 0 w 77048"/>
                  <a:gd name="connsiteY6" fmla="*/ 0 h 153988"/>
                  <a:gd name="connsiteX0" fmla="*/ 0 w 77048"/>
                  <a:gd name="connsiteY0" fmla="*/ 0 h 172839"/>
                  <a:gd name="connsiteX1" fmla="*/ 38100 w 77048"/>
                  <a:gd name="connsiteY1" fmla="*/ 58539 h 172839"/>
                  <a:gd name="connsiteX2" fmla="*/ 73657 w 77048"/>
                  <a:gd name="connsiteY2" fmla="*/ 95160 h 172839"/>
                  <a:gd name="connsiteX3" fmla="*/ 73657 w 77048"/>
                  <a:gd name="connsiteY3" fmla="*/ 136218 h 172839"/>
                  <a:gd name="connsiteX4" fmla="*/ 38100 w 77048"/>
                  <a:gd name="connsiteY4" fmla="*/ 172839 h 172839"/>
                  <a:gd name="connsiteX5" fmla="*/ 0 w 77048"/>
                  <a:gd name="connsiteY5" fmla="*/ 172839 h 172839"/>
                  <a:gd name="connsiteX6" fmla="*/ 0 w 77048"/>
                  <a:gd name="connsiteY6" fmla="*/ 0 h 172839"/>
                  <a:gd name="connsiteX0" fmla="*/ 0 w 77048"/>
                  <a:gd name="connsiteY0" fmla="*/ 0 h 172839"/>
                  <a:gd name="connsiteX1" fmla="*/ 38100 w 77048"/>
                  <a:gd name="connsiteY1" fmla="*/ 58539 h 172839"/>
                  <a:gd name="connsiteX2" fmla="*/ 73657 w 77048"/>
                  <a:gd name="connsiteY2" fmla="*/ 95160 h 172839"/>
                  <a:gd name="connsiteX3" fmla="*/ 73657 w 77048"/>
                  <a:gd name="connsiteY3" fmla="*/ 136218 h 172839"/>
                  <a:gd name="connsiteX4" fmla="*/ 38100 w 77048"/>
                  <a:gd name="connsiteY4" fmla="*/ 172839 h 172839"/>
                  <a:gd name="connsiteX5" fmla="*/ 0 w 77048"/>
                  <a:gd name="connsiteY5" fmla="*/ 172839 h 172839"/>
                  <a:gd name="connsiteX6" fmla="*/ 0 w 77048"/>
                  <a:gd name="connsiteY6" fmla="*/ 0 h 172839"/>
                  <a:gd name="connsiteX0" fmla="*/ 0 w 77048"/>
                  <a:gd name="connsiteY0" fmla="*/ 0 h 172839"/>
                  <a:gd name="connsiteX1" fmla="*/ 38100 w 77048"/>
                  <a:gd name="connsiteY1" fmla="*/ 46633 h 172839"/>
                  <a:gd name="connsiteX2" fmla="*/ 73657 w 77048"/>
                  <a:gd name="connsiteY2" fmla="*/ 95160 h 172839"/>
                  <a:gd name="connsiteX3" fmla="*/ 73657 w 77048"/>
                  <a:gd name="connsiteY3" fmla="*/ 136218 h 172839"/>
                  <a:gd name="connsiteX4" fmla="*/ 38100 w 77048"/>
                  <a:gd name="connsiteY4" fmla="*/ 172839 h 172839"/>
                  <a:gd name="connsiteX5" fmla="*/ 0 w 77048"/>
                  <a:gd name="connsiteY5" fmla="*/ 172839 h 172839"/>
                  <a:gd name="connsiteX6" fmla="*/ 0 w 77048"/>
                  <a:gd name="connsiteY6" fmla="*/ 0 h 172839"/>
                  <a:gd name="connsiteX0" fmla="*/ 0 w 77048"/>
                  <a:gd name="connsiteY0" fmla="*/ 0 h 172839"/>
                  <a:gd name="connsiteX1" fmla="*/ 38100 w 77048"/>
                  <a:gd name="connsiteY1" fmla="*/ 46633 h 172839"/>
                  <a:gd name="connsiteX2" fmla="*/ 73657 w 77048"/>
                  <a:gd name="connsiteY2" fmla="*/ 95160 h 172839"/>
                  <a:gd name="connsiteX3" fmla="*/ 73657 w 77048"/>
                  <a:gd name="connsiteY3" fmla="*/ 136218 h 172839"/>
                  <a:gd name="connsiteX4" fmla="*/ 38100 w 77048"/>
                  <a:gd name="connsiteY4" fmla="*/ 172839 h 172839"/>
                  <a:gd name="connsiteX5" fmla="*/ 0 w 77048"/>
                  <a:gd name="connsiteY5" fmla="*/ 172839 h 172839"/>
                  <a:gd name="connsiteX6" fmla="*/ 0 w 77048"/>
                  <a:gd name="connsiteY6" fmla="*/ 0 h 172839"/>
                  <a:gd name="connsiteX0" fmla="*/ 0 w 77048"/>
                  <a:gd name="connsiteY0" fmla="*/ 0 h 172839"/>
                  <a:gd name="connsiteX1" fmla="*/ 38100 w 77048"/>
                  <a:gd name="connsiteY1" fmla="*/ 46633 h 172839"/>
                  <a:gd name="connsiteX2" fmla="*/ 73657 w 77048"/>
                  <a:gd name="connsiteY2" fmla="*/ 95160 h 172839"/>
                  <a:gd name="connsiteX3" fmla="*/ 73657 w 77048"/>
                  <a:gd name="connsiteY3" fmla="*/ 136218 h 172839"/>
                  <a:gd name="connsiteX4" fmla="*/ 38100 w 77048"/>
                  <a:gd name="connsiteY4" fmla="*/ 172839 h 172839"/>
                  <a:gd name="connsiteX5" fmla="*/ 0 w 77048"/>
                  <a:gd name="connsiteY5" fmla="*/ 172839 h 172839"/>
                  <a:gd name="connsiteX6" fmla="*/ 0 w 77048"/>
                  <a:gd name="connsiteY6" fmla="*/ 0 h 172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7048" h="172839">
                    <a:moveTo>
                      <a:pt x="0" y="0"/>
                    </a:moveTo>
                    <a:cubicBezTo>
                      <a:pt x="18653" y="18521"/>
                      <a:pt x="21431" y="31089"/>
                      <a:pt x="38100" y="46633"/>
                    </a:cubicBezTo>
                    <a:cubicBezTo>
                      <a:pt x="55846" y="66477"/>
                      <a:pt x="67995" y="73096"/>
                      <a:pt x="73657" y="95160"/>
                    </a:cubicBezTo>
                    <a:cubicBezTo>
                      <a:pt x="77048" y="108373"/>
                      <a:pt x="77048" y="123004"/>
                      <a:pt x="73657" y="136218"/>
                    </a:cubicBezTo>
                    <a:cubicBezTo>
                      <a:pt x="67995" y="158282"/>
                      <a:pt x="53861" y="172839"/>
                      <a:pt x="38100" y="172839"/>
                    </a:cubicBezTo>
                    <a:lnTo>
                      <a:pt x="0" y="172839"/>
                    </a:lnTo>
                    <a:lnTo>
                      <a:pt x="0" y="0"/>
                    </a:lnTo>
                    <a:close/>
                  </a:path>
                </a:pathLst>
              </a:custGeom>
              <a:grpFill/>
              <a:ln>
                <a:solidFill>
                  <a:schemeClr val="tx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sz="1350">
                  <a:solidFill>
                    <a:prstClr val="white"/>
                  </a:solidFill>
                </a:endParaRPr>
              </a:p>
            </p:txBody>
          </p:sp>
          <p:cxnSp>
            <p:nvCxnSpPr>
              <p:cNvPr id="35" name="Straight Connector 34"/>
              <p:cNvCxnSpPr/>
              <p:nvPr/>
            </p:nvCxnSpPr>
            <p:spPr>
              <a:xfrm>
                <a:off x="2722382" y="2417014"/>
                <a:ext cx="581922" cy="0"/>
              </a:xfrm>
              <a:prstGeom prst="line">
                <a:avLst/>
              </a:prstGeom>
              <a:grpFill/>
              <a:ln w="28575" cap="sq">
                <a:solidFill>
                  <a:schemeClr val="tx1">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37" name="Freeform 36"/>
              <p:cNvSpPr/>
              <p:nvPr/>
            </p:nvSpPr>
            <p:spPr>
              <a:xfrm rot="16200000" flipH="1">
                <a:off x="3146376" y="2420323"/>
                <a:ext cx="165180" cy="193974"/>
              </a:xfrm>
              <a:custGeom>
                <a:avLst/>
                <a:gdLst>
                  <a:gd name="connsiteX0" fmla="*/ 0 w 76200"/>
                  <a:gd name="connsiteY0" fmla="*/ 0 h 114300"/>
                  <a:gd name="connsiteX1" fmla="*/ 38100 w 76200"/>
                  <a:gd name="connsiteY1" fmla="*/ 0 h 114300"/>
                  <a:gd name="connsiteX2" fmla="*/ 73657 w 76200"/>
                  <a:gd name="connsiteY2" fmla="*/ 36621 h 114300"/>
                  <a:gd name="connsiteX3" fmla="*/ 73657 w 76200"/>
                  <a:gd name="connsiteY3" fmla="*/ 77679 h 114300"/>
                  <a:gd name="connsiteX4" fmla="*/ 38100 w 76200"/>
                  <a:gd name="connsiteY4" fmla="*/ 114300 h 114300"/>
                  <a:gd name="connsiteX5" fmla="*/ 0 w 76200"/>
                  <a:gd name="connsiteY5" fmla="*/ 114300 h 114300"/>
                  <a:gd name="connsiteX6" fmla="*/ 0 w 76200"/>
                  <a:gd name="connsiteY6" fmla="*/ 0 h 114300"/>
                  <a:gd name="connsiteX0" fmla="*/ 0 w 77048"/>
                  <a:gd name="connsiteY0" fmla="*/ 0 h 153988"/>
                  <a:gd name="connsiteX1" fmla="*/ 38100 w 77048"/>
                  <a:gd name="connsiteY1" fmla="*/ 39688 h 153988"/>
                  <a:gd name="connsiteX2" fmla="*/ 73657 w 77048"/>
                  <a:gd name="connsiteY2" fmla="*/ 76309 h 153988"/>
                  <a:gd name="connsiteX3" fmla="*/ 73657 w 77048"/>
                  <a:gd name="connsiteY3" fmla="*/ 117367 h 153988"/>
                  <a:gd name="connsiteX4" fmla="*/ 38100 w 77048"/>
                  <a:gd name="connsiteY4" fmla="*/ 153988 h 153988"/>
                  <a:gd name="connsiteX5" fmla="*/ 0 w 77048"/>
                  <a:gd name="connsiteY5" fmla="*/ 153988 h 153988"/>
                  <a:gd name="connsiteX6" fmla="*/ 0 w 77048"/>
                  <a:gd name="connsiteY6" fmla="*/ 0 h 153988"/>
                  <a:gd name="connsiteX0" fmla="*/ 0 w 77048"/>
                  <a:gd name="connsiteY0" fmla="*/ 0 h 153988"/>
                  <a:gd name="connsiteX1" fmla="*/ 38100 w 77048"/>
                  <a:gd name="connsiteY1" fmla="*/ 39688 h 153988"/>
                  <a:gd name="connsiteX2" fmla="*/ 73657 w 77048"/>
                  <a:gd name="connsiteY2" fmla="*/ 76309 h 153988"/>
                  <a:gd name="connsiteX3" fmla="*/ 73657 w 77048"/>
                  <a:gd name="connsiteY3" fmla="*/ 117367 h 153988"/>
                  <a:gd name="connsiteX4" fmla="*/ 38100 w 77048"/>
                  <a:gd name="connsiteY4" fmla="*/ 153988 h 153988"/>
                  <a:gd name="connsiteX5" fmla="*/ 0 w 77048"/>
                  <a:gd name="connsiteY5" fmla="*/ 153988 h 153988"/>
                  <a:gd name="connsiteX6" fmla="*/ 0 w 77048"/>
                  <a:gd name="connsiteY6" fmla="*/ 0 h 153988"/>
                  <a:gd name="connsiteX0" fmla="*/ 0 w 77048"/>
                  <a:gd name="connsiteY0" fmla="*/ 0 h 153988"/>
                  <a:gd name="connsiteX1" fmla="*/ 38100 w 77048"/>
                  <a:gd name="connsiteY1" fmla="*/ 39688 h 153988"/>
                  <a:gd name="connsiteX2" fmla="*/ 73657 w 77048"/>
                  <a:gd name="connsiteY2" fmla="*/ 76309 h 153988"/>
                  <a:gd name="connsiteX3" fmla="*/ 73657 w 77048"/>
                  <a:gd name="connsiteY3" fmla="*/ 117367 h 153988"/>
                  <a:gd name="connsiteX4" fmla="*/ 38100 w 77048"/>
                  <a:gd name="connsiteY4" fmla="*/ 153988 h 153988"/>
                  <a:gd name="connsiteX5" fmla="*/ 0 w 77048"/>
                  <a:gd name="connsiteY5" fmla="*/ 153988 h 153988"/>
                  <a:gd name="connsiteX6" fmla="*/ 0 w 77048"/>
                  <a:gd name="connsiteY6" fmla="*/ 0 h 153988"/>
                  <a:gd name="connsiteX0" fmla="*/ 0 w 77048"/>
                  <a:gd name="connsiteY0" fmla="*/ 0 h 153988"/>
                  <a:gd name="connsiteX1" fmla="*/ 38100 w 77048"/>
                  <a:gd name="connsiteY1" fmla="*/ 39688 h 153988"/>
                  <a:gd name="connsiteX2" fmla="*/ 73657 w 77048"/>
                  <a:gd name="connsiteY2" fmla="*/ 76309 h 153988"/>
                  <a:gd name="connsiteX3" fmla="*/ 73657 w 77048"/>
                  <a:gd name="connsiteY3" fmla="*/ 117367 h 153988"/>
                  <a:gd name="connsiteX4" fmla="*/ 38100 w 77048"/>
                  <a:gd name="connsiteY4" fmla="*/ 153988 h 153988"/>
                  <a:gd name="connsiteX5" fmla="*/ 0 w 77048"/>
                  <a:gd name="connsiteY5" fmla="*/ 153988 h 153988"/>
                  <a:gd name="connsiteX6" fmla="*/ 0 w 77048"/>
                  <a:gd name="connsiteY6" fmla="*/ 0 h 153988"/>
                  <a:gd name="connsiteX0" fmla="*/ 0 w 77048"/>
                  <a:gd name="connsiteY0" fmla="*/ 0 h 172839"/>
                  <a:gd name="connsiteX1" fmla="*/ 38100 w 77048"/>
                  <a:gd name="connsiteY1" fmla="*/ 58539 h 172839"/>
                  <a:gd name="connsiteX2" fmla="*/ 73657 w 77048"/>
                  <a:gd name="connsiteY2" fmla="*/ 95160 h 172839"/>
                  <a:gd name="connsiteX3" fmla="*/ 73657 w 77048"/>
                  <a:gd name="connsiteY3" fmla="*/ 136218 h 172839"/>
                  <a:gd name="connsiteX4" fmla="*/ 38100 w 77048"/>
                  <a:gd name="connsiteY4" fmla="*/ 172839 h 172839"/>
                  <a:gd name="connsiteX5" fmla="*/ 0 w 77048"/>
                  <a:gd name="connsiteY5" fmla="*/ 172839 h 172839"/>
                  <a:gd name="connsiteX6" fmla="*/ 0 w 77048"/>
                  <a:gd name="connsiteY6" fmla="*/ 0 h 172839"/>
                  <a:gd name="connsiteX0" fmla="*/ 0 w 77048"/>
                  <a:gd name="connsiteY0" fmla="*/ 0 h 172839"/>
                  <a:gd name="connsiteX1" fmla="*/ 38100 w 77048"/>
                  <a:gd name="connsiteY1" fmla="*/ 58539 h 172839"/>
                  <a:gd name="connsiteX2" fmla="*/ 73657 w 77048"/>
                  <a:gd name="connsiteY2" fmla="*/ 95160 h 172839"/>
                  <a:gd name="connsiteX3" fmla="*/ 73657 w 77048"/>
                  <a:gd name="connsiteY3" fmla="*/ 136218 h 172839"/>
                  <a:gd name="connsiteX4" fmla="*/ 38100 w 77048"/>
                  <a:gd name="connsiteY4" fmla="*/ 172839 h 172839"/>
                  <a:gd name="connsiteX5" fmla="*/ 0 w 77048"/>
                  <a:gd name="connsiteY5" fmla="*/ 172839 h 172839"/>
                  <a:gd name="connsiteX6" fmla="*/ 0 w 77048"/>
                  <a:gd name="connsiteY6" fmla="*/ 0 h 172839"/>
                  <a:gd name="connsiteX0" fmla="*/ 0 w 77048"/>
                  <a:gd name="connsiteY0" fmla="*/ 0 h 172839"/>
                  <a:gd name="connsiteX1" fmla="*/ 38100 w 77048"/>
                  <a:gd name="connsiteY1" fmla="*/ 46633 h 172839"/>
                  <a:gd name="connsiteX2" fmla="*/ 73657 w 77048"/>
                  <a:gd name="connsiteY2" fmla="*/ 95160 h 172839"/>
                  <a:gd name="connsiteX3" fmla="*/ 73657 w 77048"/>
                  <a:gd name="connsiteY3" fmla="*/ 136218 h 172839"/>
                  <a:gd name="connsiteX4" fmla="*/ 38100 w 77048"/>
                  <a:gd name="connsiteY4" fmla="*/ 172839 h 172839"/>
                  <a:gd name="connsiteX5" fmla="*/ 0 w 77048"/>
                  <a:gd name="connsiteY5" fmla="*/ 172839 h 172839"/>
                  <a:gd name="connsiteX6" fmla="*/ 0 w 77048"/>
                  <a:gd name="connsiteY6" fmla="*/ 0 h 172839"/>
                  <a:gd name="connsiteX0" fmla="*/ 0 w 77048"/>
                  <a:gd name="connsiteY0" fmla="*/ 0 h 172839"/>
                  <a:gd name="connsiteX1" fmla="*/ 38100 w 77048"/>
                  <a:gd name="connsiteY1" fmla="*/ 46633 h 172839"/>
                  <a:gd name="connsiteX2" fmla="*/ 73657 w 77048"/>
                  <a:gd name="connsiteY2" fmla="*/ 95160 h 172839"/>
                  <a:gd name="connsiteX3" fmla="*/ 73657 w 77048"/>
                  <a:gd name="connsiteY3" fmla="*/ 136218 h 172839"/>
                  <a:gd name="connsiteX4" fmla="*/ 38100 w 77048"/>
                  <a:gd name="connsiteY4" fmla="*/ 172839 h 172839"/>
                  <a:gd name="connsiteX5" fmla="*/ 0 w 77048"/>
                  <a:gd name="connsiteY5" fmla="*/ 172839 h 172839"/>
                  <a:gd name="connsiteX6" fmla="*/ 0 w 77048"/>
                  <a:gd name="connsiteY6" fmla="*/ 0 h 172839"/>
                  <a:gd name="connsiteX0" fmla="*/ 0 w 77048"/>
                  <a:gd name="connsiteY0" fmla="*/ 0 h 172839"/>
                  <a:gd name="connsiteX1" fmla="*/ 38100 w 77048"/>
                  <a:gd name="connsiteY1" fmla="*/ 46633 h 172839"/>
                  <a:gd name="connsiteX2" fmla="*/ 73657 w 77048"/>
                  <a:gd name="connsiteY2" fmla="*/ 95160 h 172839"/>
                  <a:gd name="connsiteX3" fmla="*/ 73657 w 77048"/>
                  <a:gd name="connsiteY3" fmla="*/ 136218 h 172839"/>
                  <a:gd name="connsiteX4" fmla="*/ 38100 w 77048"/>
                  <a:gd name="connsiteY4" fmla="*/ 172839 h 172839"/>
                  <a:gd name="connsiteX5" fmla="*/ 0 w 77048"/>
                  <a:gd name="connsiteY5" fmla="*/ 172839 h 172839"/>
                  <a:gd name="connsiteX6" fmla="*/ 0 w 77048"/>
                  <a:gd name="connsiteY6" fmla="*/ 0 h 172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7048" h="172839">
                    <a:moveTo>
                      <a:pt x="0" y="0"/>
                    </a:moveTo>
                    <a:cubicBezTo>
                      <a:pt x="18653" y="18521"/>
                      <a:pt x="21431" y="31089"/>
                      <a:pt x="38100" y="46633"/>
                    </a:cubicBezTo>
                    <a:cubicBezTo>
                      <a:pt x="55846" y="66477"/>
                      <a:pt x="67995" y="73096"/>
                      <a:pt x="73657" y="95160"/>
                    </a:cubicBezTo>
                    <a:cubicBezTo>
                      <a:pt x="77048" y="108373"/>
                      <a:pt x="77048" y="123004"/>
                      <a:pt x="73657" y="136218"/>
                    </a:cubicBezTo>
                    <a:cubicBezTo>
                      <a:pt x="67995" y="158282"/>
                      <a:pt x="53861" y="172839"/>
                      <a:pt x="38100" y="172839"/>
                    </a:cubicBezTo>
                    <a:lnTo>
                      <a:pt x="0" y="172839"/>
                    </a:lnTo>
                    <a:lnTo>
                      <a:pt x="0" y="0"/>
                    </a:lnTo>
                    <a:close/>
                  </a:path>
                </a:pathLst>
              </a:custGeom>
              <a:grpFill/>
              <a:ln>
                <a:solidFill>
                  <a:schemeClr val="tx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sz="1350">
                  <a:solidFill>
                    <a:prstClr val="white"/>
                  </a:solidFill>
                </a:endParaRPr>
              </a:p>
            </p:txBody>
          </p:sp>
        </p:grpSp>
      </p:grpSp>
      <p:grpSp>
        <p:nvGrpSpPr>
          <p:cNvPr id="43" name="Group 39"/>
          <p:cNvGrpSpPr/>
          <p:nvPr/>
        </p:nvGrpSpPr>
        <p:grpSpPr>
          <a:xfrm>
            <a:off x="674133" y="1905001"/>
            <a:ext cx="1532328" cy="942977"/>
            <a:chOff x="6621780" y="1581150"/>
            <a:chExt cx="1360170" cy="1217295"/>
          </a:xfrm>
          <a:solidFill>
            <a:schemeClr val="accent6"/>
          </a:solidFill>
        </p:grpSpPr>
        <p:sp>
          <p:nvSpPr>
            <p:cNvPr id="45" name="Flowchart: Delay 44"/>
            <p:cNvSpPr/>
            <p:nvPr/>
          </p:nvSpPr>
          <p:spPr>
            <a:xfrm rot="16200000">
              <a:off x="7044690" y="1861185"/>
              <a:ext cx="514350" cy="1360170"/>
            </a:xfrm>
            <a:prstGeom prst="flowChartDelay">
              <a:avLst/>
            </a:prstGeom>
            <a:grpFill/>
            <a:ln>
              <a:solidFill>
                <a:schemeClr val="tx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sz="1350">
                <a:solidFill>
                  <a:prstClr val="white"/>
                </a:solidFill>
              </a:endParaRPr>
            </a:p>
          </p:txBody>
        </p:sp>
        <p:sp>
          <p:nvSpPr>
            <p:cNvPr id="46" name="Oval 45"/>
            <p:cNvSpPr/>
            <p:nvPr/>
          </p:nvSpPr>
          <p:spPr>
            <a:xfrm>
              <a:off x="7118985" y="2089785"/>
              <a:ext cx="365760" cy="388620"/>
            </a:xfrm>
            <a:prstGeom prst="ellipse">
              <a:avLst/>
            </a:prstGeom>
            <a:grpFill/>
            <a:ln>
              <a:solidFill>
                <a:schemeClr val="tx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sz="1350">
                <a:solidFill>
                  <a:prstClr val="white"/>
                </a:solidFill>
              </a:endParaRPr>
            </a:p>
          </p:txBody>
        </p:sp>
        <p:sp>
          <p:nvSpPr>
            <p:cNvPr id="47" name="Oval 46"/>
            <p:cNvSpPr/>
            <p:nvPr/>
          </p:nvSpPr>
          <p:spPr>
            <a:xfrm>
              <a:off x="7046595" y="1717565"/>
              <a:ext cx="510540" cy="655815"/>
            </a:xfrm>
            <a:prstGeom prst="ellipse">
              <a:avLst/>
            </a:prstGeom>
            <a:grpFill/>
            <a:ln>
              <a:solidFill>
                <a:schemeClr val="tx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sz="1350">
                <a:solidFill>
                  <a:prstClr val="white"/>
                </a:solidFill>
              </a:endParaRPr>
            </a:p>
          </p:txBody>
        </p:sp>
        <p:sp>
          <p:nvSpPr>
            <p:cNvPr id="48" name="Arc 47"/>
            <p:cNvSpPr/>
            <p:nvPr/>
          </p:nvSpPr>
          <p:spPr>
            <a:xfrm rot="11759450" flipH="1">
              <a:off x="7005178" y="2187107"/>
              <a:ext cx="326143" cy="514350"/>
            </a:xfrm>
            <a:prstGeom prst="arc">
              <a:avLst>
                <a:gd name="adj1" fmla="val 13836063"/>
                <a:gd name="adj2" fmla="val 0"/>
              </a:avLst>
            </a:prstGeom>
            <a:grpFill/>
            <a:ln w="28575">
              <a:solidFill>
                <a:schemeClr val="tx1">
                  <a:lumMod val="60000"/>
                  <a:lumOff val="4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fontAlgn="base">
                <a:spcBef>
                  <a:spcPct val="0"/>
                </a:spcBef>
                <a:spcAft>
                  <a:spcPct val="0"/>
                </a:spcAft>
              </a:pPr>
              <a:endParaRPr lang="en-US" sz="1350">
                <a:solidFill>
                  <a:srgbClr val="5C5C5C"/>
                </a:solidFill>
              </a:endParaRPr>
            </a:p>
          </p:txBody>
        </p:sp>
        <p:sp>
          <p:nvSpPr>
            <p:cNvPr id="49" name="Oval 48"/>
            <p:cNvSpPr/>
            <p:nvPr/>
          </p:nvSpPr>
          <p:spPr>
            <a:xfrm>
              <a:off x="6932626" y="2448453"/>
              <a:ext cx="102870" cy="100584"/>
            </a:xfrm>
            <a:prstGeom prst="ellipse">
              <a:avLst/>
            </a:prstGeom>
            <a:grpFill/>
            <a:ln>
              <a:solidFill>
                <a:schemeClr val="tx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sz="1350">
                <a:solidFill>
                  <a:prstClr val="white"/>
                </a:solidFill>
              </a:endParaRPr>
            </a:p>
          </p:txBody>
        </p:sp>
        <p:sp>
          <p:nvSpPr>
            <p:cNvPr id="50" name="Plus 49"/>
            <p:cNvSpPr/>
            <p:nvPr/>
          </p:nvSpPr>
          <p:spPr>
            <a:xfrm>
              <a:off x="7558625" y="2480889"/>
              <a:ext cx="174929" cy="166977"/>
            </a:xfrm>
            <a:prstGeom prst="mathPlus">
              <a:avLst/>
            </a:prstGeom>
            <a:grpFill/>
            <a:ln>
              <a:solidFill>
                <a:schemeClr val="tx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sz="1350">
                <a:solidFill>
                  <a:prstClr val="white"/>
                </a:solidFill>
              </a:endParaRPr>
            </a:p>
          </p:txBody>
        </p:sp>
        <p:sp>
          <p:nvSpPr>
            <p:cNvPr id="51" name="Arc 50"/>
            <p:cNvSpPr/>
            <p:nvPr/>
          </p:nvSpPr>
          <p:spPr>
            <a:xfrm rot="16200000">
              <a:off x="7247096" y="1726404"/>
              <a:ext cx="109539" cy="457200"/>
            </a:xfrm>
            <a:prstGeom prst="arc">
              <a:avLst>
                <a:gd name="adj1" fmla="val 16200000"/>
                <a:gd name="adj2" fmla="val 5178517"/>
              </a:avLst>
            </a:prstGeom>
            <a:grpFill/>
            <a:ln w="28575">
              <a:solidFill>
                <a:schemeClr val="tx1">
                  <a:lumMod val="60000"/>
                  <a:lumOff val="4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fontAlgn="base">
                <a:spcBef>
                  <a:spcPct val="0"/>
                </a:spcBef>
                <a:spcAft>
                  <a:spcPct val="0"/>
                </a:spcAft>
              </a:pPr>
              <a:endParaRPr lang="en-US" sz="1350">
                <a:solidFill>
                  <a:srgbClr val="5C5C5C"/>
                </a:solidFill>
              </a:endParaRPr>
            </a:p>
          </p:txBody>
        </p:sp>
        <p:sp>
          <p:nvSpPr>
            <p:cNvPr id="52" name="Oval 51"/>
            <p:cNvSpPr/>
            <p:nvPr/>
          </p:nvSpPr>
          <p:spPr>
            <a:xfrm>
              <a:off x="7124700" y="1581150"/>
              <a:ext cx="365760" cy="365760"/>
            </a:xfrm>
            <a:prstGeom prst="ellipse">
              <a:avLst/>
            </a:prstGeom>
            <a:grpFill/>
            <a:ln>
              <a:solidFill>
                <a:schemeClr val="tx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sz="1350" dirty="0">
                <a:solidFill>
                  <a:prstClr val="white"/>
                </a:solidFill>
              </a:endParaRPr>
            </a:p>
          </p:txBody>
        </p:sp>
        <p:sp>
          <p:nvSpPr>
            <p:cNvPr id="53" name="Oval 52"/>
            <p:cNvSpPr/>
            <p:nvPr/>
          </p:nvSpPr>
          <p:spPr>
            <a:xfrm>
              <a:off x="7179564" y="1636014"/>
              <a:ext cx="256032" cy="256032"/>
            </a:xfrm>
            <a:prstGeom prst="ellipse">
              <a:avLst/>
            </a:prstGeom>
            <a:grpFill/>
            <a:ln>
              <a:solidFill>
                <a:schemeClr val="tx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fontAlgn="base">
                <a:spcBef>
                  <a:spcPct val="0"/>
                </a:spcBef>
                <a:spcAft>
                  <a:spcPct val="0"/>
                </a:spcAft>
              </a:pPr>
              <a:r>
                <a:rPr lang="en-US" sz="450" b="1" dirty="0" smtClean="0">
                  <a:solidFill>
                    <a:srgbClr val="68217A"/>
                  </a:solidFill>
                </a:rPr>
                <a:t>GIM</a:t>
              </a:r>
              <a:endParaRPr lang="en-US" sz="450" b="1" dirty="0">
                <a:solidFill>
                  <a:srgbClr val="68217A"/>
                </a:solidFill>
              </a:endParaRPr>
            </a:p>
          </p:txBody>
        </p:sp>
      </p:grpSp>
      <p:grpSp>
        <p:nvGrpSpPr>
          <p:cNvPr id="55" name="Group 80"/>
          <p:cNvGrpSpPr/>
          <p:nvPr/>
        </p:nvGrpSpPr>
        <p:grpSpPr>
          <a:xfrm>
            <a:off x="3618223" y="2000253"/>
            <a:ext cx="1721725" cy="847725"/>
            <a:chOff x="5759535" y="3407041"/>
            <a:chExt cx="1768316" cy="1080880"/>
          </a:xfrm>
          <a:solidFill>
            <a:schemeClr val="accent6"/>
          </a:solidFill>
        </p:grpSpPr>
        <p:sp>
          <p:nvSpPr>
            <p:cNvPr id="57" name="Flowchart: Delay 56"/>
            <p:cNvSpPr/>
            <p:nvPr/>
          </p:nvSpPr>
          <p:spPr>
            <a:xfrm rot="16200000">
              <a:off x="6046883" y="3609505"/>
              <a:ext cx="349602" cy="924298"/>
            </a:xfrm>
            <a:prstGeom prst="flowChartDelay">
              <a:avLst/>
            </a:prstGeom>
            <a:grpFill/>
            <a:ln>
              <a:solidFill>
                <a:schemeClr val="tx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sz="1350">
                <a:solidFill>
                  <a:prstClr val="white"/>
                </a:solidFill>
              </a:endParaRPr>
            </a:p>
          </p:txBody>
        </p:sp>
        <p:sp>
          <p:nvSpPr>
            <p:cNvPr id="58" name="Oval 57"/>
            <p:cNvSpPr/>
            <p:nvPr/>
          </p:nvSpPr>
          <p:spPr>
            <a:xfrm>
              <a:off x="5986229" y="3518139"/>
              <a:ext cx="376725" cy="445755"/>
            </a:xfrm>
            <a:prstGeom prst="ellipse">
              <a:avLst/>
            </a:prstGeom>
            <a:grpFill/>
            <a:ln>
              <a:solidFill>
                <a:schemeClr val="tx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sz="1350">
                <a:solidFill>
                  <a:prstClr val="white"/>
                </a:solidFill>
              </a:endParaRPr>
            </a:p>
          </p:txBody>
        </p:sp>
        <p:sp>
          <p:nvSpPr>
            <p:cNvPr id="59" name="Flowchart: Delay 58"/>
            <p:cNvSpPr/>
            <p:nvPr/>
          </p:nvSpPr>
          <p:spPr>
            <a:xfrm rot="16200000">
              <a:off x="6917087" y="3637671"/>
              <a:ext cx="349602" cy="871926"/>
            </a:xfrm>
            <a:prstGeom prst="flowChartDelay">
              <a:avLst/>
            </a:prstGeom>
            <a:grpFill/>
            <a:ln>
              <a:solidFill>
                <a:schemeClr val="tx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sz="1350">
                <a:solidFill>
                  <a:prstClr val="white"/>
                </a:solidFill>
              </a:endParaRPr>
            </a:p>
          </p:txBody>
        </p:sp>
        <p:sp>
          <p:nvSpPr>
            <p:cNvPr id="60" name="Oval 59"/>
            <p:cNvSpPr/>
            <p:nvPr/>
          </p:nvSpPr>
          <p:spPr>
            <a:xfrm>
              <a:off x="6951350" y="3520119"/>
              <a:ext cx="376725" cy="445755"/>
            </a:xfrm>
            <a:prstGeom prst="ellipse">
              <a:avLst/>
            </a:prstGeom>
            <a:grpFill/>
            <a:ln>
              <a:solidFill>
                <a:schemeClr val="tx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sz="1350">
                <a:solidFill>
                  <a:prstClr val="white"/>
                </a:solidFill>
              </a:endParaRPr>
            </a:p>
          </p:txBody>
        </p:sp>
        <p:sp>
          <p:nvSpPr>
            <p:cNvPr id="61" name="Flowchart: Delay 60"/>
            <p:cNvSpPr/>
            <p:nvPr/>
          </p:nvSpPr>
          <p:spPr>
            <a:xfrm rot="16200000">
              <a:off x="6403916" y="3550661"/>
              <a:ext cx="514350" cy="1360170"/>
            </a:xfrm>
            <a:prstGeom prst="flowChartDelay">
              <a:avLst/>
            </a:prstGeom>
            <a:grpFill/>
            <a:ln>
              <a:solidFill>
                <a:schemeClr val="tx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sz="1350">
                <a:solidFill>
                  <a:prstClr val="white"/>
                </a:solidFill>
              </a:endParaRPr>
            </a:p>
          </p:txBody>
        </p:sp>
        <p:sp>
          <p:nvSpPr>
            <p:cNvPr id="62" name="Oval 61"/>
            <p:cNvSpPr/>
            <p:nvPr/>
          </p:nvSpPr>
          <p:spPr>
            <a:xfrm>
              <a:off x="6405821" y="3407041"/>
              <a:ext cx="510540" cy="655815"/>
            </a:xfrm>
            <a:prstGeom prst="ellipse">
              <a:avLst/>
            </a:prstGeom>
            <a:grpFill/>
            <a:ln>
              <a:solidFill>
                <a:schemeClr val="tx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sz="1350">
                <a:solidFill>
                  <a:prstClr val="white"/>
                </a:solidFill>
              </a:endParaRPr>
            </a:p>
          </p:txBody>
        </p:sp>
        <p:cxnSp>
          <p:nvCxnSpPr>
            <p:cNvPr id="63" name="Straight Connector 62"/>
            <p:cNvCxnSpPr>
              <a:stCxn id="62" idx="4"/>
              <a:endCxn id="61" idx="1"/>
            </p:cNvCxnSpPr>
            <p:nvPr/>
          </p:nvCxnSpPr>
          <p:spPr>
            <a:xfrm>
              <a:off x="6661091" y="4062856"/>
              <a:ext cx="0" cy="425065"/>
            </a:xfrm>
            <a:prstGeom prst="line">
              <a:avLst/>
            </a:prstGeom>
            <a:grpFill/>
            <a:ln w="28575">
              <a:solidFill>
                <a:schemeClr val="tx1">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64" name="Straight Connector 63"/>
            <p:cNvCxnSpPr/>
            <p:nvPr/>
          </p:nvCxnSpPr>
          <p:spPr>
            <a:xfrm>
              <a:off x="6664901" y="4066666"/>
              <a:ext cx="52950" cy="88612"/>
            </a:xfrm>
            <a:prstGeom prst="line">
              <a:avLst/>
            </a:prstGeom>
            <a:grpFill/>
            <a:ln w="28575">
              <a:solidFill>
                <a:schemeClr val="tx1">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65" name="Straight Connector 64"/>
            <p:cNvCxnSpPr>
              <a:stCxn id="62" idx="4"/>
            </p:cNvCxnSpPr>
            <p:nvPr/>
          </p:nvCxnSpPr>
          <p:spPr>
            <a:xfrm flipH="1">
              <a:off x="6606540" y="4062856"/>
              <a:ext cx="54551" cy="96245"/>
            </a:xfrm>
            <a:prstGeom prst="line">
              <a:avLst/>
            </a:prstGeom>
            <a:grpFill/>
            <a:ln w="28575">
              <a:solidFill>
                <a:schemeClr val="tx1">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66" name="Arc 65"/>
            <p:cNvSpPr/>
            <p:nvPr/>
          </p:nvSpPr>
          <p:spPr>
            <a:xfrm rot="9840550">
              <a:off x="6442039" y="3787058"/>
              <a:ext cx="176616" cy="394367"/>
            </a:xfrm>
            <a:prstGeom prst="arc">
              <a:avLst>
                <a:gd name="adj1" fmla="val 15668673"/>
                <a:gd name="adj2" fmla="val 641032"/>
              </a:avLst>
            </a:prstGeom>
            <a:grpFill/>
            <a:ln w="28575">
              <a:solidFill>
                <a:schemeClr val="tx1">
                  <a:lumMod val="60000"/>
                  <a:lumOff val="4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fontAlgn="base">
                <a:spcBef>
                  <a:spcPct val="0"/>
                </a:spcBef>
                <a:spcAft>
                  <a:spcPct val="0"/>
                </a:spcAft>
              </a:pPr>
              <a:endParaRPr lang="en-US" sz="1350">
                <a:solidFill>
                  <a:srgbClr val="5C5C5C"/>
                </a:solidFill>
              </a:endParaRPr>
            </a:p>
          </p:txBody>
        </p:sp>
        <p:sp>
          <p:nvSpPr>
            <p:cNvPr id="67" name="Arc 66"/>
            <p:cNvSpPr/>
            <p:nvPr/>
          </p:nvSpPr>
          <p:spPr>
            <a:xfrm rot="11759450" flipH="1">
              <a:off x="6704930" y="3783248"/>
              <a:ext cx="176616" cy="394367"/>
            </a:xfrm>
            <a:prstGeom prst="arc">
              <a:avLst>
                <a:gd name="adj1" fmla="val 15668673"/>
                <a:gd name="adj2" fmla="val 641032"/>
              </a:avLst>
            </a:prstGeom>
            <a:grpFill/>
            <a:ln w="28575">
              <a:solidFill>
                <a:schemeClr val="tx1">
                  <a:lumMod val="60000"/>
                  <a:lumOff val="4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fontAlgn="base">
                <a:spcBef>
                  <a:spcPct val="0"/>
                </a:spcBef>
                <a:spcAft>
                  <a:spcPct val="0"/>
                </a:spcAft>
              </a:pPr>
              <a:endParaRPr lang="en-US" sz="1350">
                <a:solidFill>
                  <a:srgbClr val="5C5C5C"/>
                </a:solidFill>
              </a:endParaRPr>
            </a:p>
          </p:txBody>
        </p:sp>
      </p:grpSp>
      <p:grpSp>
        <p:nvGrpSpPr>
          <p:cNvPr id="69" name="Group 81"/>
          <p:cNvGrpSpPr/>
          <p:nvPr/>
        </p:nvGrpSpPr>
        <p:grpSpPr>
          <a:xfrm>
            <a:off x="6866722" y="1952614"/>
            <a:ext cx="1432713" cy="1038221"/>
            <a:chOff x="6066113" y="4874235"/>
            <a:chExt cx="1360170" cy="1419634"/>
          </a:xfrm>
          <a:solidFill>
            <a:schemeClr val="accent6"/>
          </a:solidFill>
        </p:grpSpPr>
        <p:sp>
          <p:nvSpPr>
            <p:cNvPr id="71" name="Flowchart: Delay 70"/>
            <p:cNvSpPr/>
            <p:nvPr/>
          </p:nvSpPr>
          <p:spPr>
            <a:xfrm rot="16200000">
              <a:off x="6489023" y="5199583"/>
              <a:ext cx="514350" cy="1360170"/>
            </a:xfrm>
            <a:prstGeom prst="flowChartDelay">
              <a:avLst/>
            </a:prstGeom>
            <a:grpFill/>
            <a:ln>
              <a:solidFill>
                <a:schemeClr val="tx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sz="1350">
                <a:solidFill>
                  <a:prstClr val="white"/>
                </a:solidFill>
              </a:endParaRPr>
            </a:p>
          </p:txBody>
        </p:sp>
        <p:sp>
          <p:nvSpPr>
            <p:cNvPr id="72" name="Isosceles Triangle 71"/>
            <p:cNvSpPr/>
            <p:nvPr/>
          </p:nvSpPr>
          <p:spPr>
            <a:xfrm rot="10800000">
              <a:off x="6573951" y="5618184"/>
              <a:ext cx="365760" cy="388620"/>
            </a:xfrm>
            <a:prstGeom prst="triangle">
              <a:avLst/>
            </a:prstGeom>
            <a:grpFill/>
            <a:ln>
              <a:solidFill>
                <a:schemeClr val="tx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sz="1350">
                <a:solidFill>
                  <a:prstClr val="white"/>
                </a:solidFill>
              </a:endParaRPr>
            </a:p>
          </p:txBody>
        </p:sp>
        <p:sp>
          <p:nvSpPr>
            <p:cNvPr id="73" name="Oval 72"/>
            <p:cNvSpPr/>
            <p:nvPr/>
          </p:nvSpPr>
          <p:spPr>
            <a:xfrm>
              <a:off x="6505047" y="5055963"/>
              <a:ext cx="510540" cy="655815"/>
            </a:xfrm>
            <a:prstGeom prst="ellipse">
              <a:avLst/>
            </a:prstGeom>
            <a:grpFill/>
            <a:ln>
              <a:solidFill>
                <a:schemeClr val="tx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sz="1350">
                <a:solidFill>
                  <a:prstClr val="white"/>
                </a:solidFill>
              </a:endParaRPr>
            </a:p>
          </p:txBody>
        </p:sp>
        <p:sp>
          <p:nvSpPr>
            <p:cNvPr id="74" name="Rectangle 73"/>
            <p:cNvSpPr/>
            <p:nvPr/>
          </p:nvSpPr>
          <p:spPr>
            <a:xfrm>
              <a:off x="6935188" y="5890108"/>
              <a:ext cx="296883" cy="403761"/>
            </a:xfrm>
            <a:prstGeom prst="rect">
              <a:avLst/>
            </a:prstGeom>
            <a:grpFill/>
            <a:ln w="28575">
              <a:solidFill>
                <a:schemeClr val="tx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sz="1350">
                <a:solidFill>
                  <a:prstClr val="white"/>
                </a:solidFill>
              </a:endParaRPr>
            </a:p>
          </p:txBody>
        </p:sp>
        <p:sp>
          <p:nvSpPr>
            <p:cNvPr id="75" name="Diagonal Stripe 74"/>
            <p:cNvSpPr/>
            <p:nvPr/>
          </p:nvSpPr>
          <p:spPr>
            <a:xfrm rot="2764692">
              <a:off x="6559606" y="4874235"/>
              <a:ext cx="411480" cy="411480"/>
            </a:xfrm>
            <a:prstGeom prst="diagStripe">
              <a:avLst/>
            </a:prstGeom>
            <a:grpFill/>
            <a:ln>
              <a:solidFill>
                <a:schemeClr val="tx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sz="1350">
                <a:solidFill>
                  <a:srgbClr val="5C5C5C"/>
                </a:solidFill>
              </a:endParaRPr>
            </a:p>
          </p:txBody>
        </p:sp>
        <p:sp>
          <p:nvSpPr>
            <p:cNvPr id="76" name="Chevron 75"/>
            <p:cNvSpPr/>
            <p:nvPr/>
          </p:nvSpPr>
          <p:spPr>
            <a:xfrm rot="16200000">
              <a:off x="6623157" y="4827321"/>
              <a:ext cx="274320" cy="640080"/>
            </a:xfrm>
            <a:prstGeom prst="chevron">
              <a:avLst>
                <a:gd name="adj" fmla="val 23097"/>
              </a:avLst>
            </a:prstGeom>
            <a:grpFill/>
            <a:ln>
              <a:solidFill>
                <a:schemeClr val="tx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sz="1350">
                <a:solidFill>
                  <a:prstClr val="white"/>
                </a:solidFill>
              </a:endParaRPr>
            </a:p>
          </p:txBody>
        </p:sp>
        <p:sp>
          <p:nvSpPr>
            <p:cNvPr id="77" name="Plus 76"/>
            <p:cNvSpPr/>
            <p:nvPr/>
          </p:nvSpPr>
          <p:spPr>
            <a:xfrm>
              <a:off x="6675769" y="5035514"/>
              <a:ext cx="174929" cy="166977"/>
            </a:xfrm>
            <a:prstGeom prst="mathPlus">
              <a:avLst/>
            </a:prstGeom>
            <a:grpFill/>
            <a:ln>
              <a:solidFill>
                <a:schemeClr val="tx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sz="1350">
                <a:solidFill>
                  <a:prstClr val="white"/>
                </a:solidFill>
              </a:endParaRPr>
            </a:p>
          </p:txBody>
        </p:sp>
        <p:sp>
          <p:nvSpPr>
            <p:cNvPr id="78" name="Plus 77"/>
            <p:cNvSpPr/>
            <p:nvPr/>
          </p:nvSpPr>
          <p:spPr>
            <a:xfrm>
              <a:off x="6998506" y="5994006"/>
              <a:ext cx="174929" cy="166977"/>
            </a:xfrm>
            <a:prstGeom prst="mathPlus">
              <a:avLst/>
            </a:prstGeom>
            <a:grpFill/>
            <a:ln>
              <a:solidFill>
                <a:schemeClr val="tx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sz="1350">
                <a:solidFill>
                  <a:prstClr val="white"/>
                </a:solidFill>
              </a:endParaRPr>
            </a:p>
          </p:txBody>
        </p:sp>
      </p:grpSp>
    </p:spTree>
    <p:extLst>
      <p:ext uri="{BB962C8B-B14F-4D97-AF65-F5344CB8AC3E}">
        <p14:creationId xmlns:p14="http://schemas.microsoft.com/office/powerpoint/2010/main" val="3730668043"/>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rgbClr val="4B7DB0"/>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rgbClr val="F7941D"/>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4D94136C-8742-45B2-AF27-D93DF72833A9}" type="datetimeFigureOut">
              <a:rPr lang="en-US" smtClean="0"/>
              <a:t>2/24/2017</a:t>
            </a:fld>
            <a:endParaRPr lang="en-US" dirty="0"/>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smtClean="0"/>
              <a:pPr/>
              <a:t>‹#›</a:t>
            </a:fld>
            <a:endParaRPr lang="en-US" dirty="0"/>
          </a:p>
        </p:txBody>
      </p:sp>
      <p:pic>
        <p:nvPicPr>
          <p:cNvPr id="10" name="Pictur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3165" y="44942"/>
            <a:ext cx="1069303" cy="1058835"/>
          </a:xfrm>
          <a:prstGeom prst="rect">
            <a:avLst/>
          </a:prstGeom>
        </p:spPr>
      </p:pic>
    </p:spTree>
    <p:extLst>
      <p:ext uri="{BB962C8B-B14F-4D97-AF65-F5344CB8AC3E}">
        <p14:creationId xmlns:p14="http://schemas.microsoft.com/office/powerpoint/2010/main" val="235157361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32ABBEA6-7C60-4B02-AE87-00D78D8422AF}" type="datetimeFigureOut">
              <a:rPr lang="en-US" smtClean="0"/>
              <a:t>2/24/2017</a:t>
            </a:fld>
            <a:endParaRPr lang="en-US" dirty="0"/>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en-US" dirty="0"/>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412901395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645" cy="822960"/>
          </a:xfrm>
        </p:spPr>
        <p:txBody>
          <a:bodyPr tIns="0" bIns="0" anchor="b">
            <a:noAutofit/>
          </a:bodyPr>
          <a:lstStyle>
            <a:lvl1pPr>
              <a:defRPr sz="3600" b="0">
                <a:solidFill>
                  <a:srgbClr val="FFFFFF"/>
                </a:solidFill>
              </a:defRPr>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5" y="0"/>
            <a:ext cx="12191985" cy="4915076"/>
          </a:xfrm>
          <a:solidFill>
            <a:schemeClr val="bg2">
              <a:lumMod val="90000"/>
            </a:schemeClr>
          </a:solidFill>
        </p:spPr>
        <p:txBody>
          <a:bodyPr lIns="457200" tIns="45720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1097280" y="5907024"/>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9CAD897-D46E-4AD2-BD9B-49DD3E640873}" type="datetimeFigureOut">
              <a:rPr lang="en-US" smtClean="0"/>
              <a:t>2/24/2017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168735572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13" Type="http://schemas.openxmlformats.org/officeDocument/2006/relationships/slideLayout" Target="../slideLayouts/slideLayout24.xml"/><Relationship Id="rId18" Type="http://schemas.openxmlformats.org/officeDocument/2006/relationships/slideLayout" Target="../slideLayouts/slideLayout29.xml"/><Relationship Id="rId26" Type="http://schemas.openxmlformats.org/officeDocument/2006/relationships/slideLayout" Target="../slideLayouts/slideLayout37.xml"/><Relationship Id="rId39" Type="http://schemas.openxmlformats.org/officeDocument/2006/relationships/slideLayout" Target="../slideLayouts/slideLayout50.xml"/><Relationship Id="rId21" Type="http://schemas.openxmlformats.org/officeDocument/2006/relationships/slideLayout" Target="../slideLayouts/slideLayout32.xml"/><Relationship Id="rId34" Type="http://schemas.openxmlformats.org/officeDocument/2006/relationships/slideLayout" Target="../slideLayouts/slideLayout45.xml"/><Relationship Id="rId42" Type="http://schemas.openxmlformats.org/officeDocument/2006/relationships/slideLayout" Target="../slideLayouts/slideLayout53.xml"/><Relationship Id="rId47" Type="http://schemas.openxmlformats.org/officeDocument/2006/relationships/slideLayout" Target="../slideLayouts/slideLayout58.xml"/><Relationship Id="rId50" Type="http://schemas.openxmlformats.org/officeDocument/2006/relationships/slideLayout" Target="../slideLayouts/slideLayout61.xml"/><Relationship Id="rId55" Type="http://schemas.openxmlformats.org/officeDocument/2006/relationships/slideLayout" Target="../slideLayouts/slideLayout66.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slideLayout" Target="../slideLayouts/slideLayout28.xml"/><Relationship Id="rId25" Type="http://schemas.openxmlformats.org/officeDocument/2006/relationships/slideLayout" Target="../slideLayouts/slideLayout36.xml"/><Relationship Id="rId33" Type="http://schemas.openxmlformats.org/officeDocument/2006/relationships/slideLayout" Target="../slideLayouts/slideLayout44.xml"/><Relationship Id="rId38" Type="http://schemas.openxmlformats.org/officeDocument/2006/relationships/slideLayout" Target="../slideLayouts/slideLayout49.xml"/><Relationship Id="rId46" Type="http://schemas.openxmlformats.org/officeDocument/2006/relationships/slideLayout" Target="../slideLayouts/slideLayout57.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20" Type="http://schemas.openxmlformats.org/officeDocument/2006/relationships/slideLayout" Target="../slideLayouts/slideLayout31.xml"/><Relationship Id="rId29" Type="http://schemas.openxmlformats.org/officeDocument/2006/relationships/slideLayout" Target="../slideLayouts/slideLayout40.xml"/><Relationship Id="rId41" Type="http://schemas.openxmlformats.org/officeDocument/2006/relationships/slideLayout" Target="../slideLayouts/slideLayout52.xml"/><Relationship Id="rId54" Type="http://schemas.openxmlformats.org/officeDocument/2006/relationships/slideLayout" Target="../slideLayouts/slideLayout65.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24" Type="http://schemas.openxmlformats.org/officeDocument/2006/relationships/slideLayout" Target="../slideLayouts/slideLayout35.xml"/><Relationship Id="rId32" Type="http://schemas.openxmlformats.org/officeDocument/2006/relationships/slideLayout" Target="../slideLayouts/slideLayout43.xml"/><Relationship Id="rId37" Type="http://schemas.openxmlformats.org/officeDocument/2006/relationships/slideLayout" Target="../slideLayouts/slideLayout48.xml"/><Relationship Id="rId40" Type="http://schemas.openxmlformats.org/officeDocument/2006/relationships/slideLayout" Target="../slideLayouts/slideLayout51.xml"/><Relationship Id="rId45" Type="http://schemas.openxmlformats.org/officeDocument/2006/relationships/slideLayout" Target="../slideLayouts/slideLayout56.xml"/><Relationship Id="rId53" Type="http://schemas.openxmlformats.org/officeDocument/2006/relationships/slideLayout" Target="../slideLayouts/slideLayout64.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23" Type="http://schemas.openxmlformats.org/officeDocument/2006/relationships/slideLayout" Target="../slideLayouts/slideLayout34.xml"/><Relationship Id="rId28" Type="http://schemas.openxmlformats.org/officeDocument/2006/relationships/slideLayout" Target="../slideLayouts/slideLayout39.xml"/><Relationship Id="rId36" Type="http://schemas.openxmlformats.org/officeDocument/2006/relationships/slideLayout" Target="../slideLayouts/slideLayout47.xml"/><Relationship Id="rId49" Type="http://schemas.openxmlformats.org/officeDocument/2006/relationships/slideLayout" Target="../slideLayouts/slideLayout60.xml"/><Relationship Id="rId57" Type="http://schemas.openxmlformats.org/officeDocument/2006/relationships/theme" Target="../theme/theme2.xml"/><Relationship Id="rId10" Type="http://schemas.openxmlformats.org/officeDocument/2006/relationships/slideLayout" Target="../slideLayouts/slideLayout21.xml"/><Relationship Id="rId19" Type="http://schemas.openxmlformats.org/officeDocument/2006/relationships/slideLayout" Target="../slideLayouts/slideLayout30.xml"/><Relationship Id="rId31" Type="http://schemas.openxmlformats.org/officeDocument/2006/relationships/slideLayout" Target="../slideLayouts/slideLayout42.xml"/><Relationship Id="rId44" Type="http://schemas.openxmlformats.org/officeDocument/2006/relationships/slideLayout" Target="../slideLayouts/slideLayout55.xml"/><Relationship Id="rId52" Type="http://schemas.openxmlformats.org/officeDocument/2006/relationships/slideLayout" Target="../slideLayouts/slideLayout63.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 Id="rId22" Type="http://schemas.openxmlformats.org/officeDocument/2006/relationships/slideLayout" Target="../slideLayouts/slideLayout33.xml"/><Relationship Id="rId27" Type="http://schemas.openxmlformats.org/officeDocument/2006/relationships/slideLayout" Target="../slideLayouts/slideLayout38.xml"/><Relationship Id="rId30" Type="http://schemas.openxmlformats.org/officeDocument/2006/relationships/slideLayout" Target="../slideLayouts/slideLayout41.xml"/><Relationship Id="rId35" Type="http://schemas.openxmlformats.org/officeDocument/2006/relationships/slideLayout" Target="../slideLayouts/slideLayout46.xml"/><Relationship Id="rId43" Type="http://schemas.openxmlformats.org/officeDocument/2006/relationships/slideLayout" Target="../slideLayouts/slideLayout54.xml"/><Relationship Id="rId48" Type="http://schemas.openxmlformats.org/officeDocument/2006/relationships/slideLayout" Target="../slideLayouts/slideLayout59.xml"/><Relationship Id="rId56" Type="http://schemas.openxmlformats.org/officeDocument/2006/relationships/slideLayout" Target="../slideLayouts/slideLayout67.xml"/><Relationship Id="rId8" Type="http://schemas.openxmlformats.org/officeDocument/2006/relationships/slideLayout" Target="../slideLayouts/slideLayout19.xml"/><Relationship Id="rId51" Type="http://schemas.openxmlformats.org/officeDocument/2006/relationships/slideLayout" Target="../slideLayouts/slideLayout62.xml"/><Relationship Id="rId3"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rgbClr val="4B7DB0"/>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6334316"/>
            <a:ext cx="12188825" cy="64008"/>
          </a:xfrm>
          <a:prstGeom prst="rect">
            <a:avLst/>
          </a:prstGeom>
          <a:solidFill>
            <a:srgbClr val="F7941D"/>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98624D31-43A5-475A-80CF-332C9F6DCF35}" type="datetimeFigureOut">
              <a:rPr lang="en-US" smtClean="0"/>
              <a:t>2/24/2017</a:t>
            </a:fld>
            <a:endParaRPr lang="en-US" dirty="0"/>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US" dirty="0"/>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4FAB73BC-B049-4115-A692-8D63A059BFB8}" type="slidenum">
              <a:rPr lang="en-US" smtClean="0"/>
              <a:pPr/>
              <a:t>‹#›</a:t>
            </a:fld>
            <a:endParaRPr lang="en-US" dirty="0"/>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pic>
        <p:nvPicPr>
          <p:cNvPr id="11" name="Picture 10"/>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23165" y="44942"/>
            <a:ext cx="1069303" cy="1058835"/>
          </a:xfrm>
          <a:prstGeom prst="rect">
            <a:avLst/>
          </a:prstGeom>
        </p:spPr>
      </p:pic>
    </p:spTree>
    <p:extLst>
      <p:ext uri="{BB962C8B-B14F-4D97-AF65-F5344CB8AC3E}">
        <p14:creationId xmlns:p14="http://schemas.microsoft.com/office/powerpoint/2010/main" val="319857457"/>
      </p:ext>
    </p:extLst>
  </p:cSld>
  <p:clrMap bg1="lt1" tx1="dk1" bg2="lt2" tx2="dk2" accent1="accent1" accent2="accent2" accent3="accent3" accent4="accent4" accent5="accent5" accent6="accent6" hlink="hlink" folHlink="folHlink"/>
  <p:sldLayoutIdLst>
    <p:sldLayoutId id="2147483710" r:id="rId1"/>
    <p:sldLayoutId id="2147483711" r:id="rId2"/>
    <p:sldLayoutId id="2147483712" r:id="rId3"/>
    <p:sldLayoutId id="2147483713" r:id="rId4"/>
    <p:sldLayoutId id="2147483714" r:id="rId5"/>
    <p:sldLayoutId id="2147483715" r:id="rId6"/>
    <p:sldLayoutId id="2147483716" r:id="rId7"/>
    <p:sldLayoutId id="2147483717" r:id="rId8"/>
    <p:sldLayoutId id="2147483718" r:id="rId9"/>
    <p:sldLayoutId id="2147483719" r:id="rId10"/>
    <p:sldLayoutId id="2147483720" r:id="rId11"/>
  </p:sldLayoutIdLst>
  <p:hf sldNum="0" hdr="0" ftr="0" dt="0"/>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9"/>
            <a:ext cx="10972800"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609600" y="1600202"/>
            <a:ext cx="109728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539639618"/>
      </p:ext>
    </p:extLst>
  </p:cSld>
  <p:clrMap bg1="lt1" tx1="dk1" bg2="lt2" tx2="dk2" accent1="accent1" accent2="accent2" accent3="accent3" accent4="accent4" accent5="accent5" accent6="accent6" hlink="hlink" folHlink="folHlink"/>
  <p:sldLayoutIdLst>
    <p:sldLayoutId id="2147483776" r:id="rId1"/>
    <p:sldLayoutId id="2147483777" r:id="rId2"/>
    <p:sldLayoutId id="2147483778" r:id="rId3"/>
    <p:sldLayoutId id="2147483779" r:id="rId4"/>
    <p:sldLayoutId id="2147483780" r:id="rId5"/>
    <p:sldLayoutId id="2147483781" r:id="rId6"/>
    <p:sldLayoutId id="2147483782" r:id="rId7"/>
    <p:sldLayoutId id="2147483783" r:id="rId8"/>
    <p:sldLayoutId id="2147483784" r:id="rId9"/>
    <p:sldLayoutId id="2147483785" r:id="rId10"/>
    <p:sldLayoutId id="2147483786" r:id="rId11"/>
    <p:sldLayoutId id="2147483787" r:id="rId12"/>
    <p:sldLayoutId id="2147483788" r:id="rId13"/>
    <p:sldLayoutId id="2147483789" r:id="rId14"/>
    <p:sldLayoutId id="2147483790" r:id="rId15"/>
    <p:sldLayoutId id="2147483791" r:id="rId16"/>
    <p:sldLayoutId id="2147483792" r:id="rId17"/>
    <p:sldLayoutId id="2147483793" r:id="rId18"/>
    <p:sldLayoutId id="2147483794" r:id="rId19"/>
    <p:sldLayoutId id="2147483795" r:id="rId20"/>
    <p:sldLayoutId id="2147483796" r:id="rId21"/>
    <p:sldLayoutId id="2147483797" r:id="rId22"/>
    <p:sldLayoutId id="2147483798" r:id="rId23"/>
    <p:sldLayoutId id="2147483799" r:id="rId24"/>
    <p:sldLayoutId id="2147483800" r:id="rId25"/>
    <p:sldLayoutId id="2147483801" r:id="rId26"/>
    <p:sldLayoutId id="2147483802" r:id="rId27"/>
    <p:sldLayoutId id="2147483803" r:id="rId28"/>
    <p:sldLayoutId id="2147483804" r:id="rId29"/>
    <p:sldLayoutId id="2147483805" r:id="rId30"/>
    <p:sldLayoutId id="2147483806" r:id="rId31"/>
    <p:sldLayoutId id="2147483807" r:id="rId32"/>
    <p:sldLayoutId id="2147483808" r:id="rId33"/>
    <p:sldLayoutId id="2147483809" r:id="rId34"/>
    <p:sldLayoutId id="2147483810" r:id="rId35"/>
    <p:sldLayoutId id="2147483811" r:id="rId36"/>
    <p:sldLayoutId id="2147483812" r:id="rId37"/>
    <p:sldLayoutId id="2147483813" r:id="rId38"/>
    <p:sldLayoutId id="2147483814" r:id="rId39"/>
    <p:sldLayoutId id="2147483815" r:id="rId40"/>
    <p:sldLayoutId id="2147483816" r:id="rId41"/>
    <p:sldLayoutId id="2147483817" r:id="rId42"/>
    <p:sldLayoutId id="2147483818" r:id="rId43"/>
    <p:sldLayoutId id="2147483819" r:id="rId44"/>
    <p:sldLayoutId id="2147483820" r:id="rId45"/>
    <p:sldLayoutId id="2147483821" r:id="rId46"/>
    <p:sldLayoutId id="2147483822" r:id="rId47"/>
    <p:sldLayoutId id="2147483823" r:id="rId48"/>
    <p:sldLayoutId id="2147483824" r:id="rId49"/>
    <p:sldLayoutId id="2147483825" r:id="rId50"/>
    <p:sldLayoutId id="2147483826" r:id="rId51"/>
    <p:sldLayoutId id="2147483827" r:id="rId52"/>
    <p:sldLayoutId id="2147483828" r:id="rId53"/>
    <p:sldLayoutId id="2147483829" r:id="rId54"/>
    <p:sldLayoutId id="2147483830" r:id="rId55"/>
    <p:sldLayoutId id="2147483831" r:id="rId56"/>
  </p:sldLayoutIdLst>
  <p:timing>
    <p:tnLst>
      <p:par>
        <p:cTn id="1" dur="indefinite" restart="never" nodeType="tmRoot"/>
      </p:par>
    </p:tnLst>
  </p:timing>
  <p:txStyles>
    <p:titleStyle>
      <a:lvl1pPr algn="l" defTabSz="914400" rtl="0" eaLnBrk="1" latinLnBrk="0" hangingPunct="1">
        <a:spcBef>
          <a:spcPct val="0"/>
        </a:spcBef>
        <a:buNone/>
        <a:defRPr sz="3200" b="0" kern="1200">
          <a:solidFill>
            <a:schemeClr val="accent3"/>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7.wmf"/><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66.xml"/></Relationships>
</file>

<file path=ppt/slides/_rels/slide17.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image" Target="../media/image19.png"/><Relationship Id="rId7" Type="http://schemas.openxmlformats.org/officeDocument/2006/relationships/image" Target="../media/image23.png"/><Relationship Id="rId2" Type="http://schemas.openxmlformats.org/officeDocument/2006/relationships/notesSlide" Target="../notesSlides/notesSlide7.xml"/><Relationship Id="rId1" Type="http://schemas.openxmlformats.org/officeDocument/2006/relationships/slideLayout" Target="../slideLayouts/slideLayout17.xml"/><Relationship Id="rId6" Type="http://schemas.openxmlformats.org/officeDocument/2006/relationships/image" Target="../media/image22.jpeg"/><Relationship Id="rId5" Type="http://schemas.openxmlformats.org/officeDocument/2006/relationships/image" Target="../media/image21.wmf"/><Relationship Id="rId10" Type="http://schemas.openxmlformats.org/officeDocument/2006/relationships/image" Target="../media/image26.jpeg"/><Relationship Id="rId4" Type="http://schemas.openxmlformats.org/officeDocument/2006/relationships/image" Target="../media/image20.png"/><Relationship Id="rId9" Type="http://schemas.openxmlformats.org/officeDocument/2006/relationships/image" Target="../media/image25.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7.xml"/></Relationships>
</file>

<file path=ppt/slides/_rels/slide19.xml.rels><?xml version="1.0" encoding="UTF-8" standalone="yes"?>
<Relationships xmlns="http://schemas.openxmlformats.org/package/2006/relationships"><Relationship Id="rId3" Type="http://schemas.openxmlformats.org/officeDocument/2006/relationships/image" Target="../media/image21.wmf"/><Relationship Id="rId7" Type="http://schemas.openxmlformats.org/officeDocument/2006/relationships/image" Target="../media/image25.png"/><Relationship Id="rId2" Type="http://schemas.openxmlformats.org/officeDocument/2006/relationships/notesSlide" Target="../notesSlides/notesSlide8.xml"/><Relationship Id="rId1" Type="http://schemas.openxmlformats.org/officeDocument/2006/relationships/slideLayout" Target="../slideLayouts/slideLayout17.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7.jpe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9.xml"/><Relationship Id="rId1" Type="http://schemas.openxmlformats.org/officeDocument/2006/relationships/slideLayout" Target="../slideLayouts/slideLayout65.xml"/></Relationships>
</file>

<file path=ppt/slides/_rels/slide2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29.png"/><Relationship Id="rId1" Type="http://schemas.openxmlformats.org/officeDocument/2006/relationships/slideLayout" Target="../slideLayouts/slideLayout17.xml"/><Relationship Id="rId5" Type="http://schemas.openxmlformats.org/officeDocument/2006/relationships/image" Target="../media/image18.jpeg"/><Relationship Id="rId4" Type="http://schemas.openxmlformats.org/officeDocument/2006/relationships/image" Target="../media/image30.png"/></Relationships>
</file>

<file path=ppt/slides/_rels/slide2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29.png"/><Relationship Id="rId1" Type="http://schemas.openxmlformats.org/officeDocument/2006/relationships/slideLayout" Target="../slideLayouts/slideLayout17.xml"/><Relationship Id="rId5" Type="http://schemas.openxmlformats.org/officeDocument/2006/relationships/image" Target="../media/image18.jpeg"/><Relationship Id="rId4" Type="http://schemas.openxmlformats.org/officeDocument/2006/relationships/image" Target="../media/image30.png"/></Relationships>
</file>

<file path=ppt/slides/_rels/slide23.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32.jp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8" Type="http://schemas.openxmlformats.org/officeDocument/2006/relationships/image" Target="../media/image38.png"/><Relationship Id="rId3" Type="http://schemas.openxmlformats.org/officeDocument/2006/relationships/image" Target="../media/image33.jpeg"/><Relationship Id="rId7" Type="http://schemas.openxmlformats.org/officeDocument/2006/relationships/image" Target="../media/image37.png"/><Relationship Id="rId2" Type="http://schemas.openxmlformats.org/officeDocument/2006/relationships/notesSlide" Target="../notesSlides/notesSlide12.xml"/><Relationship Id="rId1" Type="http://schemas.openxmlformats.org/officeDocument/2006/relationships/slideLayout" Target="../slideLayouts/slideLayout5.xml"/><Relationship Id="rId6" Type="http://schemas.openxmlformats.org/officeDocument/2006/relationships/image" Target="../media/image36.png"/><Relationship Id="rId11" Type="http://schemas.openxmlformats.org/officeDocument/2006/relationships/image" Target="../media/image41.emf"/><Relationship Id="rId5" Type="http://schemas.openxmlformats.org/officeDocument/2006/relationships/image" Target="../media/image35.png"/><Relationship Id="rId10" Type="http://schemas.openxmlformats.org/officeDocument/2006/relationships/image" Target="../media/image40.png"/><Relationship Id="rId4" Type="http://schemas.openxmlformats.org/officeDocument/2006/relationships/image" Target="../media/image34.png"/><Relationship Id="rId9" Type="http://schemas.openxmlformats.org/officeDocument/2006/relationships/image" Target="../media/image39.png"/></Relationships>
</file>

<file path=ppt/slides/_rels/slide27.xml.rels><?xml version="1.0" encoding="UTF-8" standalone="yes"?>
<Relationships xmlns="http://schemas.openxmlformats.org/package/2006/relationships"><Relationship Id="rId3" Type="http://schemas.openxmlformats.org/officeDocument/2006/relationships/image" Target="../media/image42.jp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43.jpg"/></Relationships>
</file>

<file path=ppt/slides/_rels/slide3.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6.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 Id="rId4" Type="http://schemas.openxmlformats.org/officeDocument/2006/relationships/image" Target="../media/image14.gif"/></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5.wmf"/><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6.wmf"/><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097280" y="1732727"/>
            <a:ext cx="10058400" cy="3566160"/>
          </a:xfrm>
        </p:spPr>
        <p:txBody>
          <a:bodyPr>
            <a:normAutofit fontScale="90000"/>
          </a:bodyPr>
          <a:lstStyle/>
          <a:p>
            <a:r>
              <a:rPr lang="en-US" dirty="0" smtClean="0"/>
              <a:t>Building Bridges to Integrate Care – Incubating New Models for Complex Needs</a:t>
            </a:r>
            <a:br>
              <a:rPr lang="en-US" dirty="0" smtClean="0"/>
            </a:br>
            <a:endParaRPr lang="en-CA" dirty="0"/>
          </a:p>
        </p:txBody>
      </p:sp>
      <p:sp>
        <p:nvSpPr>
          <p:cNvPr id="3" name="Subtitle 2"/>
          <p:cNvSpPr>
            <a:spLocks noGrp="1"/>
          </p:cNvSpPr>
          <p:nvPr>
            <p:ph type="subTitle" idx="1"/>
          </p:nvPr>
        </p:nvSpPr>
        <p:spPr/>
        <p:txBody>
          <a:bodyPr>
            <a:normAutofit fontScale="85000" lnSpcReduction="20000"/>
          </a:bodyPr>
          <a:lstStyle/>
          <a:p>
            <a:r>
              <a:rPr lang="en-CA" dirty="0" smtClean="0"/>
              <a:t>Onil Bhattacharyya, MD PHD</a:t>
            </a:r>
          </a:p>
          <a:p>
            <a:r>
              <a:rPr lang="en-CA" dirty="0" err="1" smtClean="0"/>
              <a:t>Frigon</a:t>
            </a:r>
            <a:r>
              <a:rPr lang="en-CA" dirty="0" smtClean="0"/>
              <a:t> </a:t>
            </a:r>
            <a:r>
              <a:rPr lang="en-CA" dirty="0" err="1" smtClean="0"/>
              <a:t>Blau</a:t>
            </a:r>
            <a:r>
              <a:rPr lang="en-CA" dirty="0" smtClean="0"/>
              <a:t> Chair in Family Medicine Research</a:t>
            </a:r>
          </a:p>
          <a:p>
            <a:r>
              <a:rPr lang="en-CA" dirty="0" smtClean="0"/>
              <a:t>Women’s College Hospital, University of Toronto</a:t>
            </a:r>
          </a:p>
          <a:p>
            <a:endParaRPr lang="en-CA" dirty="0"/>
          </a:p>
        </p:txBody>
      </p:sp>
    </p:spTree>
    <p:extLst>
      <p:ext uri="{BB962C8B-B14F-4D97-AF65-F5344CB8AC3E}">
        <p14:creationId xmlns:p14="http://schemas.microsoft.com/office/powerpoint/2010/main" val="204185223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24000" y="984227"/>
            <a:ext cx="9144000" cy="4889546"/>
          </a:xfrm>
          <a:prstGeom prst="rect">
            <a:avLst/>
          </a:prstGeom>
        </p:spPr>
      </p:pic>
    </p:spTree>
    <p:extLst>
      <p:ext uri="{BB962C8B-B14F-4D97-AF65-F5344CB8AC3E}">
        <p14:creationId xmlns:p14="http://schemas.microsoft.com/office/powerpoint/2010/main" val="2556796525"/>
      </p:ext>
    </p:extLst>
  </p:cSld>
  <p:clrMapOvr>
    <a:masterClrMapping/>
  </p:clrMapOvr>
  <p:transition spd="slow">
    <p:push/>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7" name="Group 4"/>
          <p:cNvGrpSpPr>
            <a:grpSpLocks noChangeAspect="1"/>
          </p:cNvGrpSpPr>
          <p:nvPr/>
        </p:nvGrpSpPr>
        <p:grpSpPr bwMode="auto">
          <a:xfrm>
            <a:off x="1523999" y="961560"/>
            <a:ext cx="7142112" cy="4724824"/>
            <a:chOff x="407" y="515"/>
            <a:chExt cx="4946" cy="3272"/>
          </a:xfrm>
        </p:grpSpPr>
        <p:sp>
          <p:nvSpPr>
            <p:cNvPr id="28" name="AutoShape 3"/>
            <p:cNvSpPr>
              <a:spLocks noChangeAspect="1" noChangeArrowheads="1" noTextEdit="1"/>
            </p:cNvSpPr>
            <p:nvPr/>
          </p:nvSpPr>
          <p:spPr bwMode="auto">
            <a:xfrm>
              <a:off x="407" y="533"/>
              <a:ext cx="4946" cy="32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9" name="Rectangle 28"/>
            <p:cNvSpPr>
              <a:spLocks noChangeArrowheads="1"/>
            </p:cNvSpPr>
            <p:nvPr/>
          </p:nvSpPr>
          <p:spPr bwMode="auto">
            <a:xfrm>
              <a:off x="407" y="2539"/>
              <a:ext cx="2360" cy="57"/>
            </a:xfrm>
            <a:prstGeom prst="rect">
              <a:avLst/>
            </a:prstGeom>
            <a:solidFill>
              <a:srgbClr val="3973A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0" name="Rectangle 29"/>
            <p:cNvSpPr>
              <a:spLocks noChangeArrowheads="1"/>
            </p:cNvSpPr>
            <p:nvPr/>
          </p:nvSpPr>
          <p:spPr bwMode="auto">
            <a:xfrm>
              <a:off x="407" y="2481"/>
              <a:ext cx="2360" cy="58"/>
            </a:xfrm>
            <a:prstGeom prst="rect">
              <a:avLst/>
            </a:prstGeom>
            <a:solidFill>
              <a:srgbClr val="639BC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1" name="Rectangle 30"/>
            <p:cNvSpPr>
              <a:spLocks noChangeArrowheads="1"/>
            </p:cNvSpPr>
            <p:nvPr/>
          </p:nvSpPr>
          <p:spPr bwMode="auto">
            <a:xfrm>
              <a:off x="407" y="2596"/>
              <a:ext cx="2360" cy="58"/>
            </a:xfrm>
            <a:prstGeom prst="rect">
              <a:avLst/>
            </a:prstGeom>
            <a:solidFill>
              <a:srgbClr val="21527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2" name="Freeform 31"/>
            <p:cNvSpPr>
              <a:spLocks/>
            </p:cNvSpPr>
            <p:nvPr/>
          </p:nvSpPr>
          <p:spPr bwMode="auto">
            <a:xfrm>
              <a:off x="2762" y="533"/>
              <a:ext cx="1626" cy="250"/>
            </a:xfrm>
            <a:custGeom>
              <a:avLst/>
              <a:gdLst>
                <a:gd name="T0" fmla="*/ 6363 w 6504"/>
                <a:gd name="T1" fmla="*/ 0 h 1002"/>
                <a:gd name="T2" fmla="*/ 6392 w 6504"/>
                <a:gd name="T3" fmla="*/ 2 h 1002"/>
                <a:gd name="T4" fmla="*/ 6419 w 6504"/>
                <a:gd name="T5" fmla="*/ 11 h 1002"/>
                <a:gd name="T6" fmla="*/ 6443 w 6504"/>
                <a:gd name="T7" fmla="*/ 25 h 1002"/>
                <a:gd name="T8" fmla="*/ 6464 w 6504"/>
                <a:gd name="T9" fmla="*/ 41 h 1002"/>
                <a:gd name="T10" fmla="*/ 6481 w 6504"/>
                <a:gd name="T11" fmla="*/ 62 h 1002"/>
                <a:gd name="T12" fmla="*/ 6493 w 6504"/>
                <a:gd name="T13" fmla="*/ 87 h 1002"/>
                <a:gd name="T14" fmla="*/ 6502 w 6504"/>
                <a:gd name="T15" fmla="*/ 113 h 1002"/>
                <a:gd name="T16" fmla="*/ 6504 w 6504"/>
                <a:gd name="T17" fmla="*/ 141 h 1002"/>
                <a:gd name="T18" fmla="*/ 6504 w 6504"/>
                <a:gd name="T19" fmla="*/ 876 h 1002"/>
                <a:gd name="T20" fmla="*/ 6498 w 6504"/>
                <a:gd name="T21" fmla="*/ 903 h 1002"/>
                <a:gd name="T22" fmla="*/ 6488 w 6504"/>
                <a:gd name="T23" fmla="*/ 928 h 1002"/>
                <a:gd name="T24" fmla="*/ 6472 w 6504"/>
                <a:gd name="T25" fmla="*/ 951 h 1002"/>
                <a:gd name="T26" fmla="*/ 6454 w 6504"/>
                <a:gd name="T27" fmla="*/ 970 h 1002"/>
                <a:gd name="T28" fmla="*/ 6431 w 6504"/>
                <a:gd name="T29" fmla="*/ 984 h 1002"/>
                <a:gd name="T30" fmla="*/ 6405 w 6504"/>
                <a:gd name="T31" fmla="*/ 996 h 1002"/>
                <a:gd name="T32" fmla="*/ 6378 w 6504"/>
                <a:gd name="T33" fmla="*/ 1002 h 1002"/>
                <a:gd name="T34" fmla="*/ 140 w 6504"/>
                <a:gd name="T35" fmla="*/ 1002 h 1002"/>
                <a:gd name="T36" fmla="*/ 113 w 6504"/>
                <a:gd name="T37" fmla="*/ 999 h 1002"/>
                <a:gd name="T38" fmla="*/ 86 w 6504"/>
                <a:gd name="T39" fmla="*/ 991 h 1002"/>
                <a:gd name="T40" fmla="*/ 62 w 6504"/>
                <a:gd name="T41" fmla="*/ 978 h 1002"/>
                <a:gd name="T42" fmla="*/ 41 w 6504"/>
                <a:gd name="T43" fmla="*/ 961 h 1002"/>
                <a:gd name="T44" fmla="*/ 24 w 6504"/>
                <a:gd name="T45" fmla="*/ 940 h 1002"/>
                <a:gd name="T46" fmla="*/ 12 w 6504"/>
                <a:gd name="T47" fmla="*/ 915 h 1002"/>
                <a:gd name="T48" fmla="*/ 3 w 6504"/>
                <a:gd name="T49" fmla="*/ 889 h 1002"/>
                <a:gd name="T50" fmla="*/ 0 w 6504"/>
                <a:gd name="T51" fmla="*/ 861 h 1002"/>
                <a:gd name="T52" fmla="*/ 0 w 6504"/>
                <a:gd name="T53" fmla="*/ 126 h 1002"/>
                <a:gd name="T54" fmla="*/ 7 w 6504"/>
                <a:gd name="T55" fmla="*/ 99 h 1002"/>
                <a:gd name="T56" fmla="*/ 16 w 6504"/>
                <a:gd name="T57" fmla="*/ 74 h 1002"/>
                <a:gd name="T58" fmla="*/ 33 w 6504"/>
                <a:gd name="T59" fmla="*/ 52 h 1002"/>
                <a:gd name="T60" fmla="*/ 51 w 6504"/>
                <a:gd name="T61" fmla="*/ 32 h 1002"/>
                <a:gd name="T62" fmla="*/ 73 w 6504"/>
                <a:gd name="T63" fmla="*/ 17 h 1002"/>
                <a:gd name="T64" fmla="*/ 99 w 6504"/>
                <a:gd name="T65" fmla="*/ 6 h 1002"/>
                <a:gd name="T66" fmla="*/ 127 w 6504"/>
                <a:gd name="T67" fmla="*/ 1 h 10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6504" h="1002">
                  <a:moveTo>
                    <a:pt x="140" y="0"/>
                  </a:moveTo>
                  <a:lnTo>
                    <a:pt x="6363" y="0"/>
                  </a:lnTo>
                  <a:lnTo>
                    <a:pt x="6378" y="1"/>
                  </a:lnTo>
                  <a:lnTo>
                    <a:pt x="6392" y="2"/>
                  </a:lnTo>
                  <a:lnTo>
                    <a:pt x="6405" y="6"/>
                  </a:lnTo>
                  <a:lnTo>
                    <a:pt x="6419" y="11"/>
                  </a:lnTo>
                  <a:lnTo>
                    <a:pt x="6431" y="17"/>
                  </a:lnTo>
                  <a:lnTo>
                    <a:pt x="6443" y="25"/>
                  </a:lnTo>
                  <a:lnTo>
                    <a:pt x="6454" y="32"/>
                  </a:lnTo>
                  <a:lnTo>
                    <a:pt x="6464" y="41"/>
                  </a:lnTo>
                  <a:lnTo>
                    <a:pt x="6472" y="52"/>
                  </a:lnTo>
                  <a:lnTo>
                    <a:pt x="6481" y="62"/>
                  </a:lnTo>
                  <a:lnTo>
                    <a:pt x="6488" y="74"/>
                  </a:lnTo>
                  <a:lnTo>
                    <a:pt x="6493" y="87"/>
                  </a:lnTo>
                  <a:lnTo>
                    <a:pt x="6498" y="99"/>
                  </a:lnTo>
                  <a:lnTo>
                    <a:pt x="6502" y="113"/>
                  </a:lnTo>
                  <a:lnTo>
                    <a:pt x="6504" y="126"/>
                  </a:lnTo>
                  <a:lnTo>
                    <a:pt x="6504" y="141"/>
                  </a:lnTo>
                  <a:lnTo>
                    <a:pt x="6504" y="861"/>
                  </a:lnTo>
                  <a:lnTo>
                    <a:pt x="6504" y="876"/>
                  </a:lnTo>
                  <a:lnTo>
                    <a:pt x="6502" y="889"/>
                  </a:lnTo>
                  <a:lnTo>
                    <a:pt x="6498" y="903"/>
                  </a:lnTo>
                  <a:lnTo>
                    <a:pt x="6493" y="915"/>
                  </a:lnTo>
                  <a:lnTo>
                    <a:pt x="6488" y="928"/>
                  </a:lnTo>
                  <a:lnTo>
                    <a:pt x="6481" y="940"/>
                  </a:lnTo>
                  <a:lnTo>
                    <a:pt x="6472" y="951"/>
                  </a:lnTo>
                  <a:lnTo>
                    <a:pt x="6464" y="961"/>
                  </a:lnTo>
                  <a:lnTo>
                    <a:pt x="6454" y="970"/>
                  </a:lnTo>
                  <a:lnTo>
                    <a:pt x="6443" y="978"/>
                  </a:lnTo>
                  <a:lnTo>
                    <a:pt x="6431" y="984"/>
                  </a:lnTo>
                  <a:lnTo>
                    <a:pt x="6419" y="991"/>
                  </a:lnTo>
                  <a:lnTo>
                    <a:pt x="6405" y="996"/>
                  </a:lnTo>
                  <a:lnTo>
                    <a:pt x="6392" y="999"/>
                  </a:lnTo>
                  <a:lnTo>
                    <a:pt x="6378" y="1002"/>
                  </a:lnTo>
                  <a:lnTo>
                    <a:pt x="6363" y="1002"/>
                  </a:lnTo>
                  <a:lnTo>
                    <a:pt x="140" y="1002"/>
                  </a:lnTo>
                  <a:lnTo>
                    <a:pt x="127" y="1002"/>
                  </a:lnTo>
                  <a:lnTo>
                    <a:pt x="113" y="999"/>
                  </a:lnTo>
                  <a:lnTo>
                    <a:pt x="99" y="996"/>
                  </a:lnTo>
                  <a:lnTo>
                    <a:pt x="86" y="991"/>
                  </a:lnTo>
                  <a:lnTo>
                    <a:pt x="73" y="984"/>
                  </a:lnTo>
                  <a:lnTo>
                    <a:pt x="62" y="978"/>
                  </a:lnTo>
                  <a:lnTo>
                    <a:pt x="51" y="970"/>
                  </a:lnTo>
                  <a:lnTo>
                    <a:pt x="41" y="961"/>
                  </a:lnTo>
                  <a:lnTo>
                    <a:pt x="33" y="951"/>
                  </a:lnTo>
                  <a:lnTo>
                    <a:pt x="24" y="940"/>
                  </a:lnTo>
                  <a:lnTo>
                    <a:pt x="16" y="928"/>
                  </a:lnTo>
                  <a:lnTo>
                    <a:pt x="12" y="915"/>
                  </a:lnTo>
                  <a:lnTo>
                    <a:pt x="7" y="903"/>
                  </a:lnTo>
                  <a:lnTo>
                    <a:pt x="3" y="889"/>
                  </a:lnTo>
                  <a:lnTo>
                    <a:pt x="0" y="876"/>
                  </a:lnTo>
                  <a:lnTo>
                    <a:pt x="0" y="861"/>
                  </a:lnTo>
                  <a:lnTo>
                    <a:pt x="0" y="141"/>
                  </a:lnTo>
                  <a:lnTo>
                    <a:pt x="0" y="126"/>
                  </a:lnTo>
                  <a:lnTo>
                    <a:pt x="3" y="113"/>
                  </a:lnTo>
                  <a:lnTo>
                    <a:pt x="7" y="99"/>
                  </a:lnTo>
                  <a:lnTo>
                    <a:pt x="12" y="87"/>
                  </a:lnTo>
                  <a:lnTo>
                    <a:pt x="16" y="74"/>
                  </a:lnTo>
                  <a:lnTo>
                    <a:pt x="24" y="62"/>
                  </a:lnTo>
                  <a:lnTo>
                    <a:pt x="33" y="52"/>
                  </a:lnTo>
                  <a:lnTo>
                    <a:pt x="41" y="41"/>
                  </a:lnTo>
                  <a:lnTo>
                    <a:pt x="51" y="32"/>
                  </a:lnTo>
                  <a:lnTo>
                    <a:pt x="62" y="25"/>
                  </a:lnTo>
                  <a:lnTo>
                    <a:pt x="73" y="17"/>
                  </a:lnTo>
                  <a:lnTo>
                    <a:pt x="86" y="11"/>
                  </a:lnTo>
                  <a:lnTo>
                    <a:pt x="99" y="6"/>
                  </a:lnTo>
                  <a:lnTo>
                    <a:pt x="113" y="2"/>
                  </a:lnTo>
                  <a:lnTo>
                    <a:pt x="127" y="1"/>
                  </a:lnTo>
                  <a:lnTo>
                    <a:pt x="140" y="0"/>
                  </a:lnTo>
                  <a:close/>
                </a:path>
              </a:pathLst>
            </a:custGeom>
            <a:solidFill>
              <a:srgbClr val="96989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3" name="Rectangle 32"/>
            <p:cNvSpPr>
              <a:spLocks noChangeArrowheads="1"/>
            </p:cNvSpPr>
            <p:nvPr/>
          </p:nvSpPr>
          <p:spPr bwMode="auto">
            <a:xfrm>
              <a:off x="3103" y="515"/>
              <a:ext cx="914" cy="2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914400"/>
              <a:r>
                <a:rPr lang="en-US" altLang="en-US" sz="2400" b="1" dirty="0">
                  <a:solidFill>
                    <a:srgbClr val="FEFEFE"/>
                  </a:solidFill>
                  <a:latin typeface="Calibri" panose="020F0502020204030204" pitchFamily="34" charset="0"/>
                </a:rPr>
                <a:t>PARTNERS</a:t>
              </a:r>
              <a:endParaRPr lang="en-US" altLang="en-US" dirty="0"/>
            </a:p>
          </p:txBody>
        </p:sp>
        <p:sp>
          <p:nvSpPr>
            <p:cNvPr id="34" name="Freeform 33"/>
            <p:cNvSpPr>
              <a:spLocks noEditPoints="1"/>
            </p:cNvSpPr>
            <p:nvPr/>
          </p:nvSpPr>
          <p:spPr bwMode="auto">
            <a:xfrm>
              <a:off x="407" y="1541"/>
              <a:ext cx="1405" cy="587"/>
            </a:xfrm>
            <a:custGeom>
              <a:avLst/>
              <a:gdLst>
                <a:gd name="T0" fmla="*/ 5459 w 5621"/>
                <a:gd name="T1" fmla="*/ 237 h 2351"/>
                <a:gd name="T2" fmla="*/ 5238 w 5621"/>
                <a:gd name="T3" fmla="*/ 265 h 2351"/>
                <a:gd name="T4" fmla="*/ 5039 w 5621"/>
                <a:gd name="T5" fmla="*/ 316 h 2351"/>
                <a:gd name="T6" fmla="*/ 4862 w 5621"/>
                <a:gd name="T7" fmla="*/ 386 h 2351"/>
                <a:gd name="T8" fmla="*/ 4701 w 5621"/>
                <a:gd name="T9" fmla="*/ 473 h 2351"/>
                <a:gd name="T10" fmla="*/ 4558 w 5621"/>
                <a:gd name="T11" fmla="*/ 574 h 2351"/>
                <a:gd name="T12" fmla="*/ 4425 w 5621"/>
                <a:gd name="T13" fmla="*/ 689 h 2351"/>
                <a:gd name="T14" fmla="*/ 4304 w 5621"/>
                <a:gd name="T15" fmla="*/ 813 h 2351"/>
                <a:gd name="T16" fmla="*/ 4190 w 5621"/>
                <a:gd name="T17" fmla="*/ 944 h 2351"/>
                <a:gd name="T18" fmla="*/ 4046 w 5621"/>
                <a:gd name="T19" fmla="*/ 1128 h 2351"/>
                <a:gd name="T20" fmla="*/ 3869 w 5621"/>
                <a:gd name="T21" fmla="*/ 980 h 2351"/>
                <a:gd name="T22" fmla="*/ 4027 w 5621"/>
                <a:gd name="T23" fmla="*/ 781 h 2351"/>
                <a:gd name="T24" fmla="*/ 4153 w 5621"/>
                <a:gd name="T25" fmla="*/ 636 h 2351"/>
                <a:gd name="T26" fmla="*/ 4287 w 5621"/>
                <a:gd name="T27" fmla="*/ 501 h 2351"/>
                <a:gd name="T28" fmla="*/ 4432 w 5621"/>
                <a:gd name="T29" fmla="*/ 376 h 2351"/>
                <a:gd name="T30" fmla="*/ 4592 w 5621"/>
                <a:gd name="T31" fmla="*/ 265 h 2351"/>
                <a:gd name="T32" fmla="*/ 4769 w 5621"/>
                <a:gd name="T33" fmla="*/ 170 h 2351"/>
                <a:gd name="T34" fmla="*/ 4968 w 5621"/>
                <a:gd name="T35" fmla="*/ 93 h 2351"/>
                <a:gd name="T36" fmla="*/ 5190 w 5621"/>
                <a:gd name="T37" fmla="*/ 39 h 2351"/>
                <a:gd name="T38" fmla="*/ 5438 w 5621"/>
                <a:gd name="T39" fmla="*/ 7 h 2351"/>
                <a:gd name="T40" fmla="*/ 5621 w 5621"/>
                <a:gd name="T41" fmla="*/ 232 h 2351"/>
                <a:gd name="T42" fmla="*/ 3813 w 5621"/>
                <a:gd name="T43" fmla="*/ 1430 h 2351"/>
                <a:gd name="T44" fmla="*/ 3687 w 5621"/>
                <a:gd name="T45" fmla="*/ 1585 h 2351"/>
                <a:gd name="T46" fmla="*/ 3554 w 5621"/>
                <a:gd name="T47" fmla="*/ 1732 h 2351"/>
                <a:gd name="T48" fmla="*/ 3408 w 5621"/>
                <a:gd name="T49" fmla="*/ 1870 h 2351"/>
                <a:gd name="T50" fmla="*/ 3248 w 5621"/>
                <a:gd name="T51" fmla="*/ 1996 h 2351"/>
                <a:gd name="T52" fmla="*/ 3070 w 5621"/>
                <a:gd name="T53" fmla="*/ 2108 h 2351"/>
                <a:gd name="T54" fmla="*/ 2872 w 5621"/>
                <a:gd name="T55" fmla="*/ 2202 h 2351"/>
                <a:gd name="T56" fmla="*/ 2649 w 5621"/>
                <a:gd name="T57" fmla="*/ 2276 h 2351"/>
                <a:gd name="T58" fmla="*/ 2399 w 5621"/>
                <a:gd name="T59" fmla="*/ 2325 h 2351"/>
                <a:gd name="T60" fmla="*/ 2117 w 5621"/>
                <a:gd name="T61" fmla="*/ 2350 h 2351"/>
                <a:gd name="T62" fmla="*/ 2107 w 5621"/>
                <a:gd name="T63" fmla="*/ 2119 h 2351"/>
                <a:gd name="T64" fmla="*/ 2359 w 5621"/>
                <a:gd name="T65" fmla="*/ 2098 h 2351"/>
                <a:gd name="T66" fmla="*/ 2586 w 5621"/>
                <a:gd name="T67" fmla="*/ 2051 h 2351"/>
                <a:gd name="T68" fmla="*/ 2787 w 5621"/>
                <a:gd name="T69" fmla="*/ 1984 h 2351"/>
                <a:gd name="T70" fmla="*/ 2966 w 5621"/>
                <a:gd name="T71" fmla="*/ 1897 h 2351"/>
                <a:gd name="T72" fmla="*/ 3127 w 5621"/>
                <a:gd name="T73" fmla="*/ 1795 h 2351"/>
                <a:gd name="T74" fmla="*/ 3273 w 5621"/>
                <a:gd name="T75" fmla="*/ 1678 h 2351"/>
                <a:gd name="T76" fmla="*/ 3405 w 5621"/>
                <a:gd name="T77" fmla="*/ 1551 h 2351"/>
                <a:gd name="T78" fmla="*/ 3528 w 5621"/>
                <a:gd name="T79" fmla="*/ 1416 h 2351"/>
                <a:gd name="T80" fmla="*/ 3644 w 5621"/>
                <a:gd name="T81" fmla="*/ 1275 h 2351"/>
                <a:gd name="T82" fmla="*/ 3974 w 5621"/>
                <a:gd name="T83" fmla="*/ 1221 h 2351"/>
                <a:gd name="T84" fmla="*/ 0 w 5621"/>
                <a:gd name="T85" fmla="*/ 2121 h 23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5621" h="2351">
                  <a:moveTo>
                    <a:pt x="5621" y="232"/>
                  </a:moveTo>
                  <a:lnTo>
                    <a:pt x="5538" y="233"/>
                  </a:lnTo>
                  <a:lnTo>
                    <a:pt x="5459" y="237"/>
                  </a:lnTo>
                  <a:lnTo>
                    <a:pt x="5382" y="244"/>
                  </a:lnTo>
                  <a:lnTo>
                    <a:pt x="5308" y="254"/>
                  </a:lnTo>
                  <a:lnTo>
                    <a:pt x="5238" y="265"/>
                  </a:lnTo>
                  <a:lnTo>
                    <a:pt x="5169" y="280"/>
                  </a:lnTo>
                  <a:lnTo>
                    <a:pt x="5103" y="297"/>
                  </a:lnTo>
                  <a:lnTo>
                    <a:pt x="5039" y="316"/>
                  </a:lnTo>
                  <a:lnTo>
                    <a:pt x="4978" y="337"/>
                  </a:lnTo>
                  <a:lnTo>
                    <a:pt x="4919" y="360"/>
                  </a:lnTo>
                  <a:lnTo>
                    <a:pt x="4862" y="386"/>
                  </a:lnTo>
                  <a:lnTo>
                    <a:pt x="4806" y="413"/>
                  </a:lnTo>
                  <a:lnTo>
                    <a:pt x="4753" y="442"/>
                  </a:lnTo>
                  <a:lnTo>
                    <a:pt x="4701" y="473"/>
                  </a:lnTo>
                  <a:lnTo>
                    <a:pt x="4652" y="505"/>
                  </a:lnTo>
                  <a:lnTo>
                    <a:pt x="4603" y="540"/>
                  </a:lnTo>
                  <a:lnTo>
                    <a:pt x="4558" y="574"/>
                  </a:lnTo>
                  <a:lnTo>
                    <a:pt x="4512" y="611"/>
                  </a:lnTo>
                  <a:lnTo>
                    <a:pt x="4469" y="650"/>
                  </a:lnTo>
                  <a:lnTo>
                    <a:pt x="4425" y="689"/>
                  </a:lnTo>
                  <a:lnTo>
                    <a:pt x="4385" y="729"/>
                  </a:lnTo>
                  <a:lnTo>
                    <a:pt x="4344" y="771"/>
                  </a:lnTo>
                  <a:lnTo>
                    <a:pt x="4304" y="813"/>
                  </a:lnTo>
                  <a:lnTo>
                    <a:pt x="4266" y="856"/>
                  </a:lnTo>
                  <a:lnTo>
                    <a:pt x="4228" y="899"/>
                  </a:lnTo>
                  <a:lnTo>
                    <a:pt x="4190" y="944"/>
                  </a:lnTo>
                  <a:lnTo>
                    <a:pt x="4153" y="990"/>
                  </a:lnTo>
                  <a:lnTo>
                    <a:pt x="4118" y="1035"/>
                  </a:lnTo>
                  <a:lnTo>
                    <a:pt x="4046" y="1128"/>
                  </a:lnTo>
                  <a:lnTo>
                    <a:pt x="3974" y="1221"/>
                  </a:lnTo>
                  <a:lnTo>
                    <a:pt x="3792" y="1082"/>
                  </a:lnTo>
                  <a:lnTo>
                    <a:pt x="3869" y="980"/>
                  </a:lnTo>
                  <a:lnTo>
                    <a:pt x="3948" y="880"/>
                  </a:lnTo>
                  <a:lnTo>
                    <a:pt x="3988" y="829"/>
                  </a:lnTo>
                  <a:lnTo>
                    <a:pt x="4027" y="781"/>
                  </a:lnTo>
                  <a:lnTo>
                    <a:pt x="4069" y="731"/>
                  </a:lnTo>
                  <a:lnTo>
                    <a:pt x="4110" y="683"/>
                  </a:lnTo>
                  <a:lnTo>
                    <a:pt x="4153" y="636"/>
                  </a:lnTo>
                  <a:lnTo>
                    <a:pt x="4197" y="590"/>
                  </a:lnTo>
                  <a:lnTo>
                    <a:pt x="4241" y="544"/>
                  </a:lnTo>
                  <a:lnTo>
                    <a:pt x="4287" y="501"/>
                  </a:lnTo>
                  <a:lnTo>
                    <a:pt x="4334" y="458"/>
                  </a:lnTo>
                  <a:lnTo>
                    <a:pt x="4382" y="416"/>
                  </a:lnTo>
                  <a:lnTo>
                    <a:pt x="4432" y="376"/>
                  </a:lnTo>
                  <a:lnTo>
                    <a:pt x="4484" y="337"/>
                  </a:lnTo>
                  <a:lnTo>
                    <a:pt x="4537" y="300"/>
                  </a:lnTo>
                  <a:lnTo>
                    <a:pt x="4592" y="265"/>
                  </a:lnTo>
                  <a:lnTo>
                    <a:pt x="4649" y="232"/>
                  </a:lnTo>
                  <a:lnTo>
                    <a:pt x="4709" y="199"/>
                  </a:lnTo>
                  <a:lnTo>
                    <a:pt x="4769" y="170"/>
                  </a:lnTo>
                  <a:lnTo>
                    <a:pt x="4833" y="143"/>
                  </a:lnTo>
                  <a:lnTo>
                    <a:pt x="4899" y="117"/>
                  </a:lnTo>
                  <a:lnTo>
                    <a:pt x="4968" y="93"/>
                  </a:lnTo>
                  <a:lnTo>
                    <a:pt x="5039" y="72"/>
                  </a:lnTo>
                  <a:lnTo>
                    <a:pt x="5113" y="53"/>
                  </a:lnTo>
                  <a:lnTo>
                    <a:pt x="5190" y="39"/>
                  </a:lnTo>
                  <a:lnTo>
                    <a:pt x="5270" y="25"/>
                  </a:lnTo>
                  <a:lnTo>
                    <a:pt x="5353" y="15"/>
                  </a:lnTo>
                  <a:lnTo>
                    <a:pt x="5438" y="7"/>
                  </a:lnTo>
                  <a:lnTo>
                    <a:pt x="5528" y="3"/>
                  </a:lnTo>
                  <a:lnTo>
                    <a:pt x="5621" y="0"/>
                  </a:lnTo>
                  <a:lnTo>
                    <a:pt x="5621" y="232"/>
                  </a:lnTo>
                  <a:close/>
                  <a:moveTo>
                    <a:pt x="3974" y="1221"/>
                  </a:moveTo>
                  <a:lnTo>
                    <a:pt x="3895" y="1326"/>
                  </a:lnTo>
                  <a:lnTo>
                    <a:pt x="3813" y="1430"/>
                  </a:lnTo>
                  <a:lnTo>
                    <a:pt x="3771" y="1482"/>
                  </a:lnTo>
                  <a:lnTo>
                    <a:pt x="3729" y="1534"/>
                  </a:lnTo>
                  <a:lnTo>
                    <a:pt x="3687" y="1585"/>
                  </a:lnTo>
                  <a:lnTo>
                    <a:pt x="3644" y="1634"/>
                  </a:lnTo>
                  <a:lnTo>
                    <a:pt x="3599" y="1683"/>
                  </a:lnTo>
                  <a:lnTo>
                    <a:pt x="3554" y="1732"/>
                  </a:lnTo>
                  <a:lnTo>
                    <a:pt x="3507" y="1779"/>
                  </a:lnTo>
                  <a:lnTo>
                    <a:pt x="3457" y="1824"/>
                  </a:lnTo>
                  <a:lnTo>
                    <a:pt x="3408" y="1870"/>
                  </a:lnTo>
                  <a:lnTo>
                    <a:pt x="3356" y="1913"/>
                  </a:lnTo>
                  <a:lnTo>
                    <a:pt x="3303" y="1956"/>
                  </a:lnTo>
                  <a:lnTo>
                    <a:pt x="3248" y="1996"/>
                  </a:lnTo>
                  <a:lnTo>
                    <a:pt x="3191" y="2036"/>
                  </a:lnTo>
                  <a:lnTo>
                    <a:pt x="3132" y="2073"/>
                  </a:lnTo>
                  <a:lnTo>
                    <a:pt x="3070" y="2108"/>
                  </a:lnTo>
                  <a:lnTo>
                    <a:pt x="3007" y="2141"/>
                  </a:lnTo>
                  <a:lnTo>
                    <a:pt x="2940" y="2173"/>
                  </a:lnTo>
                  <a:lnTo>
                    <a:pt x="2872" y="2202"/>
                  </a:lnTo>
                  <a:lnTo>
                    <a:pt x="2801" y="2229"/>
                  </a:lnTo>
                  <a:lnTo>
                    <a:pt x="2726" y="2254"/>
                  </a:lnTo>
                  <a:lnTo>
                    <a:pt x="2649" y="2276"/>
                  </a:lnTo>
                  <a:lnTo>
                    <a:pt x="2569" y="2294"/>
                  </a:lnTo>
                  <a:lnTo>
                    <a:pt x="2485" y="2312"/>
                  </a:lnTo>
                  <a:lnTo>
                    <a:pt x="2399" y="2325"/>
                  </a:lnTo>
                  <a:lnTo>
                    <a:pt x="2309" y="2336"/>
                  </a:lnTo>
                  <a:lnTo>
                    <a:pt x="2215" y="2345"/>
                  </a:lnTo>
                  <a:lnTo>
                    <a:pt x="2117" y="2350"/>
                  </a:lnTo>
                  <a:lnTo>
                    <a:pt x="2017" y="2351"/>
                  </a:lnTo>
                  <a:lnTo>
                    <a:pt x="2017" y="2121"/>
                  </a:lnTo>
                  <a:lnTo>
                    <a:pt x="2107" y="2119"/>
                  </a:lnTo>
                  <a:lnTo>
                    <a:pt x="2195" y="2115"/>
                  </a:lnTo>
                  <a:lnTo>
                    <a:pt x="2279" y="2108"/>
                  </a:lnTo>
                  <a:lnTo>
                    <a:pt x="2359" y="2098"/>
                  </a:lnTo>
                  <a:lnTo>
                    <a:pt x="2438" y="2084"/>
                  </a:lnTo>
                  <a:lnTo>
                    <a:pt x="2513" y="2069"/>
                  </a:lnTo>
                  <a:lnTo>
                    <a:pt x="2586" y="2051"/>
                  </a:lnTo>
                  <a:lnTo>
                    <a:pt x="2655" y="2031"/>
                  </a:lnTo>
                  <a:lnTo>
                    <a:pt x="2722" y="2009"/>
                  </a:lnTo>
                  <a:lnTo>
                    <a:pt x="2787" y="1984"/>
                  </a:lnTo>
                  <a:lnTo>
                    <a:pt x="2849" y="1957"/>
                  </a:lnTo>
                  <a:lnTo>
                    <a:pt x="2908" y="1928"/>
                  </a:lnTo>
                  <a:lnTo>
                    <a:pt x="2966" y="1897"/>
                  </a:lnTo>
                  <a:lnTo>
                    <a:pt x="3022" y="1865"/>
                  </a:lnTo>
                  <a:lnTo>
                    <a:pt x="3075" y="1831"/>
                  </a:lnTo>
                  <a:lnTo>
                    <a:pt x="3127" y="1795"/>
                  </a:lnTo>
                  <a:lnTo>
                    <a:pt x="3178" y="1758"/>
                  </a:lnTo>
                  <a:lnTo>
                    <a:pt x="3226" y="1718"/>
                  </a:lnTo>
                  <a:lnTo>
                    <a:pt x="3273" y="1678"/>
                  </a:lnTo>
                  <a:lnTo>
                    <a:pt x="3319" y="1638"/>
                  </a:lnTo>
                  <a:lnTo>
                    <a:pt x="3362" y="1594"/>
                  </a:lnTo>
                  <a:lnTo>
                    <a:pt x="3405" y="1551"/>
                  </a:lnTo>
                  <a:lnTo>
                    <a:pt x="3447" y="1507"/>
                  </a:lnTo>
                  <a:lnTo>
                    <a:pt x="3488" y="1462"/>
                  </a:lnTo>
                  <a:lnTo>
                    <a:pt x="3528" y="1416"/>
                  </a:lnTo>
                  <a:lnTo>
                    <a:pt x="3567" y="1369"/>
                  </a:lnTo>
                  <a:lnTo>
                    <a:pt x="3606" y="1322"/>
                  </a:lnTo>
                  <a:lnTo>
                    <a:pt x="3644" y="1275"/>
                  </a:lnTo>
                  <a:lnTo>
                    <a:pt x="3718" y="1179"/>
                  </a:lnTo>
                  <a:lnTo>
                    <a:pt x="3792" y="1082"/>
                  </a:lnTo>
                  <a:lnTo>
                    <a:pt x="3974" y="1221"/>
                  </a:lnTo>
                  <a:close/>
                  <a:moveTo>
                    <a:pt x="2017" y="2351"/>
                  </a:moveTo>
                  <a:lnTo>
                    <a:pt x="0" y="2351"/>
                  </a:lnTo>
                  <a:lnTo>
                    <a:pt x="0" y="2121"/>
                  </a:lnTo>
                  <a:lnTo>
                    <a:pt x="2017" y="2121"/>
                  </a:lnTo>
                  <a:lnTo>
                    <a:pt x="2017" y="2351"/>
                  </a:lnTo>
                  <a:close/>
                </a:path>
              </a:pathLst>
            </a:custGeom>
            <a:solidFill>
              <a:srgbClr val="21527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5" name="Freeform 34"/>
            <p:cNvSpPr>
              <a:spLocks noEditPoints="1"/>
            </p:cNvSpPr>
            <p:nvPr/>
          </p:nvSpPr>
          <p:spPr bwMode="auto">
            <a:xfrm>
              <a:off x="407" y="1483"/>
              <a:ext cx="1405" cy="588"/>
            </a:xfrm>
            <a:custGeom>
              <a:avLst/>
              <a:gdLst>
                <a:gd name="T0" fmla="*/ 2017 w 5621"/>
                <a:gd name="T1" fmla="*/ 2351 h 2351"/>
                <a:gd name="T2" fmla="*/ 2017 w 5621"/>
                <a:gd name="T3" fmla="*/ 2120 h 2351"/>
                <a:gd name="T4" fmla="*/ 2255 w 5621"/>
                <a:gd name="T5" fmla="*/ 2108 h 2351"/>
                <a:gd name="T6" fmla="*/ 2468 w 5621"/>
                <a:gd name="T7" fmla="*/ 2072 h 2351"/>
                <a:gd name="T8" fmla="*/ 2660 w 5621"/>
                <a:gd name="T9" fmla="*/ 2015 h 2351"/>
                <a:gd name="T10" fmla="*/ 2830 w 5621"/>
                <a:gd name="T11" fmla="*/ 1939 h 2351"/>
                <a:gd name="T12" fmla="*/ 2985 w 5621"/>
                <a:gd name="T13" fmla="*/ 1847 h 2351"/>
                <a:gd name="T14" fmla="*/ 3125 w 5621"/>
                <a:gd name="T15" fmla="*/ 1740 h 2351"/>
                <a:gd name="T16" fmla="*/ 3252 w 5621"/>
                <a:gd name="T17" fmla="*/ 1623 h 2351"/>
                <a:gd name="T18" fmla="*/ 3371 w 5621"/>
                <a:gd name="T19" fmla="*/ 1497 h 2351"/>
                <a:gd name="T20" fmla="*/ 3482 w 5621"/>
                <a:gd name="T21" fmla="*/ 1363 h 2351"/>
                <a:gd name="T22" fmla="*/ 3660 w 5621"/>
                <a:gd name="T23" fmla="*/ 1132 h 2351"/>
                <a:gd name="T24" fmla="*/ 3688 w 5621"/>
                <a:gd name="T25" fmla="*/ 1473 h 2351"/>
                <a:gd name="T26" fmla="*/ 3569 w 5621"/>
                <a:gd name="T27" fmla="*/ 1620 h 2351"/>
                <a:gd name="T28" fmla="*/ 3441 w 5621"/>
                <a:gd name="T29" fmla="*/ 1763 h 2351"/>
                <a:gd name="T30" fmla="*/ 3304 w 5621"/>
                <a:gd name="T31" fmla="*/ 1894 h 2351"/>
                <a:gd name="T32" fmla="*/ 3154 w 5621"/>
                <a:gd name="T33" fmla="*/ 2015 h 2351"/>
                <a:gd name="T34" fmla="*/ 2989 w 5621"/>
                <a:gd name="T35" fmla="*/ 2121 h 2351"/>
                <a:gd name="T36" fmla="*/ 2804 w 5621"/>
                <a:gd name="T37" fmla="*/ 2210 h 2351"/>
                <a:gd name="T38" fmla="*/ 2599 w 5621"/>
                <a:gd name="T39" fmla="*/ 2279 h 2351"/>
                <a:gd name="T40" fmla="*/ 2368 w 5621"/>
                <a:gd name="T41" fmla="*/ 2326 h 2351"/>
                <a:gd name="T42" fmla="*/ 2109 w 5621"/>
                <a:gd name="T43" fmla="*/ 2349 h 2351"/>
                <a:gd name="T44" fmla="*/ 3660 w 5621"/>
                <a:gd name="T45" fmla="*/ 1132 h 2351"/>
                <a:gd name="T46" fmla="*/ 3863 w 5621"/>
                <a:gd name="T47" fmla="*/ 870 h 2351"/>
                <a:gd name="T48" fmla="*/ 3990 w 5621"/>
                <a:gd name="T49" fmla="*/ 719 h 2351"/>
                <a:gd name="T50" fmla="*/ 4127 w 5621"/>
                <a:gd name="T51" fmla="*/ 573 h 2351"/>
                <a:gd name="T52" fmla="*/ 4277 w 5621"/>
                <a:gd name="T53" fmla="*/ 439 h 2351"/>
                <a:gd name="T54" fmla="*/ 4443 w 5621"/>
                <a:gd name="T55" fmla="*/ 317 h 2351"/>
                <a:gd name="T56" fmla="*/ 4627 w 5621"/>
                <a:gd name="T57" fmla="*/ 211 h 2351"/>
                <a:gd name="T58" fmla="*/ 4833 w 5621"/>
                <a:gd name="T59" fmla="*/ 123 h 2351"/>
                <a:gd name="T60" fmla="*/ 5066 w 5621"/>
                <a:gd name="T61" fmla="*/ 57 h 2351"/>
                <a:gd name="T62" fmla="*/ 5327 w 5621"/>
                <a:gd name="T63" fmla="*/ 15 h 2351"/>
                <a:gd name="T64" fmla="*/ 5621 w 5621"/>
                <a:gd name="T65" fmla="*/ 0 h 2351"/>
                <a:gd name="T66" fmla="*/ 5442 w 5621"/>
                <a:gd name="T67" fmla="*/ 238 h 2351"/>
                <a:gd name="T68" fmla="*/ 5197 w 5621"/>
                <a:gd name="T69" fmla="*/ 267 h 2351"/>
                <a:gd name="T70" fmla="*/ 4979 w 5621"/>
                <a:gd name="T71" fmla="*/ 321 h 2351"/>
                <a:gd name="T72" fmla="*/ 4785 w 5621"/>
                <a:gd name="T73" fmla="*/ 395 h 2351"/>
                <a:gd name="T74" fmla="*/ 4612 w 5621"/>
                <a:gd name="T75" fmla="*/ 488 h 2351"/>
                <a:gd name="T76" fmla="*/ 4456 w 5621"/>
                <a:gd name="T77" fmla="*/ 595 h 2351"/>
                <a:gd name="T78" fmla="*/ 4317 w 5621"/>
                <a:gd name="T79" fmla="*/ 715 h 2351"/>
                <a:gd name="T80" fmla="*/ 4188 w 5621"/>
                <a:gd name="T81" fmla="*/ 845 h 2351"/>
                <a:gd name="T82" fmla="*/ 4068 w 5621"/>
                <a:gd name="T83" fmla="*/ 983 h 2351"/>
                <a:gd name="T84" fmla="*/ 3917 w 5621"/>
                <a:gd name="T85" fmla="*/ 1174 h 23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5621" h="2351">
                  <a:moveTo>
                    <a:pt x="0" y="2120"/>
                  </a:moveTo>
                  <a:lnTo>
                    <a:pt x="2017" y="2120"/>
                  </a:lnTo>
                  <a:lnTo>
                    <a:pt x="2017" y="2351"/>
                  </a:lnTo>
                  <a:lnTo>
                    <a:pt x="0" y="2351"/>
                  </a:lnTo>
                  <a:lnTo>
                    <a:pt x="0" y="2120"/>
                  </a:lnTo>
                  <a:close/>
                  <a:moveTo>
                    <a:pt x="2017" y="2120"/>
                  </a:moveTo>
                  <a:lnTo>
                    <a:pt x="2098" y="2119"/>
                  </a:lnTo>
                  <a:lnTo>
                    <a:pt x="2179" y="2115"/>
                  </a:lnTo>
                  <a:lnTo>
                    <a:pt x="2255" y="2108"/>
                  </a:lnTo>
                  <a:lnTo>
                    <a:pt x="2328" y="2098"/>
                  </a:lnTo>
                  <a:lnTo>
                    <a:pt x="2400" y="2087"/>
                  </a:lnTo>
                  <a:lnTo>
                    <a:pt x="2468" y="2072"/>
                  </a:lnTo>
                  <a:lnTo>
                    <a:pt x="2535" y="2054"/>
                  </a:lnTo>
                  <a:lnTo>
                    <a:pt x="2598" y="2036"/>
                  </a:lnTo>
                  <a:lnTo>
                    <a:pt x="2660" y="2015"/>
                  </a:lnTo>
                  <a:lnTo>
                    <a:pt x="2719" y="1991"/>
                  </a:lnTo>
                  <a:lnTo>
                    <a:pt x="2776" y="1967"/>
                  </a:lnTo>
                  <a:lnTo>
                    <a:pt x="2830" y="1939"/>
                  </a:lnTo>
                  <a:lnTo>
                    <a:pt x="2884" y="1910"/>
                  </a:lnTo>
                  <a:lnTo>
                    <a:pt x="2935" y="1879"/>
                  </a:lnTo>
                  <a:lnTo>
                    <a:pt x="2985" y="1847"/>
                  </a:lnTo>
                  <a:lnTo>
                    <a:pt x="3033" y="1813"/>
                  </a:lnTo>
                  <a:lnTo>
                    <a:pt x="3080" y="1777"/>
                  </a:lnTo>
                  <a:lnTo>
                    <a:pt x="3125" y="1740"/>
                  </a:lnTo>
                  <a:lnTo>
                    <a:pt x="3168" y="1703"/>
                  </a:lnTo>
                  <a:lnTo>
                    <a:pt x="3211" y="1664"/>
                  </a:lnTo>
                  <a:lnTo>
                    <a:pt x="3252" y="1623"/>
                  </a:lnTo>
                  <a:lnTo>
                    <a:pt x="3293" y="1582"/>
                  </a:lnTo>
                  <a:lnTo>
                    <a:pt x="3332" y="1540"/>
                  </a:lnTo>
                  <a:lnTo>
                    <a:pt x="3371" y="1497"/>
                  </a:lnTo>
                  <a:lnTo>
                    <a:pt x="3408" y="1452"/>
                  </a:lnTo>
                  <a:lnTo>
                    <a:pt x="3446" y="1408"/>
                  </a:lnTo>
                  <a:lnTo>
                    <a:pt x="3482" y="1363"/>
                  </a:lnTo>
                  <a:lnTo>
                    <a:pt x="3518" y="1317"/>
                  </a:lnTo>
                  <a:lnTo>
                    <a:pt x="3590" y="1225"/>
                  </a:lnTo>
                  <a:lnTo>
                    <a:pt x="3660" y="1132"/>
                  </a:lnTo>
                  <a:lnTo>
                    <a:pt x="3844" y="1270"/>
                  </a:lnTo>
                  <a:lnTo>
                    <a:pt x="3766" y="1372"/>
                  </a:lnTo>
                  <a:lnTo>
                    <a:pt x="3688" y="1473"/>
                  </a:lnTo>
                  <a:lnTo>
                    <a:pt x="3649" y="1523"/>
                  </a:lnTo>
                  <a:lnTo>
                    <a:pt x="3609" y="1572"/>
                  </a:lnTo>
                  <a:lnTo>
                    <a:pt x="3569" y="1620"/>
                  </a:lnTo>
                  <a:lnTo>
                    <a:pt x="3526" y="1669"/>
                  </a:lnTo>
                  <a:lnTo>
                    <a:pt x="3484" y="1716"/>
                  </a:lnTo>
                  <a:lnTo>
                    <a:pt x="3441" y="1763"/>
                  </a:lnTo>
                  <a:lnTo>
                    <a:pt x="3397" y="1807"/>
                  </a:lnTo>
                  <a:lnTo>
                    <a:pt x="3351" y="1852"/>
                  </a:lnTo>
                  <a:lnTo>
                    <a:pt x="3304" y="1894"/>
                  </a:lnTo>
                  <a:lnTo>
                    <a:pt x="3256" y="1936"/>
                  </a:lnTo>
                  <a:lnTo>
                    <a:pt x="3206" y="1977"/>
                  </a:lnTo>
                  <a:lnTo>
                    <a:pt x="3154" y="2015"/>
                  </a:lnTo>
                  <a:lnTo>
                    <a:pt x="3101" y="2052"/>
                  </a:lnTo>
                  <a:lnTo>
                    <a:pt x="3047" y="2087"/>
                  </a:lnTo>
                  <a:lnTo>
                    <a:pt x="2989" y="2121"/>
                  </a:lnTo>
                  <a:lnTo>
                    <a:pt x="2931" y="2152"/>
                  </a:lnTo>
                  <a:lnTo>
                    <a:pt x="2869" y="2182"/>
                  </a:lnTo>
                  <a:lnTo>
                    <a:pt x="2804" y="2210"/>
                  </a:lnTo>
                  <a:lnTo>
                    <a:pt x="2739" y="2235"/>
                  </a:lnTo>
                  <a:lnTo>
                    <a:pt x="2670" y="2258"/>
                  </a:lnTo>
                  <a:lnTo>
                    <a:pt x="2599" y="2279"/>
                  </a:lnTo>
                  <a:lnTo>
                    <a:pt x="2525" y="2298"/>
                  </a:lnTo>
                  <a:lnTo>
                    <a:pt x="2448" y="2314"/>
                  </a:lnTo>
                  <a:lnTo>
                    <a:pt x="2368" y="2326"/>
                  </a:lnTo>
                  <a:lnTo>
                    <a:pt x="2285" y="2338"/>
                  </a:lnTo>
                  <a:lnTo>
                    <a:pt x="2198" y="2345"/>
                  </a:lnTo>
                  <a:lnTo>
                    <a:pt x="2109" y="2349"/>
                  </a:lnTo>
                  <a:lnTo>
                    <a:pt x="2017" y="2351"/>
                  </a:lnTo>
                  <a:lnTo>
                    <a:pt x="2017" y="2120"/>
                  </a:lnTo>
                  <a:close/>
                  <a:moveTo>
                    <a:pt x="3660" y="1132"/>
                  </a:moveTo>
                  <a:lnTo>
                    <a:pt x="3740" y="1027"/>
                  </a:lnTo>
                  <a:lnTo>
                    <a:pt x="3821" y="922"/>
                  </a:lnTo>
                  <a:lnTo>
                    <a:pt x="3863" y="870"/>
                  </a:lnTo>
                  <a:lnTo>
                    <a:pt x="3904" y="819"/>
                  </a:lnTo>
                  <a:lnTo>
                    <a:pt x="3947" y="768"/>
                  </a:lnTo>
                  <a:lnTo>
                    <a:pt x="3990" y="719"/>
                  </a:lnTo>
                  <a:lnTo>
                    <a:pt x="4035" y="669"/>
                  </a:lnTo>
                  <a:lnTo>
                    <a:pt x="4080" y="621"/>
                  </a:lnTo>
                  <a:lnTo>
                    <a:pt x="4127" y="573"/>
                  </a:lnTo>
                  <a:lnTo>
                    <a:pt x="4176" y="527"/>
                  </a:lnTo>
                  <a:lnTo>
                    <a:pt x="4225" y="483"/>
                  </a:lnTo>
                  <a:lnTo>
                    <a:pt x="4277" y="439"/>
                  </a:lnTo>
                  <a:lnTo>
                    <a:pt x="4330" y="396"/>
                  </a:lnTo>
                  <a:lnTo>
                    <a:pt x="4386" y="356"/>
                  </a:lnTo>
                  <a:lnTo>
                    <a:pt x="4443" y="317"/>
                  </a:lnTo>
                  <a:lnTo>
                    <a:pt x="4502" y="280"/>
                  </a:lnTo>
                  <a:lnTo>
                    <a:pt x="4563" y="244"/>
                  </a:lnTo>
                  <a:lnTo>
                    <a:pt x="4627" y="211"/>
                  </a:lnTo>
                  <a:lnTo>
                    <a:pt x="4693" y="180"/>
                  </a:lnTo>
                  <a:lnTo>
                    <a:pt x="4762" y="150"/>
                  </a:lnTo>
                  <a:lnTo>
                    <a:pt x="4833" y="123"/>
                  </a:lnTo>
                  <a:lnTo>
                    <a:pt x="4908" y="99"/>
                  </a:lnTo>
                  <a:lnTo>
                    <a:pt x="4986" y="77"/>
                  </a:lnTo>
                  <a:lnTo>
                    <a:pt x="5066" y="57"/>
                  </a:lnTo>
                  <a:lnTo>
                    <a:pt x="5150" y="40"/>
                  </a:lnTo>
                  <a:lnTo>
                    <a:pt x="5237" y="26"/>
                  </a:lnTo>
                  <a:lnTo>
                    <a:pt x="5327" y="15"/>
                  </a:lnTo>
                  <a:lnTo>
                    <a:pt x="5421" y="8"/>
                  </a:lnTo>
                  <a:lnTo>
                    <a:pt x="5518" y="3"/>
                  </a:lnTo>
                  <a:lnTo>
                    <a:pt x="5621" y="0"/>
                  </a:lnTo>
                  <a:lnTo>
                    <a:pt x="5621" y="232"/>
                  </a:lnTo>
                  <a:lnTo>
                    <a:pt x="5530" y="233"/>
                  </a:lnTo>
                  <a:lnTo>
                    <a:pt x="5442" y="238"/>
                  </a:lnTo>
                  <a:lnTo>
                    <a:pt x="5358" y="245"/>
                  </a:lnTo>
                  <a:lnTo>
                    <a:pt x="5276" y="255"/>
                  </a:lnTo>
                  <a:lnTo>
                    <a:pt x="5197" y="267"/>
                  </a:lnTo>
                  <a:lnTo>
                    <a:pt x="5122" y="283"/>
                  </a:lnTo>
                  <a:lnTo>
                    <a:pt x="5050" y="301"/>
                  </a:lnTo>
                  <a:lnTo>
                    <a:pt x="4979" y="321"/>
                  </a:lnTo>
                  <a:lnTo>
                    <a:pt x="4913" y="344"/>
                  </a:lnTo>
                  <a:lnTo>
                    <a:pt x="4848" y="369"/>
                  </a:lnTo>
                  <a:lnTo>
                    <a:pt x="4785" y="395"/>
                  </a:lnTo>
                  <a:lnTo>
                    <a:pt x="4726" y="424"/>
                  </a:lnTo>
                  <a:lnTo>
                    <a:pt x="4668" y="455"/>
                  </a:lnTo>
                  <a:lnTo>
                    <a:pt x="4612" y="488"/>
                  </a:lnTo>
                  <a:lnTo>
                    <a:pt x="4559" y="522"/>
                  </a:lnTo>
                  <a:lnTo>
                    <a:pt x="4507" y="558"/>
                  </a:lnTo>
                  <a:lnTo>
                    <a:pt x="4456" y="595"/>
                  </a:lnTo>
                  <a:lnTo>
                    <a:pt x="4408" y="633"/>
                  </a:lnTo>
                  <a:lnTo>
                    <a:pt x="4361" y="673"/>
                  </a:lnTo>
                  <a:lnTo>
                    <a:pt x="4317" y="715"/>
                  </a:lnTo>
                  <a:lnTo>
                    <a:pt x="4272" y="757"/>
                  </a:lnTo>
                  <a:lnTo>
                    <a:pt x="4229" y="800"/>
                  </a:lnTo>
                  <a:lnTo>
                    <a:pt x="4188" y="845"/>
                  </a:lnTo>
                  <a:lnTo>
                    <a:pt x="4147" y="891"/>
                  </a:lnTo>
                  <a:lnTo>
                    <a:pt x="4106" y="936"/>
                  </a:lnTo>
                  <a:lnTo>
                    <a:pt x="4068" y="983"/>
                  </a:lnTo>
                  <a:lnTo>
                    <a:pt x="4030" y="1030"/>
                  </a:lnTo>
                  <a:lnTo>
                    <a:pt x="3991" y="1077"/>
                  </a:lnTo>
                  <a:lnTo>
                    <a:pt x="3917" y="1174"/>
                  </a:lnTo>
                  <a:lnTo>
                    <a:pt x="3844" y="1270"/>
                  </a:lnTo>
                  <a:lnTo>
                    <a:pt x="3660" y="1132"/>
                  </a:lnTo>
                  <a:close/>
                </a:path>
              </a:pathLst>
            </a:custGeom>
            <a:solidFill>
              <a:srgbClr val="639BC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6" name="Freeform 35"/>
            <p:cNvSpPr>
              <a:spLocks noEditPoints="1"/>
            </p:cNvSpPr>
            <p:nvPr/>
          </p:nvSpPr>
          <p:spPr bwMode="auto">
            <a:xfrm>
              <a:off x="407" y="1598"/>
              <a:ext cx="1405" cy="588"/>
            </a:xfrm>
            <a:custGeom>
              <a:avLst/>
              <a:gdLst>
                <a:gd name="T0" fmla="*/ 2017 w 5621"/>
                <a:gd name="T1" fmla="*/ 2349 h 2349"/>
                <a:gd name="T2" fmla="*/ 2017 w 5621"/>
                <a:gd name="T3" fmla="*/ 2119 h 2349"/>
                <a:gd name="T4" fmla="*/ 2302 w 5621"/>
                <a:gd name="T5" fmla="*/ 2104 h 2349"/>
                <a:gd name="T6" fmla="*/ 2557 w 5621"/>
                <a:gd name="T7" fmla="*/ 2064 h 2349"/>
                <a:gd name="T8" fmla="*/ 2785 w 5621"/>
                <a:gd name="T9" fmla="*/ 1999 h 2349"/>
                <a:gd name="T10" fmla="*/ 2986 w 5621"/>
                <a:gd name="T11" fmla="*/ 1915 h 2349"/>
                <a:gd name="T12" fmla="*/ 3167 w 5621"/>
                <a:gd name="T13" fmla="*/ 1811 h 2349"/>
                <a:gd name="T14" fmla="*/ 3327 w 5621"/>
                <a:gd name="T15" fmla="*/ 1694 h 2349"/>
                <a:gd name="T16" fmla="*/ 3473 w 5621"/>
                <a:gd name="T17" fmla="*/ 1564 h 2349"/>
                <a:gd name="T18" fmla="*/ 3606 w 5621"/>
                <a:gd name="T19" fmla="*/ 1424 h 2349"/>
                <a:gd name="T20" fmla="*/ 3729 w 5621"/>
                <a:gd name="T21" fmla="*/ 1278 h 2349"/>
                <a:gd name="T22" fmla="*/ 3923 w 5621"/>
                <a:gd name="T23" fmla="*/ 1030 h 2349"/>
                <a:gd name="T24" fmla="*/ 3939 w 5621"/>
                <a:gd name="T25" fmla="*/ 1386 h 2349"/>
                <a:gd name="T26" fmla="*/ 3807 w 5621"/>
                <a:gd name="T27" fmla="*/ 1545 h 2349"/>
                <a:gd name="T28" fmla="*/ 3666 w 5621"/>
                <a:gd name="T29" fmla="*/ 1699 h 2349"/>
                <a:gd name="T30" fmla="*/ 3513 w 5621"/>
                <a:gd name="T31" fmla="*/ 1843 h 2349"/>
                <a:gd name="T32" fmla="*/ 3343 w 5621"/>
                <a:gd name="T33" fmla="*/ 1976 h 2349"/>
                <a:gd name="T34" fmla="*/ 3153 w 5621"/>
                <a:gd name="T35" fmla="*/ 2093 h 2349"/>
                <a:gd name="T36" fmla="*/ 2940 w 5621"/>
                <a:gd name="T37" fmla="*/ 2192 h 2349"/>
                <a:gd name="T38" fmla="*/ 2701 w 5621"/>
                <a:gd name="T39" fmla="*/ 2269 h 2349"/>
                <a:gd name="T40" fmla="*/ 2430 w 5621"/>
                <a:gd name="T41" fmla="*/ 2322 h 2349"/>
                <a:gd name="T42" fmla="*/ 2126 w 5621"/>
                <a:gd name="T43" fmla="*/ 2348 h 2349"/>
                <a:gd name="T44" fmla="*/ 3923 w 5621"/>
                <a:gd name="T45" fmla="*/ 1030 h 2349"/>
                <a:gd name="T46" fmla="*/ 4113 w 5621"/>
                <a:gd name="T47" fmla="*/ 786 h 2349"/>
                <a:gd name="T48" fmla="*/ 4230 w 5621"/>
                <a:gd name="T49" fmla="*/ 646 h 2349"/>
                <a:gd name="T50" fmla="*/ 4354 w 5621"/>
                <a:gd name="T51" fmla="*/ 514 h 2349"/>
                <a:gd name="T52" fmla="*/ 4486 w 5621"/>
                <a:gd name="T53" fmla="*/ 392 h 2349"/>
                <a:gd name="T54" fmla="*/ 4631 w 5621"/>
                <a:gd name="T55" fmla="*/ 282 h 2349"/>
                <a:gd name="T56" fmla="*/ 4789 w 5621"/>
                <a:gd name="T57" fmla="*/ 186 h 2349"/>
                <a:gd name="T58" fmla="*/ 4965 w 5621"/>
                <a:gd name="T59" fmla="*/ 108 h 2349"/>
                <a:gd name="T60" fmla="*/ 5160 w 5621"/>
                <a:gd name="T61" fmla="*/ 49 h 2349"/>
                <a:gd name="T62" fmla="*/ 5378 w 5621"/>
                <a:gd name="T63" fmla="*/ 12 h 2349"/>
                <a:gd name="T64" fmla="*/ 5621 w 5621"/>
                <a:gd name="T65" fmla="*/ 0 h 2349"/>
                <a:gd name="T66" fmla="*/ 5476 w 5621"/>
                <a:gd name="T67" fmla="*/ 236 h 2349"/>
                <a:gd name="T68" fmla="*/ 5277 w 5621"/>
                <a:gd name="T69" fmla="*/ 262 h 2349"/>
                <a:gd name="T70" fmla="*/ 5099 w 5621"/>
                <a:gd name="T71" fmla="*/ 309 h 2349"/>
                <a:gd name="T72" fmla="*/ 4937 w 5621"/>
                <a:gd name="T73" fmla="*/ 376 h 2349"/>
                <a:gd name="T74" fmla="*/ 4791 w 5621"/>
                <a:gd name="T75" fmla="*/ 457 h 2349"/>
                <a:gd name="T76" fmla="*/ 4659 w 5621"/>
                <a:gd name="T77" fmla="*/ 554 h 2349"/>
                <a:gd name="T78" fmla="*/ 4537 w 5621"/>
                <a:gd name="T79" fmla="*/ 661 h 2349"/>
                <a:gd name="T80" fmla="*/ 4422 w 5621"/>
                <a:gd name="T81" fmla="*/ 779 h 2349"/>
                <a:gd name="T82" fmla="*/ 4314 w 5621"/>
                <a:gd name="T83" fmla="*/ 905 h 2349"/>
                <a:gd name="T84" fmla="*/ 4174 w 5621"/>
                <a:gd name="T85" fmla="*/ 1080 h 23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5621" h="2349">
                  <a:moveTo>
                    <a:pt x="0" y="2119"/>
                  </a:moveTo>
                  <a:lnTo>
                    <a:pt x="2017" y="2119"/>
                  </a:lnTo>
                  <a:lnTo>
                    <a:pt x="2017" y="2349"/>
                  </a:lnTo>
                  <a:lnTo>
                    <a:pt x="0" y="2349"/>
                  </a:lnTo>
                  <a:lnTo>
                    <a:pt x="0" y="2119"/>
                  </a:lnTo>
                  <a:close/>
                  <a:moveTo>
                    <a:pt x="2017" y="2119"/>
                  </a:moveTo>
                  <a:lnTo>
                    <a:pt x="2116" y="2118"/>
                  </a:lnTo>
                  <a:lnTo>
                    <a:pt x="2211" y="2113"/>
                  </a:lnTo>
                  <a:lnTo>
                    <a:pt x="2302" y="2104"/>
                  </a:lnTo>
                  <a:lnTo>
                    <a:pt x="2390" y="2095"/>
                  </a:lnTo>
                  <a:lnTo>
                    <a:pt x="2475" y="2081"/>
                  </a:lnTo>
                  <a:lnTo>
                    <a:pt x="2557" y="2064"/>
                  </a:lnTo>
                  <a:lnTo>
                    <a:pt x="2636" y="2045"/>
                  </a:lnTo>
                  <a:lnTo>
                    <a:pt x="2712" y="2024"/>
                  </a:lnTo>
                  <a:lnTo>
                    <a:pt x="2785" y="1999"/>
                  </a:lnTo>
                  <a:lnTo>
                    <a:pt x="2854" y="1973"/>
                  </a:lnTo>
                  <a:lnTo>
                    <a:pt x="2922" y="1945"/>
                  </a:lnTo>
                  <a:lnTo>
                    <a:pt x="2986" y="1915"/>
                  </a:lnTo>
                  <a:lnTo>
                    <a:pt x="3048" y="1882"/>
                  </a:lnTo>
                  <a:lnTo>
                    <a:pt x="3109" y="1848"/>
                  </a:lnTo>
                  <a:lnTo>
                    <a:pt x="3167" y="1811"/>
                  </a:lnTo>
                  <a:lnTo>
                    <a:pt x="3222" y="1774"/>
                  </a:lnTo>
                  <a:lnTo>
                    <a:pt x="3275" y="1735"/>
                  </a:lnTo>
                  <a:lnTo>
                    <a:pt x="3327" y="1694"/>
                  </a:lnTo>
                  <a:lnTo>
                    <a:pt x="3377" y="1652"/>
                  </a:lnTo>
                  <a:lnTo>
                    <a:pt x="3426" y="1608"/>
                  </a:lnTo>
                  <a:lnTo>
                    <a:pt x="3473" y="1564"/>
                  </a:lnTo>
                  <a:lnTo>
                    <a:pt x="3519" y="1518"/>
                  </a:lnTo>
                  <a:lnTo>
                    <a:pt x="3562" y="1471"/>
                  </a:lnTo>
                  <a:lnTo>
                    <a:pt x="3606" y="1424"/>
                  </a:lnTo>
                  <a:lnTo>
                    <a:pt x="3648" y="1376"/>
                  </a:lnTo>
                  <a:lnTo>
                    <a:pt x="3690" y="1328"/>
                  </a:lnTo>
                  <a:lnTo>
                    <a:pt x="3729" y="1278"/>
                  </a:lnTo>
                  <a:lnTo>
                    <a:pt x="3770" y="1229"/>
                  </a:lnTo>
                  <a:lnTo>
                    <a:pt x="3847" y="1130"/>
                  </a:lnTo>
                  <a:lnTo>
                    <a:pt x="3923" y="1030"/>
                  </a:lnTo>
                  <a:lnTo>
                    <a:pt x="4106" y="1169"/>
                  </a:lnTo>
                  <a:lnTo>
                    <a:pt x="4024" y="1278"/>
                  </a:lnTo>
                  <a:lnTo>
                    <a:pt x="3939" y="1386"/>
                  </a:lnTo>
                  <a:lnTo>
                    <a:pt x="3896" y="1439"/>
                  </a:lnTo>
                  <a:lnTo>
                    <a:pt x="3853" y="1492"/>
                  </a:lnTo>
                  <a:lnTo>
                    <a:pt x="3807" y="1545"/>
                  </a:lnTo>
                  <a:lnTo>
                    <a:pt x="3761" y="1597"/>
                  </a:lnTo>
                  <a:lnTo>
                    <a:pt x="3714" y="1648"/>
                  </a:lnTo>
                  <a:lnTo>
                    <a:pt x="3666" y="1699"/>
                  </a:lnTo>
                  <a:lnTo>
                    <a:pt x="3617" y="1748"/>
                  </a:lnTo>
                  <a:lnTo>
                    <a:pt x="3566" y="1796"/>
                  </a:lnTo>
                  <a:lnTo>
                    <a:pt x="3513" y="1843"/>
                  </a:lnTo>
                  <a:lnTo>
                    <a:pt x="3458" y="1889"/>
                  </a:lnTo>
                  <a:lnTo>
                    <a:pt x="3402" y="1933"/>
                  </a:lnTo>
                  <a:lnTo>
                    <a:pt x="3343" y="1976"/>
                  </a:lnTo>
                  <a:lnTo>
                    <a:pt x="3282" y="2017"/>
                  </a:lnTo>
                  <a:lnTo>
                    <a:pt x="3219" y="2056"/>
                  </a:lnTo>
                  <a:lnTo>
                    <a:pt x="3153" y="2093"/>
                  </a:lnTo>
                  <a:lnTo>
                    <a:pt x="3085" y="2128"/>
                  </a:lnTo>
                  <a:lnTo>
                    <a:pt x="3013" y="2161"/>
                  </a:lnTo>
                  <a:lnTo>
                    <a:pt x="2940" y="2192"/>
                  </a:lnTo>
                  <a:lnTo>
                    <a:pt x="2862" y="2221"/>
                  </a:lnTo>
                  <a:lnTo>
                    <a:pt x="2783" y="2247"/>
                  </a:lnTo>
                  <a:lnTo>
                    <a:pt x="2701" y="2269"/>
                  </a:lnTo>
                  <a:lnTo>
                    <a:pt x="2614" y="2290"/>
                  </a:lnTo>
                  <a:lnTo>
                    <a:pt x="2524" y="2307"/>
                  </a:lnTo>
                  <a:lnTo>
                    <a:pt x="2430" y="2322"/>
                  </a:lnTo>
                  <a:lnTo>
                    <a:pt x="2332" y="2334"/>
                  </a:lnTo>
                  <a:lnTo>
                    <a:pt x="2231" y="2343"/>
                  </a:lnTo>
                  <a:lnTo>
                    <a:pt x="2126" y="2348"/>
                  </a:lnTo>
                  <a:lnTo>
                    <a:pt x="2017" y="2349"/>
                  </a:lnTo>
                  <a:lnTo>
                    <a:pt x="2017" y="2119"/>
                  </a:lnTo>
                  <a:close/>
                  <a:moveTo>
                    <a:pt x="3923" y="1030"/>
                  </a:moveTo>
                  <a:lnTo>
                    <a:pt x="3999" y="932"/>
                  </a:lnTo>
                  <a:lnTo>
                    <a:pt x="4074" y="834"/>
                  </a:lnTo>
                  <a:lnTo>
                    <a:pt x="4113" y="786"/>
                  </a:lnTo>
                  <a:lnTo>
                    <a:pt x="4151" y="739"/>
                  </a:lnTo>
                  <a:lnTo>
                    <a:pt x="4190" y="692"/>
                  </a:lnTo>
                  <a:lnTo>
                    <a:pt x="4230" y="646"/>
                  </a:lnTo>
                  <a:lnTo>
                    <a:pt x="4271" y="602"/>
                  </a:lnTo>
                  <a:lnTo>
                    <a:pt x="4312" y="557"/>
                  </a:lnTo>
                  <a:lnTo>
                    <a:pt x="4354" y="514"/>
                  </a:lnTo>
                  <a:lnTo>
                    <a:pt x="4397" y="472"/>
                  </a:lnTo>
                  <a:lnTo>
                    <a:pt x="4442" y="431"/>
                  </a:lnTo>
                  <a:lnTo>
                    <a:pt x="4486" y="392"/>
                  </a:lnTo>
                  <a:lnTo>
                    <a:pt x="4533" y="355"/>
                  </a:lnTo>
                  <a:lnTo>
                    <a:pt x="4581" y="317"/>
                  </a:lnTo>
                  <a:lnTo>
                    <a:pt x="4631" y="282"/>
                  </a:lnTo>
                  <a:lnTo>
                    <a:pt x="4681" y="248"/>
                  </a:lnTo>
                  <a:lnTo>
                    <a:pt x="4735" y="217"/>
                  </a:lnTo>
                  <a:lnTo>
                    <a:pt x="4789" y="186"/>
                  </a:lnTo>
                  <a:lnTo>
                    <a:pt x="4846" y="159"/>
                  </a:lnTo>
                  <a:lnTo>
                    <a:pt x="4904" y="132"/>
                  </a:lnTo>
                  <a:lnTo>
                    <a:pt x="4965" y="108"/>
                  </a:lnTo>
                  <a:lnTo>
                    <a:pt x="5028" y="86"/>
                  </a:lnTo>
                  <a:lnTo>
                    <a:pt x="5093" y="66"/>
                  </a:lnTo>
                  <a:lnTo>
                    <a:pt x="5160" y="49"/>
                  </a:lnTo>
                  <a:lnTo>
                    <a:pt x="5230" y="34"/>
                  </a:lnTo>
                  <a:lnTo>
                    <a:pt x="5302" y="22"/>
                  </a:lnTo>
                  <a:lnTo>
                    <a:pt x="5378" y="12"/>
                  </a:lnTo>
                  <a:lnTo>
                    <a:pt x="5455" y="6"/>
                  </a:lnTo>
                  <a:lnTo>
                    <a:pt x="5537" y="1"/>
                  </a:lnTo>
                  <a:lnTo>
                    <a:pt x="5621" y="0"/>
                  </a:lnTo>
                  <a:lnTo>
                    <a:pt x="5621" y="230"/>
                  </a:lnTo>
                  <a:lnTo>
                    <a:pt x="5547" y="231"/>
                  </a:lnTo>
                  <a:lnTo>
                    <a:pt x="5476" y="236"/>
                  </a:lnTo>
                  <a:lnTo>
                    <a:pt x="5407" y="242"/>
                  </a:lnTo>
                  <a:lnTo>
                    <a:pt x="5342" y="251"/>
                  </a:lnTo>
                  <a:lnTo>
                    <a:pt x="5277" y="262"/>
                  </a:lnTo>
                  <a:lnTo>
                    <a:pt x="5216" y="275"/>
                  </a:lnTo>
                  <a:lnTo>
                    <a:pt x="5156" y="291"/>
                  </a:lnTo>
                  <a:lnTo>
                    <a:pt x="5099" y="309"/>
                  </a:lnTo>
                  <a:lnTo>
                    <a:pt x="5044" y="330"/>
                  </a:lnTo>
                  <a:lnTo>
                    <a:pt x="4989" y="351"/>
                  </a:lnTo>
                  <a:lnTo>
                    <a:pt x="4937" y="376"/>
                  </a:lnTo>
                  <a:lnTo>
                    <a:pt x="4888" y="400"/>
                  </a:lnTo>
                  <a:lnTo>
                    <a:pt x="4838" y="427"/>
                  </a:lnTo>
                  <a:lnTo>
                    <a:pt x="4791" y="457"/>
                  </a:lnTo>
                  <a:lnTo>
                    <a:pt x="4746" y="488"/>
                  </a:lnTo>
                  <a:lnTo>
                    <a:pt x="4701" y="519"/>
                  </a:lnTo>
                  <a:lnTo>
                    <a:pt x="4659" y="554"/>
                  </a:lnTo>
                  <a:lnTo>
                    <a:pt x="4617" y="588"/>
                  </a:lnTo>
                  <a:lnTo>
                    <a:pt x="4576" y="624"/>
                  </a:lnTo>
                  <a:lnTo>
                    <a:pt x="4537" y="661"/>
                  </a:lnTo>
                  <a:lnTo>
                    <a:pt x="4497" y="700"/>
                  </a:lnTo>
                  <a:lnTo>
                    <a:pt x="4459" y="739"/>
                  </a:lnTo>
                  <a:lnTo>
                    <a:pt x="4422" y="779"/>
                  </a:lnTo>
                  <a:lnTo>
                    <a:pt x="4386" y="819"/>
                  </a:lnTo>
                  <a:lnTo>
                    <a:pt x="4349" y="862"/>
                  </a:lnTo>
                  <a:lnTo>
                    <a:pt x="4314" y="905"/>
                  </a:lnTo>
                  <a:lnTo>
                    <a:pt x="4278" y="948"/>
                  </a:lnTo>
                  <a:lnTo>
                    <a:pt x="4244" y="991"/>
                  </a:lnTo>
                  <a:lnTo>
                    <a:pt x="4174" y="1080"/>
                  </a:lnTo>
                  <a:lnTo>
                    <a:pt x="4106" y="1169"/>
                  </a:lnTo>
                  <a:lnTo>
                    <a:pt x="3923" y="1030"/>
                  </a:lnTo>
                  <a:close/>
                </a:path>
              </a:pathLst>
            </a:custGeom>
            <a:solidFill>
              <a:srgbClr val="3973A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7" name="Freeform 36"/>
            <p:cNvSpPr>
              <a:spLocks noEditPoints="1"/>
            </p:cNvSpPr>
            <p:nvPr/>
          </p:nvSpPr>
          <p:spPr bwMode="auto">
            <a:xfrm>
              <a:off x="407" y="3007"/>
              <a:ext cx="1405" cy="587"/>
            </a:xfrm>
            <a:custGeom>
              <a:avLst/>
              <a:gdLst>
                <a:gd name="T0" fmla="*/ 5438 w 5621"/>
                <a:gd name="T1" fmla="*/ 2343 h 2350"/>
                <a:gd name="T2" fmla="*/ 5190 w 5621"/>
                <a:gd name="T3" fmla="*/ 2312 h 2350"/>
                <a:gd name="T4" fmla="*/ 4968 w 5621"/>
                <a:gd name="T5" fmla="*/ 2258 h 2350"/>
                <a:gd name="T6" fmla="*/ 4769 w 5621"/>
                <a:gd name="T7" fmla="*/ 2181 h 2350"/>
                <a:gd name="T8" fmla="*/ 4592 w 5621"/>
                <a:gd name="T9" fmla="*/ 2086 h 2350"/>
                <a:gd name="T10" fmla="*/ 4432 w 5621"/>
                <a:gd name="T11" fmla="*/ 1975 h 2350"/>
                <a:gd name="T12" fmla="*/ 4287 w 5621"/>
                <a:gd name="T13" fmla="*/ 1850 h 2350"/>
                <a:gd name="T14" fmla="*/ 4153 w 5621"/>
                <a:gd name="T15" fmla="*/ 1715 h 2350"/>
                <a:gd name="T16" fmla="*/ 4027 w 5621"/>
                <a:gd name="T17" fmla="*/ 1570 h 2350"/>
                <a:gd name="T18" fmla="*/ 3869 w 5621"/>
                <a:gd name="T19" fmla="*/ 1371 h 2350"/>
                <a:gd name="T20" fmla="*/ 4046 w 5621"/>
                <a:gd name="T21" fmla="*/ 1223 h 2350"/>
                <a:gd name="T22" fmla="*/ 4190 w 5621"/>
                <a:gd name="T23" fmla="*/ 1407 h 2350"/>
                <a:gd name="T24" fmla="*/ 4304 w 5621"/>
                <a:gd name="T25" fmla="*/ 1538 h 2350"/>
                <a:gd name="T26" fmla="*/ 4425 w 5621"/>
                <a:gd name="T27" fmla="*/ 1662 h 2350"/>
                <a:gd name="T28" fmla="*/ 4558 w 5621"/>
                <a:gd name="T29" fmla="*/ 1777 h 2350"/>
                <a:gd name="T30" fmla="*/ 4701 w 5621"/>
                <a:gd name="T31" fmla="*/ 1878 h 2350"/>
                <a:gd name="T32" fmla="*/ 4862 w 5621"/>
                <a:gd name="T33" fmla="*/ 1965 h 2350"/>
                <a:gd name="T34" fmla="*/ 5039 w 5621"/>
                <a:gd name="T35" fmla="*/ 2035 h 2350"/>
                <a:gd name="T36" fmla="*/ 5238 w 5621"/>
                <a:gd name="T37" fmla="*/ 2086 h 2350"/>
                <a:gd name="T38" fmla="*/ 5459 w 5621"/>
                <a:gd name="T39" fmla="*/ 2115 h 2350"/>
                <a:gd name="T40" fmla="*/ 5621 w 5621"/>
                <a:gd name="T41" fmla="*/ 2350 h 2350"/>
                <a:gd name="T42" fmla="*/ 3644 w 5621"/>
                <a:gd name="T43" fmla="*/ 1076 h 2350"/>
                <a:gd name="T44" fmla="*/ 3528 w 5621"/>
                <a:gd name="T45" fmla="*/ 935 h 2350"/>
                <a:gd name="T46" fmla="*/ 3405 w 5621"/>
                <a:gd name="T47" fmla="*/ 800 h 2350"/>
                <a:gd name="T48" fmla="*/ 3273 w 5621"/>
                <a:gd name="T49" fmla="*/ 673 h 2350"/>
                <a:gd name="T50" fmla="*/ 3127 w 5621"/>
                <a:gd name="T51" fmla="*/ 556 h 2350"/>
                <a:gd name="T52" fmla="*/ 2966 w 5621"/>
                <a:gd name="T53" fmla="*/ 454 h 2350"/>
                <a:gd name="T54" fmla="*/ 2787 w 5621"/>
                <a:gd name="T55" fmla="*/ 367 h 2350"/>
                <a:gd name="T56" fmla="*/ 2586 w 5621"/>
                <a:gd name="T57" fmla="*/ 300 h 2350"/>
                <a:gd name="T58" fmla="*/ 2359 w 5621"/>
                <a:gd name="T59" fmla="*/ 253 h 2350"/>
                <a:gd name="T60" fmla="*/ 2107 w 5621"/>
                <a:gd name="T61" fmla="*/ 232 h 2350"/>
                <a:gd name="T62" fmla="*/ 2117 w 5621"/>
                <a:gd name="T63" fmla="*/ 1 h 2350"/>
                <a:gd name="T64" fmla="*/ 2399 w 5621"/>
                <a:gd name="T65" fmla="*/ 26 h 2350"/>
                <a:gd name="T66" fmla="*/ 2649 w 5621"/>
                <a:gd name="T67" fmla="*/ 75 h 2350"/>
                <a:gd name="T68" fmla="*/ 2872 w 5621"/>
                <a:gd name="T69" fmla="*/ 150 h 2350"/>
                <a:gd name="T70" fmla="*/ 3070 w 5621"/>
                <a:gd name="T71" fmla="*/ 243 h 2350"/>
                <a:gd name="T72" fmla="*/ 3248 w 5621"/>
                <a:gd name="T73" fmla="*/ 355 h 2350"/>
                <a:gd name="T74" fmla="*/ 3408 w 5621"/>
                <a:gd name="T75" fmla="*/ 481 h 2350"/>
                <a:gd name="T76" fmla="*/ 3554 w 5621"/>
                <a:gd name="T77" fmla="*/ 619 h 2350"/>
                <a:gd name="T78" fmla="*/ 3687 w 5621"/>
                <a:gd name="T79" fmla="*/ 767 h 2350"/>
                <a:gd name="T80" fmla="*/ 3813 w 5621"/>
                <a:gd name="T81" fmla="*/ 921 h 2350"/>
                <a:gd name="T82" fmla="*/ 3792 w 5621"/>
                <a:gd name="T83" fmla="*/ 1269 h 2350"/>
                <a:gd name="T84" fmla="*/ 0 w 5621"/>
                <a:gd name="T85" fmla="*/ 0 h 23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5621" h="2350">
                  <a:moveTo>
                    <a:pt x="5621" y="2350"/>
                  </a:moveTo>
                  <a:lnTo>
                    <a:pt x="5528" y="2348"/>
                  </a:lnTo>
                  <a:lnTo>
                    <a:pt x="5438" y="2343"/>
                  </a:lnTo>
                  <a:lnTo>
                    <a:pt x="5353" y="2336"/>
                  </a:lnTo>
                  <a:lnTo>
                    <a:pt x="5270" y="2326"/>
                  </a:lnTo>
                  <a:lnTo>
                    <a:pt x="5190" y="2312"/>
                  </a:lnTo>
                  <a:lnTo>
                    <a:pt x="5113" y="2298"/>
                  </a:lnTo>
                  <a:lnTo>
                    <a:pt x="5039" y="2279"/>
                  </a:lnTo>
                  <a:lnTo>
                    <a:pt x="4968" y="2258"/>
                  </a:lnTo>
                  <a:lnTo>
                    <a:pt x="4899" y="2235"/>
                  </a:lnTo>
                  <a:lnTo>
                    <a:pt x="4833" y="2209"/>
                  </a:lnTo>
                  <a:lnTo>
                    <a:pt x="4769" y="2181"/>
                  </a:lnTo>
                  <a:lnTo>
                    <a:pt x="4709" y="2152"/>
                  </a:lnTo>
                  <a:lnTo>
                    <a:pt x="4649" y="2120"/>
                  </a:lnTo>
                  <a:lnTo>
                    <a:pt x="4592" y="2086"/>
                  </a:lnTo>
                  <a:lnTo>
                    <a:pt x="4537" y="2050"/>
                  </a:lnTo>
                  <a:lnTo>
                    <a:pt x="4484" y="2013"/>
                  </a:lnTo>
                  <a:lnTo>
                    <a:pt x="4432" y="1975"/>
                  </a:lnTo>
                  <a:lnTo>
                    <a:pt x="4382" y="1935"/>
                  </a:lnTo>
                  <a:lnTo>
                    <a:pt x="4334" y="1893"/>
                  </a:lnTo>
                  <a:lnTo>
                    <a:pt x="4287" y="1850"/>
                  </a:lnTo>
                  <a:lnTo>
                    <a:pt x="4241" y="1807"/>
                  </a:lnTo>
                  <a:lnTo>
                    <a:pt x="4197" y="1761"/>
                  </a:lnTo>
                  <a:lnTo>
                    <a:pt x="4153" y="1715"/>
                  </a:lnTo>
                  <a:lnTo>
                    <a:pt x="4110" y="1668"/>
                  </a:lnTo>
                  <a:lnTo>
                    <a:pt x="4069" y="1620"/>
                  </a:lnTo>
                  <a:lnTo>
                    <a:pt x="4027" y="1570"/>
                  </a:lnTo>
                  <a:lnTo>
                    <a:pt x="3988" y="1521"/>
                  </a:lnTo>
                  <a:lnTo>
                    <a:pt x="3948" y="1472"/>
                  </a:lnTo>
                  <a:lnTo>
                    <a:pt x="3869" y="1371"/>
                  </a:lnTo>
                  <a:lnTo>
                    <a:pt x="3792" y="1269"/>
                  </a:lnTo>
                  <a:lnTo>
                    <a:pt x="3974" y="1130"/>
                  </a:lnTo>
                  <a:lnTo>
                    <a:pt x="4046" y="1223"/>
                  </a:lnTo>
                  <a:lnTo>
                    <a:pt x="4118" y="1316"/>
                  </a:lnTo>
                  <a:lnTo>
                    <a:pt x="4153" y="1361"/>
                  </a:lnTo>
                  <a:lnTo>
                    <a:pt x="4190" y="1407"/>
                  </a:lnTo>
                  <a:lnTo>
                    <a:pt x="4228" y="1452"/>
                  </a:lnTo>
                  <a:lnTo>
                    <a:pt x="4266" y="1495"/>
                  </a:lnTo>
                  <a:lnTo>
                    <a:pt x="4304" y="1538"/>
                  </a:lnTo>
                  <a:lnTo>
                    <a:pt x="4344" y="1580"/>
                  </a:lnTo>
                  <a:lnTo>
                    <a:pt x="4385" y="1622"/>
                  </a:lnTo>
                  <a:lnTo>
                    <a:pt x="4425" y="1662"/>
                  </a:lnTo>
                  <a:lnTo>
                    <a:pt x="4469" y="1702"/>
                  </a:lnTo>
                  <a:lnTo>
                    <a:pt x="4512" y="1740"/>
                  </a:lnTo>
                  <a:lnTo>
                    <a:pt x="4558" y="1777"/>
                  </a:lnTo>
                  <a:lnTo>
                    <a:pt x="4603" y="1812"/>
                  </a:lnTo>
                  <a:lnTo>
                    <a:pt x="4652" y="1846"/>
                  </a:lnTo>
                  <a:lnTo>
                    <a:pt x="4701" y="1878"/>
                  </a:lnTo>
                  <a:lnTo>
                    <a:pt x="4753" y="1909"/>
                  </a:lnTo>
                  <a:lnTo>
                    <a:pt x="4806" y="1938"/>
                  </a:lnTo>
                  <a:lnTo>
                    <a:pt x="4862" y="1965"/>
                  </a:lnTo>
                  <a:lnTo>
                    <a:pt x="4919" y="1991"/>
                  </a:lnTo>
                  <a:lnTo>
                    <a:pt x="4978" y="2014"/>
                  </a:lnTo>
                  <a:lnTo>
                    <a:pt x="5039" y="2035"/>
                  </a:lnTo>
                  <a:lnTo>
                    <a:pt x="5103" y="2054"/>
                  </a:lnTo>
                  <a:lnTo>
                    <a:pt x="5169" y="2071"/>
                  </a:lnTo>
                  <a:lnTo>
                    <a:pt x="5238" y="2086"/>
                  </a:lnTo>
                  <a:lnTo>
                    <a:pt x="5308" y="2097"/>
                  </a:lnTo>
                  <a:lnTo>
                    <a:pt x="5382" y="2107"/>
                  </a:lnTo>
                  <a:lnTo>
                    <a:pt x="5459" y="2115"/>
                  </a:lnTo>
                  <a:lnTo>
                    <a:pt x="5538" y="2118"/>
                  </a:lnTo>
                  <a:lnTo>
                    <a:pt x="5621" y="2120"/>
                  </a:lnTo>
                  <a:lnTo>
                    <a:pt x="5621" y="2350"/>
                  </a:lnTo>
                  <a:close/>
                  <a:moveTo>
                    <a:pt x="3792" y="1269"/>
                  </a:moveTo>
                  <a:lnTo>
                    <a:pt x="3718" y="1172"/>
                  </a:lnTo>
                  <a:lnTo>
                    <a:pt x="3644" y="1076"/>
                  </a:lnTo>
                  <a:lnTo>
                    <a:pt x="3606" y="1029"/>
                  </a:lnTo>
                  <a:lnTo>
                    <a:pt x="3567" y="982"/>
                  </a:lnTo>
                  <a:lnTo>
                    <a:pt x="3528" y="935"/>
                  </a:lnTo>
                  <a:lnTo>
                    <a:pt x="3488" y="889"/>
                  </a:lnTo>
                  <a:lnTo>
                    <a:pt x="3447" y="845"/>
                  </a:lnTo>
                  <a:lnTo>
                    <a:pt x="3405" y="800"/>
                  </a:lnTo>
                  <a:lnTo>
                    <a:pt x="3362" y="757"/>
                  </a:lnTo>
                  <a:lnTo>
                    <a:pt x="3319" y="713"/>
                  </a:lnTo>
                  <a:lnTo>
                    <a:pt x="3273" y="673"/>
                  </a:lnTo>
                  <a:lnTo>
                    <a:pt x="3226" y="632"/>
                  </a:lnTo>
                  <a:lnTo>
                    <a:pt x="3178" y="593"/>
                  </a:lnTo>
                  <a:lnTo>
                    <a:pt x="3127" y="556"/>
                  </a:lnTo>
                  <a:lnTo>
                    <a:pt x="3075" y="521"/>
                  </a:lnTo>
                  <a:lnTo>
                    <a:pt x="3022" y="486"/>
                  </a:lnTo>
                  <a:lnTo>
                    <a:pt x="2966" y="454"/>
                  </a:lnTo>
                  <a:lnTo>
                    <a:pt x="2908" y="423"/>
                  </a:lnTo>
                  <a:lnTo>
                    <a:pt x="2849" y="394"/>
                  </a:lnTo>
                  <a:lnTo>
                    <a:pt x="2787" y="367"/>
                  </a:lnTo>
                  <a:lnTo>
                    <a:pt x="2722" y="342"/>
                  </a:lnTo>
                  <a:lnTo>
                    <a:pt x="2655" y="320"/>
                  </a:lnTo>
                  <a:lnTo>
                    <a:pt x="2586" y="300"/>
                  </a:lnTo>
                  <a:lnTo>
                    <a:pt x="2513" y="282"/>
                  </a:lnTo>
                  <a:lnTo>
                    <a:pt x="2438" y="267"/>
                  </a:lnTo>
                  <a:lnTo>
                    <a:pt x="2359" y="253"/>
                  </a:lnTo>
                  <a:lnTo>
                    <a:pt x="2279" y="243"/>
                  </a:lnTo>
                  <a:lnTo>
                    <a:pt x="2195" y="236"/>
                  </a:lnTo>
                  <a:lnTo>
                    <a:pt x="2107" y="232"/>
                  </a:lnTo>
                  <a:lnTo>
                    <a:pt x="2017" y="230"/>
                  </a:lnTo>
                  <a:lnTo>
                    <a:pt x="2017" y="0"/>
                  </a:lnTo>
                  <a:lnTo>
                    <a:pt x="2117" y="1"/>
                  </a:lnTo>
                  <a:lnTo>
                    <a:pt x="2215" y="6"/>
                  </a:lnTo>
                  <a:lnTo>
                    <a:pt x="2309" y="15"/>
                  </a:lnTo>
                  <a:lnTo>
                    <a:pt x="2399" y="26"/>
                  </a:lnTo>
                  <a:lnTo>
                    <a:pt x="2485" y="39"/>
                  </a:lnTo>
                  <a:lnTo>
                    <a:pt x="2569" y="56"/>
                  </a:lnTo>
                  <a:lnTo>
                    <a:pt x="2649" y="75"/>
                  </a:lnTo>
                  <a:lnTo>
                    <a:pt x="2726" y="98"/>
                  </a:lnTo>
                  <a:lnTo>
                    <a:pt x="2801" y="122"/>
                  </a:lnTo>
                  <a:lnTo>
                    <a:pt x="2872" y="150"/>
                  </a:lnTo>
                  <a:lnTo>
                    <a:pt x="2940" y="178"/>
                  </a:lnTo>
                  <a:lnTo>
                    <a:pt x="3007" y="210"/>
                  </a:lnTo>
                  <a:lnTo>
                    <a:pt x="3070" y="243"/>
                  </a:lnTo>
                  <a:lnTo>
                    <a:pt x="3132" y="278"/>
                  </a:lnTo>
                  <a:lnTo>
                    <a:pt x="3191" y="315"/>
                  </a:lnTo>
                  <a:lnTo>
                    <a:pt x="3248" y="355"/>
                  </a:lnTo>
                  <a:lnTo>
                    <a:pt x="3303" y="396"/>
                  </a:lnTo>
                  <a:lnTo>
                    <a:pt x="3356" y="438"/>
                  </a:lnTo>
                  <a:lnTo>
                    <a:pt x="3408" y="481"/>
                  </a:lnTo>
                  <a:lnTo>
                    <a:pt x="3457" y="527"/>
                  </a:lnTo>
                  <a:lnTo>
                    <a:pt x="3507" y="572"/>
                  </a:lnTo>
                  <a:lnTo>
                    <a:pt x="3554" y="619"/>
                  </a:lnTo>
                  <a:lnTo>
                    <a:pt x="3599" y="668"/>
                  </a:lnTo>
                  <a:lnTo>
                    <a:pt x="3644" y="717"/>
                  </a:lnTo>
                  <a:lnTo>
                    <a:pt x="3687" y="767"/>
                  </a:lnTo>
                  <a:lnTo>
                    <a:pt x="3729" y="817"/>
                  </a:lnTo>
                  <a:lnTo>
                    <a:pt x="3771" y="869"/>
                  </a:lnTo>
                  <a:lnTo>
                    <a:pt x="3813" y="921"/>
                  </a:lnTo>
                  <a:lnTo>
                    <a:pt x="3895" y="1025"/>
                  </a:lnTo>
                  <a:lnTo>
                    <a:pt x="3974" y="1130"/>
                  </a:lnTo>
                  <a:lnTo>
                    <a:pt x="3792" y="1269"/>
                  </a:lnTo>
                  <a:close/>
                  <a:moveTo>
                    <a:pt x="2017" y="230"/>
                  </a:moveTo>
                  <a:lnTo>
                    <a:pt x="0" y="230"/>
                  </a:lnTo>
                  <a:lnTo>
                    <a:pt x="0" y="0"/>
                  </a:lnTo>
                  <a:lnTo>
                    <a:pt x="2017" y="0"/>
                  </a:lnTo>
                  <a:lnTo>
                    <a:pt x="2017" y="230"/>
                  </a:lnTo>
                  <a:close/>
                </a:path>
              </a:pathLst>
            </a:custGeom>
            <a:solidFill>
              <a:srgbClr val="21527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8" name="Freeform 37"/>
            <p:cNvSpPr>
              <a:spLocks noEditPoints="1"/>
            </p:cNvSpPr>
            <p:nvPr/>
          </p:nvSpPr>
          <p:spPr bwMode="auto">
            <a:xfrm>
              <a:off x="407" y="3064"/>
              <a:ext cx="1405" cy="587"/>
            </a:xfrm>
            <a:custGeom>
              <a:avLst/>
              <a:gdLst>
                <a:gd name="T0" fmla="*/ 2017 w 5621"/>
                <a:gd name="T1" fmla="*/ 230 h 2350"/>
                <a:gd name="T2" fmla="*/ 2017 w 5621"/>
                <a:gd name="T3" fmla="*/ 0 h 2350"/>
                <a:gd name="T4" fmla="*/ 2285 w 5621"/>
                <a:gd name="T5" fmla="*/ 14 h 2350"/>
                <a:gd name="T6" fmla="*/ 2525 w 5621"/>
                <a:gd name="T7" fmla="*/ 53 h 2350"/>
                <a:gd name="T8" fmla="*/ 2739 w 5621"/>
                <a:gd name="T9" fmla="*/ 116 h 2350"/>
                <a:gd name="T10" fmla="*/ 2931 w 5621"/>
                <a:gd name="T11" fmla="*/ 199 h 2350"/>
                <a:gd name="T12" fmla="*/ 3101 w 5621"/>
                <a:gd name="T13" fmla="*/ 299 h 2350"/>
                <a:gd name="T14" fmla="*/ 3256 w 5621"/>
                <a:gd name="T15" fmla="*/ 416 h 2350"/>
                <a:gd name="T16" fmla="*/ 3397 w 5621"/>
                <a:gd name="T17" fmla="*/ 544 h 2350"/>
                <a:gd name="T18" fmla="*/ 3526 w 5621"/>
                <a:gd name="T19" fmla="*/ 683 h 2350"/>
                <a:gd name="T20" fmla="*/ 3649 w 5621"/>
                <a:gd name="T21" fmla="*/ 829 h 2350"/>
                <a:gd name="T22" fmla="*/ 3844 w 5621"/>
                <a:gd name="T23" fmla="*/ 1081 h 2350"/>
                <a:gd name="T24" fmla="*/ 3518 w 5621"/>
                <a:gd name="T25" fmla="*/ 1034 h 2350"/>
                <a:gd name="T26" fmla="*/ 3408 w 5621"/>
                <a:gd name="T27" fmla="*/ 899 h 2350"/>
                <a:gd name="T28" fmla="*/ 3293 w 5621"/>
                <a:gd name="T29" fmla="*/ 769 h 2350"/>
                <a:gd name="T30" fmla="*/ 3168 w 5621"/>
                <a:gd name="T31" fmla="*/ 648 h 2350"/>
                <a:gd name="T32" fmla="*/ 3033 w 5621"/>
                <a:gd name="T33" fmla="*/ 538 h 2350"/>
                <a:gd name="T34" fmla="*/ 2884 w 5621"/>
                <a:gd name="T35" fmla="*/ 442 h 2350"/>
                <a:gd name="T36" fmla="*/ 2719 w 5621"/>
                <a:gd name="T37" fmla="*/ 360 h 2350"/>
                <a:gd name="T38" fmla="*/ 2535 w 5621"/>
                <a:gd name="T39" fmla="*/ 296 h 2350"/>
                <a:gd name="T40" fmla="*/ 2328 w 5621"/>
                <a:gd name="T41" fmla="*/ 252 h 2350"/>
                <a:gd name="T42" fmla="*/ 2098 w 5621"/>
                <a:gd name="T43" fmla="*/ 233 h 2350"/>
                <a:gd name="T44" fmla="*/ 3844 w 5621"/>
                <a:gd name="T45" fmla="*/ 1081 h 2350"/>
                <a:gd name="T46" fmla="*/ 4030 w 5621"/>
                <a:gd name="T47" fmla="*/ 1321 h 2350"/>
                <a:gd name="T48" fmla="*/ 4147 w 5621"/>
                <a:gd name="T49" fmla="*/ 1461 h 2350"/>
                <a:gd name="T50" fmla="*/ 4272 w 5621"/>
                <a:gd name="T51" fmla="*/ 1594 h 2350"/>
                <a:gd name="T52" fmla="*/ 4408 w 5621"/>
                <a:gd name="T53" fmla="*/ 1718 h 2350"/>
                <a:gd name="T54" fmla="*/ 4559 w 5621"/>
                <a:gd name="T55" fmla="*/ 1829 h 2350"/>
                <a:gd name="T56" fmla="*/ 4726 w 5621"/>
                <a:gd name="T57" fmla="*/ 1927 h 2350"/>
                <a:gd name="T58" fmla="*/ 4913 w 5621"/>
                <a:gd name="T59" fmla="*/ 2007 h 2350"/>
                <a:gd name="T60" fmla="*/ 5122 w 5621"/>
                <a:gd name="T61" fmla="*/ 2068 h 2350"/>
                <a:gd name="T62" fmla="*/ 5358 w 5621"/>
                <a:gd name="T63" fmla="*/ 2106 h 2350"/>
                <a:gd name="T64" fmla="*/ 5621 w 5621"/>
                <a:gd name="T65" fmla="*/ 2120 h 2350"/>
                <a:gd name="T66" fmla="*/ 5421 w 5621"/>
                <a:gd name="T67" fmla="*/ 2344 h 2350"/>
                <a:gd name="T68" fmla="*/ 5150 w 5621"/>
                <a:gd name="T69" fmla="*/ 2310 h 2350"/>
                <a:gd name="T70" fmla="*/ 4908 w 5621"/>
                <a:gd name="T71" fmla="*/ 2252 h 2350"/>
                <a:gd name="T72" fmla="*/ 4693 w 5621"/>
                <a:gd name="T73" fmla="*/ 2172 h 2350"/>
                <a:gd name="T74" fmla="*/ 4502 w 5621"/>
                <a:gd name="T75" fmla="*/ 2072 h 2350"/>
                <a:gd name="T76" fmla="*/ 4330 w 5621"/>
                <a:gd name="T77" fmla="*/ 1954 h 2350"/>
                <a:gd name="T78" fmla="*/ 4176 w 5621"/>
                <a:gd name="T79" fmla="*/ 1824 h 2350"/>
                <a:gd name="T80" fmla="*/ 4035 w 5621"/>
                <a:gd name="T81" fmla="*/ 1682 h 2350"/>
                <a:gd name="T82" fmla="*/ 3904 w 5621"/>
                <a:gd name="T83" fmla="*/ 1532 h 2350"/>
                <a:gd name="T84" fmla="*/ 3740 w 5621"/>
                <a:gd name="T85" fmla="*/ 1325 h 23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5621" h="2350">
                  <a:moveTo>
                    <a:pt x="0" y="0"/>
                  </a:moveTo>
                  <a:lnTo>
                    <a:pt x="2017" y="0"/>
                  </a:lnTo>
                  <a:lnTo>
                    <a:pt x="2017" y="230"/>
                  </a:lnTo>
                  <a:lnTo>
                    <a:pt x="0" y="230"/>
                  </a:lnTo>
                  <a:lnTo>
                    <a:pt x="0" y="0"/>
                  </a:lnTo>
                  <a:close/>
                  <a:moveTo>
                    <a:pt x="2017" y="0"/>
                  </a:moveTo>
                  <a:lnTo>
                    <a:pt x="2109" y="1"/>
                  </a:lnTo>
                  <a:lnTo>
                    <a:pt x="2198" y="6"/>
                  </a:lnTo>
                  <a:lnTo>
                    <a:pt x="2285" y="14"/>
                  </a:lnTo>
                  <a:lnTo>
                    <a:pt x="2368" y="25"/>
                  </a:lnTo>
                  <a:lnTo>
                    <a:pt x="2448" y="37"/>
                  </a:lnTo>
                  <a:lnTo>
                    <a:pt x="2525" y="53"/>
                  </a:lnTo>
                  <a:lnTo>
                    <a:pt x="2599" y="72"/>
                  </a:lnTo>
                  <a:lnTo>
                    <a:pt x="2670" y="93"/>
                  </a:lnTo>
                  <a:lnTo>
                    <a:pt x="2739" y="116"/>
                  </a:lnTo>
                  <a:lnTo>
                    <a:pt x="2804" y="141"/>
                  </a:lnTo>
                  <a:lnTo>
                    <a:pt x="2869" y="168"/>
                  </a:lnTo>
                  <a:lnTo>
                    <a:pt x="2931" y="199"/>
                  </a:lnTo>
                  <a:lnTo>
                    <a:pt x="2989" y="230"/>
                  </a:lnTo>
                  <a:lnTo>
                    <a:pt x="3047" y="264"/>
                  </a:lnTo>
                  <a:lnTo>
                    <a:pt x="3101" y="299"/>
                  </a:lnTo>
                  <a:lnTo>
                    <a:pt x="3154" y="337"/>
                  </a:lnTo>
                  <a:lnTo>
                    <a:pt x="3206" y="375"/>
                  </a:lnTo>
                  <a:lnTo>
                    <a:pt x="3256" y="416"/>
                  </a:lnTo>
                  <a:lnTo>
                    <a:pt x="3304" y="457"/>
                  </a:lnTo>
                  <a:lnTo>
                    <a:pt x="3351" y="500"/>
                  </a:lnTo>
                  <a:lnTo>
                    <a:pt x="3397" y="544"/>
                  </a:lnTo>
                  <a:lnTo>
                    <a:pt x="3441" y="589"/>
                  </a:lnTo>
                  <a:lnTo>
                    <a:pt x="3484" y="636"/>
                  </a:lnTo>
                  <a:lnTo>
                    <a:pt x="3526" y="683"/>
                  </a:lnTo>
                  <a:lnTo>
                    <a:pt x="3569" y="730"/>
                  </a:lnTo>
                  <a:lnTo>
                    <a:pt x="3609" y="779"/>
                  </a:lnTo>
                  <a:lnTo>
                    <a:pt x="3649" y="829"/>
                  </a:lnTo>
                  <a:lnTo>
                    <a:pt x="3688" y="878"/>
                  </a:lnTo>
                  <a:lnTo>
                    <a:pt x="3766" y="980"/>
                  </a:lnTo>
                  <a:lnTo>
                    <a:pt x="3844" y="1081"/>
                  </a:lnTo>
                  <a:lnTo>
                    <a:pt x="3660" y="1220"/>
                  </a:lnTo>
                  <a:lnTo>
                    <a:pt x="3590" y="1127"/>
                  </a:lnTo>
                  <a:lnTo>
                    <a:pt x="3518" y="1034"/>
                  </a:lnTo>
                  <a:lnTo>
                    <a:pt x="3482" y="988"/>
                  </a:lnTo>
                  <a:lnTo>
                    <a:pt x="3446" y="944"/>
                  </a:lnTo>
                  <a:lnTo>
                    <a:pt x="3408" y="899"/>
                  </a:lnTo>
                  <a:lnTo>
                    <a:pt x="3371" y="855"/>
                  </a:lnTo>
                  <a:lnTo>
                    <a:pt x="3332" y="811"/>
                  </a:lnTo>
                  <a:lnTo>
                    <a:pt x="3293" y="769"/>
                  </a:lnTo>
                  <a:lnTo>
                    <a:pt x="3252" y="729"/>
                  </a:lnTo>
                  <a:lnTo>
                    <a:pt x="3211" y="688"/>
                  </a:lnTo>
                  <a:lnTo>
                    <a:pt x="3168" y="648"/>
                  </a:lnTo>
                  <a:lnTo>
                    <a:pt x="3125" y="611"/>
                  </a:lnTo>
                  <a:lnTo>
                    <a:pt x="3080" y="574"/>
                  </a:lnTo>
                  <a:lnTo>
                    <a:pt x="3033" y="538"/>
                  </a:lnTo>
                  <a:lnTo>
                    <a:pt x="2985" y="505"/>
                  </a:lnTo>
                  <a:lnTo>
                    <a:pt x="2935" y="473"/>
                  </a:lnTo>
                  <a:lnTo>
                    <a:pt x="2884" y="442"/>
                  </a:lnTo>
                  <a:lnTo>
                    <a:pt x="2830" y="412"/>
                  </a:lnTo>
                  <a:lnTo>
                    <a:pt x="2776" y="385"/>
                  </a:lnTo>
                  <a:lnTo>
                    <a:pt x="2719" y="360"/>
                  </a:lnTo>
                  <a:lnTo>
                    <a:pt x="2660" y="337"/>
                  </a:lnTo>
                  <a:lnTo>
                    <a:pt x="2598" y="316"/>
                  </a:lnTo>
                  <a:lnTo>
                    <a:pt x="2535" y="296"/>
                  </a:lnTo>
                  <a:lnTo>
                    <a:pt x="2468" y="280"/>
                  </a:lnTo>
                  <a:lnTo>
                    <a:pt x="2400" y="265"/>
                  </a:lnTo>
                  <a:lnTo>
                    <a:pt x="2328" y="252"/>
                  </a:lnTo>
                  <a:lnTo>
                    <a:pt x="2255" y="244"/>
                  </a:lnTo>
                  <a:lnTo>
                    <a:pt x="2179" y="236"/>
                  </a:lnTo>
                  <a:lnTo>
                    <a:pt x="2098" y="233"/>
                  </a:lnTo>
                  <a:lnTo>
                    <a:pt x="2017" y="230"/>
                  </a:lnTo>
                  <a:lnTo>
                    <a:pt x="2017" y="0"/>
                  </a:lnTo>
                  <a:close/>
                  <a:moveTo>
                    <a:pt x="3844" y="1081"/>
                  </a:moveTo>
                  <a:lnTo>
                    <a:pt x="3917" y="1177"/>
                  </a:lnTo>
                  <a:lnTo>
                    <a:pt x="3991" y="1274"/>
                  </a:lnTo>
                  <a:lnTo>
                    <a:pt x="4030" y="1321"/>
                  </a:lnTo>
                  <a:lnTo>
                    <a:pt x="4068" y="1368"/>
                  </a:lnTo>
                  <a:lnTo>
                    <a:pt x="4106" y="1415"/>
                  </a:lnTo>
                  <a:lnTo>
                    <a:pt x="4147" y="1461"/>
                  </a:lnTo>
                  <a:lnTo>
                    <a:pt x="4188" y="1506"/>
                  </a:lnTo>
                  <a:lnTo>
                    <a:pt x="4229" y="1550"/>
                  </a:lnTo>
                  <a:lnTo>
                    <a:pt x="4272" y="1594"/>
                  </a:lnTo>
                  <a:lnTo>
                    <a:pt x="4317" y="1636"/>
                  </a:lnTo>
                  <a:lnTo>
                    <a:pt x="4361" y="1677"/>
                  </a:lnTo>
                  <a:lnTo>
                    <a:pt x="4408" y="1718"/>
                  </a:lnTo>
                  <a:lnTo>
                    <a:pt x="4456" y="1756"/>
                  </a:lnTo>
                  <a:lnTo>
                    <a:pt x="4507" y="1793"/>
                  </a:lnTo>
                  <a:lnTo>
                    <a:pt x="4559" y="1829"/>
                  </a:lnTo>
                  <a:lnTo>
                    <a:pt x="4612" y="1864"/>
                  </a:lnTo>
                  <a:lnTo>
                    <a:pt x="4668" y="1896"/>
                  </a:lnTo>
                  <a:lnTo>
                    <a:pt x="4726" y="1927"/>
                  </a:lnTo>
                  <a:lnTo>
                    <a:pt x="4785" y="1955"/>
                  </a:lnTo>
                  <a:lnTo>
                    <a:pt x="4848" y="1983"/>
                  </a:lnTo>
                  <a:lnTo>
                    <a:pt x="4913" y="2007"/>
                  </a:lnTo>
                  <a:lnTo>
                    <a:pt x="4979" y="2030"/>
                  </a:lnTo>
                  <a:lnTo>
                    <a:pt x="5050" y="2051"/>
                  </a:lnTo>
                  <a:lnTo>
                    <a:pt x="5122" y="2068"/>
                  </a:lnTo>
                  <a:lnTo>
                    <a:pt x="5197" y="2084"/>
                  </a:lnTo>
                  <a:lnTo>
                    <a:pt x="5276" y="2096"/>
                  </a:lnTo>
                  <a:lnTo>
                    <a:pt x="5358" y="2106"/>
                  </a:lnTo>
                  <a:lnTo>
                    <a:pt x="5442" y="2114"/>
                  </a:lnTo>
                  <a:lnTo>
                    <a:pt x="5530" y="2119"/>
                  </a:lnTo>
                  <a:lnTo>
                    <a:pt x="5621" y="2120"/>
                  </a:lnTo>
                  <a:lnTo>
                    <a:pt x="5621" y="2350"/>
                  </a:lnTo>
                  <a:lnTo>
                    <a:pt x="5518" y="2349"/>
                  </a:lnTo>
                  <a:lnTo>
                    <a:pt x="5421" y="2344"/>
                  </a:lnTo>
                  <a:lnTo>
                    <a:pt x="5327" y="2336"/>
                  </a:lnTo>
                  <a:lnTo>
                    <a:pt x="5237" y="2325"/>
                  </a:lnTo>
                  <a:lnTo>
                    <a:pt x="5150" y="2310"/>
                  </a:lnTo>
                  <a:lnTo>
                    <a:pt x="5066" y="2294"/>
                  </a:lnTo>
                  <a:lnTo>
                    <a:pt x="4986" y="2274"/>
                  </a:lnTo>
                  <a:lnTo>
                    <a:pt x="4908" y="2252"/>
                  </a:lnTo>
                  <a:lnTo>
                    <a:pt x="4833" y="2227"/>
                  </a:lnTo>
                  <a:lnTo>
                    <a:pt x="4762" y="2201"/>
                  </a:lnTo>
                  <a:lnTo>
                    <a:pt x="4693" y="2172"/>
                  </a:lnTo>
                  <a:lnTo>
                    <a:pt x="4627" y="2141"/>
                  </a:lnTo>
                  <a:lnTo>
                    <a:pt x="4563" y="2107"/>
                  </a:lnTo>
                  <a:lnTo>
                    <a:pt x="4502" y="2072"/>
                  </a:lnTo>
                  <a:lnTo>
                    <a:pt x="4443" y="2035"/>
                  </a:lnTo>
                  <a:lnTo>
                    <a:pt x="4386" y="1995"/>
                  </a:lnTo>
                  <a:lnTo>
                    <a:pt x="4330" y="1954"/>
                  </a:lnTo>
                  <a:lnTo>
                    <a:pt x="4277" y="1912"/>
                  </a:lnTo>
                  <a:lnTo>
                    <a:pt x="4225" y="1869"/>
                  </a:lnTo>
                  <a:lnTo>
                    <a:pt x="4176" y="1824"/>
                  </a:lnTo>
                  <a:lnTo>
                    <a:pt x="4127" y="1777"/>
                  </a:lnTo>
                  <a:lnTo>
                    <a:pt x="4080" y="1730"/>
                  </a:lnTo>
                  <a:lnTo>
                    <a:pt x="4035" y="1682"/>
                  </a:lnTo>
                  <a:lnTo>
                    <a:pt x="3990" y="1633"/>
                  </a:lnTo>
                  <a:lnTo>
                    <a:pt x="3947" y="1583"/>
                  </a:lnTo>
                  <a:lnTo>
                    <a:pt x="3904" y="1532"/>
                  </a:lnTo>
                  <a:lnTo>
                    <a:pt x="3863" y="1480"/>
                  </a:lnTo>
                  <a:lnTo>
                    <a:pt x="3821" y="1430"/>
                  </a:lnTo>
                  <a:lnTo>
                    <a:pt x="3740" y="1325"/>
                  </a:lnTo>
                  <a:lnTo>
                    <a:pt x="3660" y="1220"/>
                  </a:lnTo>
                  <a:lnTo>
                    <a:pt x="3844" y="1081"/>
                  </a:lnTo>
                  <a:close/>
                </a:path>
              </a:pathLst>
            </a:custGeom>
            <a:solidFill>
              <a:srgbClr val="639BC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9" name="Freeform 38"/>
            <p:cNvSpPr>
              <a:spLocks noEditPoints="1"/>
            </p:cNvSpPr>
            <p:nvPr/>
          </p:nvSpPr>
          <p:spPr bwMode="auto">
            <a:xfrm>
              <a:off x="407" y="2949"/>
              <a:ext cx="1405" cy="589"/>
            </a:xfrm>
            <a:custGeom>
              <a:avLst/>
              <a:gdLst>
                <a:gd name="T0" fmla="*/ 2017 w 5621"/>
                <a:gd name="T1" fmla="*/ 231 h 2352"/>
                <a:gd name="T2" fmla="*/ 2017 w 5621"/>
                <a:gd name="T3" fmla="*/ 1 h 2352"/>
                <a:gd name="T4" fmla="*/ 2332 w 5621"/>
                <a:gd name="T5" fmla="*/ 17 h 2352"/>
                <a:gd name="T6" fmla="*/ 2614 w 5621"/>
                <a:gd name="T7" fmla="*/ 62 h 2352"/>
                <a:gd name="T8" fmla="*/ 2862 w 5621"/>
                <a:gd name="T9" fmla="*/ 131 h 2352"/>
                <a:gd name="T10" fmla="*/ 3085 w 5621"/>
                <a:gd name="T11" fmla="*/ 224 h 2352"/>
                <a:gd name="T12" fmla="*/ 3282 w 5621"/>
                <a:gd name="T13" fmla="*/ 335 h 2352"/>
                <a:gd name="T14" fmla="*/ 3458 w 5621"/>
                <a:gd name="T15" fmla="*/ 462 h 2352"/>
                <a:gd name="T16" fmla="*/ 3617 w 5621"/>
                <a:gd name="T17" fmla="*/ 603 h 2352"/>
                <a:gd name="T18" fmla="*/ 3761 w 5621"/>
                <a:gd name="T19" fmla="*/ 754 h 2352"/>
                <a:gd name="T20" fmla="*/ 3896 w 5621"/>
                <a:gd name="T21" fmla="*/ 913 h 2352"/>
                <a:gd name="T22" fmla="*/ 4106 w 5621"/>
                <a:gd name="T23" fmla="*/ 1182 h 2352"/>
                <a:gd name="T24" fmla="*/ 3770 w 5621"/>
                <a:gd name="T25" fmla="*/ 1122 h 2352"/>
                <a:gd name="T26" fmla="*/ 3648 w 5621"/>
                <a:gd name="T27" fmla="*/ 974 h 2352"/>
                <a:gd name="T28" fmla="*/ 3519 w 5621"/>
                <a:gd name="T29" fmla="*/ 833 h 2352"/>
                <a:gd name="T30" fmla="*/ 3377 w 5621"/>
                <a:gd name="T31" fmla="*/ 700 h 2352"/>
                <a:gd name="T32" fmla="*/ 3222 w 5621"/>
                <a:gd name="T33" fmla="*/ 577 h 2352"/>
                <a:gd name="T34" fmla="*/ 3048 w 5621"/>
                <a:gd name="T35" fmla="*/ 469 h 2352"/>
                <a:gd name="T36" fmla="*/ 2854 w 5621"/>
                <a:gd name="T37" fmla="*/ 377 h 2352"/>
                <a:gd name="T38" fmla="*/ 2636 w 5621"/>
                <a:gd name="T39" fmla="*/ 307 h 2352"/>
                <a:gd name="T40" fmla="*/ 2390 w 5621"/>
                <a:gd name="T41" fmla="*/ 257 h 2352"/>
                <a:gd name="T42" fmla="*/ 2116 w 5621"/>
                <a:gd name="T43" fmla="*/ 234 h 2352"/>
                <a:gd name="T44" fmla="*/ 4106 w 5621"/>
                <a:gd name="T45" fmla="*/ 1182 h 2352"/>
                <a:gd name="T46" fmla="*/ 4278 w 5621"/>
                <a:gd name="T47" fmla="*/ 1403 h 2352"/>
                <a:gd name="T48" fmla="*/ 4386 w 5621"/>
                <a:gd name="T49" fmla="*/ 1531 h 2352"/>
                <a:gd name="T50" fmla="*/ 4497 w 5621"/>
                <a:gd name="T51" fmla="*/ 1652 h 2352"/>
                <a:gd name="T52" fmla="*/ 4617 w 5621"/>
                <a:gd name="T53" fmla="*/ 1763 h 2352"/>
                <a:gd name="T54" fmla="*/ 4746 w 5621"/>
                <a:gd name="T55" fmla="*/ 1864 h 2352"/>
                <a:gd name="T56" fmla="*/ 4888 w 5621"/>
                <a:gd name="T57" fmla="*/ 1950 h 2352"/>
                <a:gd name="T58" fmla="*/ 5044 w 5621"/>
                <a:gd name="T59" fmla="*/ 2022 h 2352"/>
                <a:gd name="T60" fmla="*/ 5216 w 5621"/>
                <a:gd name="T61" fmla="*/ 2076 h 2352"/>
                <a:gd name="T62" fmla="*/ 5407 w 5621"/>
                <a:gd name="T63" fmla="*/ 2110 h 2352"/>
                <a:gd name="T64" fmla="*/ 5621 w 5621"/>
                <a:gd name="T65" fmla="*/ 2121 h 2352"/>
                <a:gd name="T66" fmla="*/ 5455 w 5621"/>
                <a:gd name="T67" fmla="*/ 2346 h 2352"/>
                <a:gd name="T68" fmla="*/ 5230 w 5621"/>
                <a:gd name="T69" fmla="*/ 2316 h 2352"/>
                <a:gd name="T70" fmla="*/ 5028 w 5621"/>
                <a:gd name="T71" fmla="*/ 2264 h 2352"/>
                <a:gd name="T72" fmla="*/ 4846 w 5621"/>
                <a:gd name="T73" fmla="*/ 2192 h 2352"/>
                <a:gd name="T74" fmla="*/ 4681 w 5621"/>
                <a:gd name="T75" fmla="*/ 2102 h 2352"/>
                <a:gd name="T76" fmla="*/ 4533 w 5621"/>
                <a:gd name="T77" fmla="*/ 1997 h 2352"/>
                <a:gd name="T78" fmla="*/ 4397 w 5621"/>
                <a:gd name="T79" fmla="*/ 1878 h 2352"/>
                <a:gd name="T80" fmla="*/ 4271 w 5621"/>
                <a:gd name="T81" fmla="*/ 1750 h 2352"/>
                <a:gd name="T82" fmla="*/ 4151 w 5621"/>
                <a:gd name="T83" fmla="*/ 1612 h 2352"/>
                <a:gd name="T84" fmla="*/ 3999 w 5621"/>
                <a:gd name="T85" fmla="*/ 1420 h 23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5621" h="2352">
                  <a:moveTo>
                    <a:pt x="0" y="0"/>
                  </a:moveTo>
                  <a:lnTo>
                    <a:pt x="2017" y="2"/>
                  </a:lnTo>
                  <a:lnTo>
                    <a:pt x="2017" y="231"/>
                  </a:lnTo>
                  <a:lnTo>
                    <a:pt x="0" y="230"/>
                  </a:lnTo>
                  <a:lnTo>
                    <a:pt x="0" y="0"/>
                  </a:lnTo>
                  <a:close/>
                  <a:moveTo>
                    <a:pt x="2017" y="1"/>
                  </a:moveTo>
                  <a:lnTo>
                    <a:pt x="2126" y="4"/>
                  </a:lnTo>
                  <a:lnTo>
                    <a:pt x="2231" y="9"/>
                  </a:lnTo>
                  <a:lnTo>
                    <a:pt x="2332" y="17"/>
                  </a:lnTo>
                  <a:lnTo>
                    <a:pt x="2430" y="28"/>
                  </a:lnTo>
                  <a:lnTo>
                    <a:pt x="2524" y="43"/>
                  </a:lnTo>
                  <a:lnTo>
                    <a:pt x="2614" y="62"/>
                  </a:lnTo>
                  <a:lnTo>
                    <a:pt x="2701" y="81"/>
                  </a:lnTo>
                  <a:lnTo>
                    <a:pt x="2783" y="105"/>
                  </a:lnTo>
                  <a:lnTo>
                    <a:pt x="2862" y="131"/>
                  </a:lnTo>
                  <a:lnTo>
                    <a:pt x="2940" y="159"/>
                  </a:lnTo>
                  <a:lnTo>
                    <a:pt x="3013" y="190"/>
                  </a:lnTo>
                  <a:lnTo>
                    <a:pt x="3085" y="224"/>
                  </a:lnTo>
                  <a:lnTo>
                    <a:pt x="3153" y="258"/>
                  </a:lnTo>
                  <a:lnTo>
                    <a:pt x="3219" y="295"/>
                  </a:lnTo>
                  <a:lnTo>
                    <a:pt x="3282" y="335"/>
                  </a:lnTo>
                  <a:lnTo>
                    <a:pt x="3343" y="376"/>
                  </a:lnTo>
                  <a:lnTo>
                    <a:pt x="3402" y="418"/>
                  </a:lnTo>
                  <a:lnTo>
                    <a:pt x="3458" y="462"/>
                  </a:lnTo>
                  <a:lnTo>
                    <a:pt x="3513" y="508"/>
                  </a:lnTo>
                  <a:lnTo>
                    <a:pt x="3566" y="555"/>
                  </a:lnTo>
                  <a:lnTo>
                    <a:pt x="3617" y="603"/>
                  </a:lnTo>
                  <a:lnTo>
                    <a:pt x="3666" y="653"/>
                  </a:lnTo>
                  <a:lnTo>
                    <a:pt x="3714" y="704"/>
                  </a:lnTo>
                  <a:lnTo>
                    <a:pt x="3761" y="754"/>
                  </a:lnTo>
                  <a:lnTo>
                    <a:pt x="3807" y="806"/>
                  </a:lnTo>
                  <a:lnTo>
                    <a:pt x="3853" y="859"/>
                  </a:lnTo>
                  <a:lnTo>
                    <a:pt x="3896" y="913"/>
                  </a:lnTo>
                  <a:lnTo>
                    <a:pt x="3939" y="966"/>
                  </a:lnTo>
                  <a:lnTo>
                    <a:pt x="4024" y="1073"/>
                  </a:lnTo>
                  <a:lnTo>
                    <a:pt x="4106" y="1182"/>
                  </a:lnTo>
                  <a:lnTo>
                    <a:pt x="3923" y="1321"/>
                  </a:lnTo>
                  <a:lnTo>
                    <a:pt x="3847" y="1222"/>
                  </a:lnTo>
                  <a:lnTo>
                    <a:pt x="3770" y="1122"/>
                  </a:lnTo>
                  <a:lnTo>
                    <a:pt x="3729" y="1072"/>
                  </a:lnTo>
                  <a:lnTo>
                    <a:pt x="3690" y="1024"/>
                  </a:lnTo>
                  <a:lnTo>
                    <a:pt x="3648" y="974"/>
                  </a:lnTo>
                  <a:lnTo>
                    <a:pt x="3606" y="927"/>
                  </a:lnTo>
                  <a:lnTo>
                    <a:pt x="3562" y="879"/>
                  </a:lnTo>
                  <a:lnTo>
                    <a:pt x="3519" y="833"/>
                  </a:lnTo>
                  <a:lnTo>
                    <a:pt x="3473" y="788"/>
                  </a:lnTo>
                  <a:lnTo>
                    <a:pt x="3426" y="743"/>
                  </a:lnTo>
                  <a:lnTo>
                    <a:pt x="3377" y="700"/>
                  </a:lnTo>
                  <a:lnTo>
                    <a:pt x="3327" y="658"/>
                  </a:lnTo>
                  <a:lnTo>
                    <a:pt x="3275" y="617"/>
                  </a:lnTo>
                  <a:lnTo>
                    <a:pt x="3222" y="577"/>
                  </a:lnTo>
                  <a:lnTo>
                    <a:pt x="3167" y="539"/>
                  </a:lnTo>
                  <a:lnTo>
                    <a:pt x="3109" y="503"/>
                  </a:lnTo>
                  <a:lnTo>
                    <a:pt x="3048" y="469"/>
                  </a:lnTo>
                  <a:lnTo>
                    <a:pt x="2986" y="436"/>
                  </a:lnTo>
                  <a:lnTo>
                    <a:pt x="2922" y="405"/>
                  </a:lnTo>
                  <a:lnTo>
                    <a:pt x="2854" y="377"/>
                  </a:lnTo>
                  <a:lnTo>
                    <a:pt x="2785" y="351"/>
                  </a:lnTo>
                  <a:lnTo>
                    <a:pt x="2712" y="328"/>
                  </a:lnTo>
                  <a:lnTo>
                    <a:pt x="2636" y="307"/>
                  </a:lnTo>
                  <a:lnTo>
                    <a:pt x="2557" y="287"/>
                  </a:lnTo>
                  <a:lnTo>
                    <a:pt x="2475" y="271"/>
                  </a:lnTo>
                  <a:lnTo>
                    <a:pt x="2390" y="257"/>
                  </a:lnTo>
                  <a:lnTo>
                    <a:pt x="2302" y="246"/>
                  </a:lnTo>
                  <a:lnTo>
                    <a:pt x="2211" y="239"/>
                  </a:lnTo>
                  <a:lnTo>
                    <a:pt x="2116" y="234"/>
                  </a:lnTo>
                  <a:lnTo>
                    <a:pt x="2017" y="232"/>
                  </a:lnTo>
                  <a:lnTo>
                    <a:pt x="2017" y="1"/>
                  </a:lnTo>
                  <a:close/>
                  <a:moveTo>
                    <a:pt x="4106" y="1182"/>
                  </a:moveTo>
                  <a:lnTo>
                    <a:pt x="4174" y="1271"/>
                  </a:lnTo>
                  <a:lnTo>
                    <a:pt x="4244" y="1360"/>
                  </a:lnTo>
                  <a:lnTo>
                    <a:pt x="4278" y="1403"/>
                  </a:lnTo>
                  <a:lnTo>
                    <a:pt x="4314" y="1447"/>
                  </a:lnTo>
                  <a:lnTo>
                    <a:pt x="4349" y="1489"/>
                  </a:lnTo>
                  <a:lnTo>
                    <a:pt x="4386" y="1531"/>
                  </a:lnTo>
                  <a:lnTo>
                    <a:pt x="4422" y="1573"/>
                  </a:lnTo>
                  <a:lnTo>
                    <a:pt x="4459" y="1612"/>
                  </a:lnTo>
                  <a:lnTo>
                    <a:pt x="4497" y="1652"/>
                  </a:lnTo>
                  <a:lnTo>
                    <a:pt x="4537" y="1690"/>
                  </a:lnTo>
                  <a:lnTo>
                    <a:pt x="4576" y="1727"/>
                  </a:lnTo>
                  <a:lnTo>
                    <a:pt x="4617" y="1763"/>
                  </a:lnTo>
                  <a:lnTo>
                    <a:pt x="4659" y="1798"/>
                  </a:lnTo>
                  <a:lnTo>
                    <a:pt x="4701" y="1831"/>
                  </a:lnTo>
                  <a:lnTo>
                    <a:pt x="4746" y="1864"/>
                  </a:lnTo>
                  <a:lnTo>
                    <a:pt x="4791" y="1894"/>
                  </a:lnTo>
                  <a:lnTo>
                    <a:pt x="4838" y="1923"/>
                  </a:lnTo>
                  <a:lnTo>
                    <a:pt x="4888" y="1950"/>
                  </a:lnTo>
                  <a:lnTo>
                    <a:pt x="4937" y="1976"/>
                  </a:lnTo>
                  <a:lnTo>
                    <a:pt x="4989" y="2000"/>
                  </a:lnTo>
                  <a:lnTo>
                    <a:pt x="5044" y="2022"/>
                  </a:lnTo>
                  <a:lnTo>
                    <a:pt x="5099" y="2042"/>
                  </a:lnTo>
                  <a:lnTo>
                    <a:pt x="5156" y="2060"/>
                  </a:lnTo>
                  <a:lnTo>
                    <a:pt x="5216" y="2076"/>
                  </a:lnTo>
                  <a:lnTo>
                    <a:pt x="5277" y="2090"/>
                  </a:lnTo>
                  <a:lnTo>
                    <a:pt x="5342" y="2101"/>
                  </a:lnTo>
                  <a:lnTo>
                    <a:pt x="5407" y="2110"/>
                  </a:lnTo>
                  <a:lnTo>
                    <a:pt x="5476" y="2116"/>
                  </a:lnTo>
                  <a:lnTo>
                    <a:pt x="5547" y="2120"/>
                  </a:lnTo>
                  <a:lnTo>
                    <a:pt x="5621" y="2121"/>
                  </a:lnTo>
                  <a:lnTo>
                    <a:pt x="5621" y="2352"/>
                  </a:lnTo>
                  <a:lnTo>
                    <a:pt x="5537" y="2350"/>
                  </a:lnTo>
                  <a:lnTo>
                    <a:pt x="5455" y="2346"/>
                  </a:lnTo>
                  <a:lnTo>
                    <a:pt x="5378" y="2338"/>
                  </a:lnTo>
                  <a:lnTo>
                    <a:pt x="5302" y="2329"/>
                  </a:lnTo>
                  <a:lnTo>
                    <a:pt x="5230" y="2316"/>
                  </a:lnTo>
                  <a:lnTo>
                    <a:pt x="5160" y="2301"/>
                  </a:lnTo>
                  <a:lnTo>
                    <a:pt x="5093" y="2284"/>
                  </a:lnTo>
                  <a:lnTo>
                    <a:pt x="5028" y="2264"/>
                  </a:lnTo>
                  <a:lnTo>
                    <a:pt x="4965" y="2243"/>
                  </a:lnTo>
                  <a:lnTo>
                    <a:pt x="4904" y="2218"/>
                  </a:lnTo>
                  <a:lnTo>
                    <a:pt x="4846" y="2192"/>
                  </a:lnTo>
                  <a:lnTo>
                    <a:pt x="4789" y="2164"/>
                  </a:lnTo>
                  <a:lnTo>
                    <a:pt x="4735" y="2134"/>
                  </a:lnTo>
                  <a:lnTo>
                    <a:pt x="4681" y="2102"/>
                  </a:lnTo>
                  <a:lnTo>
                    <a:pt x="4631" y="2069"/>
                  </a:lnTo>
                  <a:lnTo>
                    <a:pt x="4581" y="2034"/>
                  </a:lnTo>
                  <a:lnTo>
                    <a:pt x="4533" y="1997"/>
                  </a:lnTo>
                  <a:lnTo>
                    <a:pt x="4486" y="1959"/>
                  </a:lnTo>
                  <a:lnTo>
                    <a:pt x="4442" y="1919"/>
                  </a:lnTo>
                  <a:lnTo>
                    <a:pt x="4397" y="1878"/>
                  </a:lnTo>
                  <a:lnTo>
                    <a:pt x="4354" y="1836"/>
                  </a:lnTo>
                  <a:lnTo>
                    <a:pt x="4312" y="1794"/>
                  </a:lnTo>
                  <a:lnTo>
                    <a:pt x="4271" y="1750"/>
                  </a:lnTo>
                  <a:lnTo>
                    <a:pt x="4230" y="1704"/>
                  </a:lnTo>
                  <a:lnTo>
                    <a:pt x="4190" y="1658"/>
                  </a:lnTo>
                  <a:lnTo>
                    <a:pt x="4151" y="1612"/>
                  </a:lnTo>
                  <a:lnTo>
                    <a:pt x="4113" y="1564"/>
                  </a:lnTo>
                  <a:lnTo>
                    <a:pt x="4074" y="1517"/>
                  </a:lnTo>
                  <a:lnTo>
                    <a:pt x="3999" y="1420"/>
                  </a:lnTo>
                  <a:lnTo>
                    <a:pt x="3923" y="1321"/>
                  </a:lnTo>
                  <a:lnTo>
                    <a:pt x="4106" y="1182"/>
                  </a:lnTo>
                  <a:close/>
                </a:path>
              </a:pathLst>
            </a:custGeom>
            <a:solidFill>
              <a:srgbClr val="3973A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0" name="Freeform 39"/>
            <p:cNvSpPr>
              <a:spLocks noEditPoints="1"/>
            </p:cNvSpPr>
            <p:nvPr/>
          </p:nvSpPr>
          <p:spPr bwMode="auto">
            <a:xfrm>
              <a:off x="2752" y="2346"/>
              <a:ext cx="1139" cy="443"/>
            </a:xfrm>
            <a:custGeom>
              <a:avLst/>
              <a:gdLst>
                <a:gd name="T0" fmla="*/ 566 w 4556"/>
                <a:gd name="T1" fmla="*/ 0 h 1771"/>
                <a:gd name="T2" fmla="*/ 4104 w 4556"/>
                <a:gd name="T3" fmla="*/ 12 h 1771"/>
                <a:gd name="T4" fmla="*/ 4235 w 4556"/>
                <a:gd name="T5" fmla="*/ 57 h 1771"/>
                <a:gd name="T6" fmla="*/ 4350 w 4556"/>
                <a:gd name="T7" fmla="*/ 130 h 1771"/>
                <a:gd name="T8" fmla="*/ 4268 w 4556"/>
                <a:gd name="T9" fmla="*/ 229 h 1771"/>
                <a:gd name="T10" fmla="*/ 4179 w 4556"/>
                <a:gd name="T11" fmla="*/ 172 h 1771"/>
                <a:gd name="T12" fmla="*/ 4078 w 4556"/>
                <a:gd name="T13" fmla="*/ 137 h 1771"/>
                <a:gd name="T14" fmla="*/ 3990 w 4556"/>
                <a:gd name="T15" fmla="*/ 0 h 1771"/>
                <a:gd name="T16" fmla="*/ 4459 w 4556"/>
                <a:gd name="T17" fmla="*/ 251 h 1771"/>
                <a:gd name="T18" fmla="*/ 4522 w 4556"/>
                <a:gd name="T19" fmla="*/ 372 h 1771"/>
                <a:gd name="T20" fmla="*/ 4553 w 4556"/>
                <a:gd name="T21" fmla="*/ 510 h 1771"/>
                <a:gd name="T22" fmla="*/ 4425 w 4556"/>
                <a:gd name="T23" fmla="*/ 522 h 1771"/>
                <a:gd name="T24" fmla="*/ 4402 w 4556"/>
                <a:gd name="T25" fmla="*/ 417 h 1771"/>
                <a:gd name="T26" fmla="*/ 4352 w 4556"/>
                <a:gd name="T27" fmla="*/ 322 h 1771"/>
                <a:gd name="T28" fmla="*/ 4389 w 4556"/>
                <a:gd name="T29" fmla="*/ 167 h 1771"/>
                <a:gd name="T30" fmla="*/ 4556 w 4556"/>
                <a:gd name="T31" fmla="*/ 566 h 1771"/>
                <a:gd name="T32" fmla="*/ 4544 w 4556"/>
                <a:gd name="T33" fmla="*/ 1318 h 1771"/>
                <a:gd name="T34" fmla="*/ 4499 w 4556"/>
                <a:gd name="T35" fmla="*/ 1449 h 1771"/>
                <a:gd name="T36" fmla="*/ 4427 w 4556"/>
                <a:gd name="T37" fmla="*/ 1564 h 1771"/>
                <a:gd name="T38" fmla="*/ 4328 w 4556"/>
                <a:gd name="T39" fmla="*/ 1483 h 1771"/>
                <a:gd name="T40" fmla="*/ 4384 w 4556"/>
                <a:gd name="T41" fmla="*/ 1394 h 1771"/>
                <a:gd name="T42" fmla="*/ 4419 w 4556"/>
                <a:gd name="T43" fmla="*/ 1292 h 1771"/>
                <a:gd name="T44" fmla="*/ 4556 w 4556"/>
                <a:gd name="T45" fmla="*/ 1205 h 1771"/>
                <a:gd name="T46" fmla="*/ 4305 w 4556"/>
                <a:gd name="T47" fmla="*/ 1673 h 1771"/>
                <a:gd name="T48" fmla="*/ 4184 w 4556"/>
                <a:gd name="T49" fmla="*/ 1736 h 1771"/>
                <a:gd name="T50" fmla="*/ 4047 w 4556"/>
                <a:gd name="T51" fmla="*/ 1767 h 1771"/>
                <a:gd name="T52" fmla="*/ 4035 w 4556"/>
                <a:gd name="T53" fmla="*/ 1640 h 1771"/>
                <a:gd name="T54" fmla="*/ 4140 w 4556"/>
                <a:gd name="T55" fmla="*/ 1616 h 1771"/>
                <a:gd name="T56" fmla="*/ 4235 w 4556"/>
                <a:gd name="T57" fmla="*/ 1567 h 1771"/>
                <a:gd name="T58" fmla="*/ 4389 w 4556"/>
                <a:gd name="T59" fmla="*/ 1604 h 1771"/>
                <a:gd name="T60" fmla="*/ 3990 w 4556"/>
                <a:gd name="T61" fmla="*/ 1771 h 1771"/>
                <a:gd name="T62" fmla="*/ 452 w 4556"/>
                <a:gd name="T63" fmla="*/ 1759 h 1771"/>
                <a:gd name="T64" fmla="*/ 320 w 4556"/>
                <a:gd name="T65" fmla="*/ 1714 h 1771"/>
                <a:gd name="T66" fmla="*/ 206 w 4556"/>
                <a:gd name="T67" fmla="*/ 1641 h 1771"/>
                <a:gd name="T68" fmla="*/ 288 w 4556"/>
                <a:gd name="T69" fmla="*/ 1542 h 1771"/>
                <a:gd name="T70" fmla="*/ 376 w 4556"/>
                <a:gd name="T71" fmla="*/ 1599 h 1771"/>
                <a:gd name="T72" fmla="*/ 477 w 4556"/>
                <a:gd name="T73" fmla="*/ 1634 h 1771"/>
                <a:gd name="T74" fmla="*/ 566 w 4556"/>
                <a:gd name="T75" fmla="*/ 1771 h 1771"/>
                <a:gd name="T76" fmla="*/ 96 w 4556"/>
                <a:gd name="T77" fmla="*/ 1520 h 1771"/>
                <a:gd name="T78" fmla="*/ 34 w 4556"/>
                <a:gd name="T79" fmla="*/ 1399 h 1771"/>
                <a:gd name="T80" fmla="*/ 2 w 4556"/>
                <a:gd name="T81" fmla="*/ 1262 h 1771"/>
                <a:gd name="T82" fmla="*/ 130 w 4556"/>
                <a:gd name="T83" fmla="*/ 1249 h 1771"/>
                <a:gd name="T84" fmla="*/ 154 w 4556"/>
                <a:gd name="T85" fmla="*/ 1354 h 1771"/>
                <a:gd name="T86" fmla="*/ 203 w 4556"/>
                <a:gd name="T87" fmla="*/ 1448 h 1771"/>
                <a:gd name="T88" fmla="*/ 166 w 4556"/>
                <a:gd name="T89" fmla="*/ 1604 h 1771"/>
                <a:gd name="T90" fmla="*/ 0 w 4556"/>
                <a:gd name="T91" fmla="*/ 1205 h 1771"/>
                <a:gd name="T92" fmla="*/ 11 w 4556"/>
                <a:gd name="T93" fmla="*/ 453 h 1771"/>
                <a:gd name="T94" fmla="*/ 55 w 4556"/>
                <a:gd name="T95" fmla="*/ 322 h 1771"/>
                <a:gd name="T96" fmla="*/ 130 w 4556"/>
                <a:gd name="T97" fmla="*/ 207 h 1771"/>
                <a:gd name="T98" fmla="*/ 227 w 4556"/>
                <a:gd name="T99" fmla="*/ 288 h 1771"/>
                <a:gd name="T100" fmla="*/ 170 w 4556"/>
                <a:gd name="T101" fmla="*/ 377 h 1771"/>
                <a:gd name="T102" fmla="*/ 136 w 4556"/>
                <a:gd name="T103" fmla="*/ 479 h 1771"/>
                <a:gd name="T104" fmla="*/ 0 w 4556"/>
                <a:gd name="T105" fmla="*/ 566 h 1771"/>
                <a:gd name="T106" fmla="*/ 250 w 4556"/>
                <a:gd name="T107" fmla="*/ 98 h 1771"/>
                <a:gd name="T108" fmla="*/ 372 w 4556"/>
                <a:gd name="T109" fmla="*/ 35 h 1771"/>
                <a:gd name="T110" fmla="*/ 508 w 4556"/>
                <a:gd name="T111" fmla="*/ 4 h 1771"/>
                <a:gd name="T112" fmla="*/ 522 w 4556"/>
                <a:gd name="T113" fmla="*/ 131 h 1771"/>
                <a:gd name="T114" fmla="*/ 415 w 4556"/>
                <a:gd name="T115" fmla="*/ 155 h 1771"/>
                <a:gd name="T116" fmla="*/ 321 w 4556"/>
                <a:gd name="T117" fmla="*/ 204 h 1771"/>
                <a:gd name="T118" fmla="*/ 166 w 4556"/>
                <a:gd name="T119" fmla="*/ 167 h 1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556" h="1771">
                  <a:moveTo>
                    <a:pt x="566" y="0"/>
                  </a:moveTo>
                  <a:lnTo>
                    <a:pt x="3990" y="0"/>
                  </a:lnTo>
                  <a:lnTo>
                    <a:pt x="3990" y="129"/>
                  </a:lnTo>
                  <a:lnTo>
                    <a:pt x="566" y="129"/>
                  </a:lnTo>
                  <a:lnTo>
                    <a:pt x="566" y="0"/>
                  </a:lnTo>
                  <a:close/>
                  <a:moveTo>
                    <a:pt x="3990" y="0"/>
                  </a:moveTo>
                  <a:lnTo>
                    <a:pt x="4018" y="1"/>
                  </a:lnTo>
                  <a:lnTo>
                    <a:pt x="4047" y="4"/>
                  </a:lnTo>
                  <a:lnTo>
                    <a:pt x="4075" y="8"/>
                  </a:lnTo>
                  <a:lnTo>
                    <a:pt x="4104" y="12"/>
                  </a:lnTo>
                  <a:lnTo>
                    <a:pt x="4131" y="19"/>
                  </a:lnTo>
                  <a:lnTo>
                    <a:pt x="4158" y="26"/>
                  </a:lnTo>
                  <a:lnTo>
                    <a:pt x="4184" y="35"/>
                  </a:lnTo>
                  <a:lnTo>
                    <a:pt x="4210" y="45"/>
                  </a:lnTo>
                  <a:lnTo>
                    <a:pt x="4235" y="57"/>
                  </a:lnTo>
                  <a:lnTo>
                    <a:pt x="4260" y="69"/>
                  </a:lnTo>
                  <a:lnTo>
                    <a:pt x="4283" y="83"/>
                  </a:lnTo>
                  <a:lnTo>
                    <a:pt x="4305" y="98"/>
                  </a:lnTo>
                  <a:lnTo>
                    <a:pt x="4328" y="114"/>
                  </a:lnTo>
                  <a:lnTo>
                    <a:pt x="4350" y="130"/>
                  </a:lnTo>
                  <a:lnTo>
                    <a:pt x="4370" y="148"/>
                  </a:lnTo>
                  <a:lnTo>
                    <a:pt x="4389" y="167"/>
                  </a:lnTo>
                  <a:lnTo>
                    <a:pt x="4299" y="257"/>
                  </a:lnTo>
                  <a:lnTo>
                    <a:pt x="4284" y="242"/>
                  </a:lnTo>
                  <a:lnTo>
                    <a:pt x="4268" y="229"/>
                  </a:lnTo>
                  <a:lnTo>
                    <a:pt x="4251" y="215"/>
                  </a:lnTo>
                  <a:lnTo>
                    <a:pt x="4235" y="204"/>
                  </a:lnTo>
                  <a:lnTo>
                    <a:pt x="4216" y="192"/>
                  </a:lnTo>
                  <a:lnTo>
                    <a:pt x="4198" y="182"/>
                  </a:lnTo>
                  <a:lnTo>
                    <a:pt x="4179" y="172"/>
                  </a:lnTo>
                  <a:lnTo>
                    <a:pt x="4159" y="163"/>
                  </a:lnTo>
                  <a:lnTo>
                    <a:pt x="4140" y="155"/>
                  </a:lnTo>
                  <a:lnTo>
                    <a:pt x="4120" y="148"/>
                  </a:lnTo>
                  <a:lnTo>
                    <a:pt x="4099" y="142"/>
                  </a:lnTo>
                  <a:lnTo>
                    <a:pt x="4078" y="137"/>
                  </a:lnTo>
                  <a:lnTo>
                    <a:pt x="4057" y="134"/>
                  </a:lnTo>
                  <a:lnTo>
                    <a:pt x="4035" y="131"/>
                  </a:lnTo>
                  <a:lnTo>
                    <a:pt x="4012" y="129"/>
                  </a:lnTo>
                  <a:lnTo>
                    <a:pt x="3990" y="129"/>
                  </a:lnTo>
                  <a:lnTo>
                    <a:pt x="3990" y="0"/>
                  </a:lnTo>
                  <a:close/>
                  <a:moveTo>
                    <a:pt x="4389" y="167"/>
                  </a:moveTo>
                  <a:lnTo>
                    <a:pt x="4408" y="187"/>
                  </a:lnTo>
                  <a:lnTo>
                    <a:pt x="4427" y="207"/>
                  </a:lnTo>
                  <a:lnTo>
                    <a:pt x="4443" y="229"/>
                  </a:lnTo>
                  <a:lnTo>
                    <a:pt x="4459" y="251"/>
                  </a:lnTo>
                  <a:lnTo>
                    <a:pt x="4474" y="273"/>
                  </a:lnTo>
                  <a:lnTo>
                    <a:pt x="4487" y="297"/>
                  </a:lnTo>
                  <a:lnTo>
                    <a:pt x="4499" y="322"/>
                  </a:lnTo>
                  <a:lnTo>
                    <a:pt x="4512" y="346"/>
                  </a:lnTo>
                  <a:lnTo>
                    <a:pt x="4522" y="372"/>
                  </a:lnTo>
                  <a:lnTo>
                    <a:pt x="4530" y="398"/>
                  </a:lnTo>
                  <a:lnTo>
                    <a:pt x="4538" y="426"/>
                  </a:lnTo>
                  <a:lnTo>
                    <a:pt x="4544" y="453"/>
                  </a:lnTo>
                  <a:lnTo>
                    <a:pt x="4549" y="481"/>
                  </a:lnTo>
                  <a:lnTo>
                    <a:pt x="4553" y="510"/>
                  </a:lnTo>
                  <a:lnTo>
                    <a:pt x="4555" y="538"/>
                  </a:lnTo>
                  <a:lnTo>
                    <a:pt x="4556" y="566"/>
                  </a:lnTo>
                  <a:lnTo>
                    <a:pt x="4428" y="566"/>
                  </a:lnTo>
                  <a:lnTo>
                    <a:pt x="4428" y="544"/>
                  </a:lnTo>
                  <a:lnTo>
                    <a:pt x="4425" y="522"/>
                  </a:lnTo>
                  <a:lnTo>
                    <a:pt x="4423" y="500"/>
                  </a:lnTo>
                  <a:lnTo>
                    <a:pt x="4419" y="479"/>
                  </a:lnTo>
                  <a:lnTo>
                    <a:pt x="4414" y="458"/>
                  </a:lnTo>
                  <a:lnTo>
                    <a:pt x="4408" y="437"/>
                  </a:lnTo>
                  <a:lnTo>
                    <a:pt x="4402" y="417"/>
                  </a:lnTo>
                  <a:lnTo>
                    <a:pt x="4393" y="397"/>
                  </a:lnTo>
                  <a:lnTo>
                    <a:pt x="4384" y="377"/>
                  </a:lnTo>
                  <a:lnTo>
                    <a:pt x="4375" y="359"/>
                  </a:lnTo>
                  <a:lnTo>
                    <a:pt x="4365" y="340"/>
                  </a:lnTo>
                  <a:lnTo>
                    <a:pt x="4352" y="322"/>
                  </a:lnTo>
                  <a:lnTo>
                    <a:pt x="4341" y="306"/>
                  </a:lnTo>
                  <a:lnTo>
                    <a:pt x="4328" y="288"/>
                  </a:lnTo>
                  <a:lnTo>
                    <a:pt x="4314" y="272"/>
                  </a:lnTo>
                  <a:lnTo>
                    <a:pt x="4299" y="257"/>
                  </a:lnTo>
                  <a:lnTo>
                    <a:pt x="4389" y="167"/>
                  </a:lnTo>
                  <a:close/>
                  <a:moveTo>
                    <a:pt x="4556" y="566"/>
                  </a:moveTo>
                  <a:lnTo>
                    <a:pt x="4556" y="1205"/>
                  </a:lnTo>
                  <a:lnTo>
                    <a:pt x="4428" y="1205"/>
                  </a:lnTo>
                  <a:lnTo>
                    <a:pt x="4428" y="566"/>
                  </a:lnTo>
                  <a:lnTo>
                    <a:pt x="4556" y="566"/>
                  </a:lnTo>
                  <a:close/>
                  <a:moveTo>
                    <a:pt x="4556" y="1205"/>
                  </a:moveTo>
                  <a:lnTo>
                    <a:pt x="4555" y="1233"/>
                  </a:lnTo>
                  <a:lnTo>
                    <a:pt x="4553" y="1262"/>
                  </a:lnTo>
                  <a:lnTo>
                    <a:pt x="4549" y="1290"/>
                  </a:lnTo>
                  <a:lnTo>
                    <a:pt x="4544" y="1318"/>
                  </a:lnTo>
                  <a:lnTo>
                    <a:pt x="4538" y="1346"/>
                  </a:lnTo>
                  <a:lnTo>
                    <a:pt x="4530" y="1373"/>
                  </a:lnTo>
                  <a:lnTo>
                    <a:pt x="4522" y="1399"/>
                  </a:lnTo>
                  <a:lnTo>
                    <a:pt x="4512" y="1425"/>
                  </a:lnTo>
                  <a:lnTo>
                    <a:pt x="4499" y="1449"/>
                  </a:lnTo>
                  <a:lnTo>
                    <a:pt x="4487" y="1474"/>
                  </a:lnTo>
                  <a:lnTo>
                    <a:pt x="4474" y="1498"/>
                  </a:lnTo>
                  <a:lnTo>
                    <a:pt x="4459" y="1520"/>
                  </a:lnTo>
                  <a:lnTo>
                    <a:pt x="4443" y="1542"/>
                  </a:lnTo>
                  <a:lnTo>
                    <a:pt x="4427" y="1564"/>
                  </a:lnTo>
                  <a:lnTo>
                    <a:pt x="4408" y="1584"/>
                  </a:lnTo>
                  <a:lnTo>
                    <a:pt x="4389" y="1604"/>
                  </a:lnTo>
                  <a:lnTo>
                    <a:pt x="4299" y="1514"/>
                  </a:lnTo>
                  <a:lnTo>
                    <a:pt x="4314" y="1499"/>
                  </a:lnTo>
                  <a:lnTo>
                    <a:pt x="4328" y="1483"/>
                  </a:lnTo>
                  <a:lnTo>
                    <a:pt x="4341" y="1466"/>
                  </a:lnTo>
                  <a:lnTo>
                    <a:pt x="4352" y="1448"/>
                  </a:lnTo>
                  <a:lnTo>
                    <a:pt x="4365" y="1431"/>
                  </a:lnTo>
                  <a:lnTo>
                    <a:pt x="4375" y="1412"/>
                  </a:lnTo>
                  <a:lnTo>
                    <a:pt x="4384" y="1394"/>
                  </a:lnTo>
                  <a:lnTo>
                    <a:pt x="4393" y="1374"/>
                  </a:lnTo>
                  <a:lnTo>
                    <a:pt x="4402" y="1354"/>
                  </a:lnTo>
                  <a:lnTo>
                    <a:pt x="4408" y="1334"/>
                  </a:lnTo>
                  <a:lnTo>
                    <a:pt x="4414" y="1313"/>
                  </a:lnTo>
                  <a:lnTo>
                    <a:pt x="4419" y="1292"/>
                  </a:lnTo>
                  <a:lnTo>
                    <a:pt x="4423" y="1270"/>
                  </a:lnTo>
                  <a:lnTo>
                    <a:pt x="4425" y="1249"/>
                  </a:lnTo>
                  <a:lnTo>
                    <a:pt x="4428" y="1227"/>
                  </a:lnTo>
                  <a:lnTo>
                    <a:pt x="4428" y="1205"/>
                  </a:lnTo>
                  <a:lnTo>
                    <a:pt x="4556" y="1205"/>
                  </a:lnTo>
                  <a:close/>
                  <a:moveTo>
                    <a:pt x="4389" y="1604"/>
                  </a:moveTo>
                  <a:lnTo>
                    <a:pt x="4370" y="1623"/>
                  </a:lnTo>
                  <a:lnTo>
                    <a:pt x="4350" y="1641"/>
                  </a:lnTo>
                  <a:lnTo>
                    <a:pt x="4328" y="1657"/>
                  </a:lnTo>
                  <a:lnTo>
                    <a:pt x="4305" y="1673"/>
                  </a:lnTo>
                  <a:lnTo>
                    <a:pt x="4283" y="1688"/>
                  </a:lnTo>
                  <a:lnTo>
                    <a:pt x="4260" y="1702"/>
                  </a:lnTo>
                  <a:lnTo>
                    <a:pt x="4235" y="1714"/>
                  </a:lnTo>
                  <a:lnTo>
                    <a:pt x="4210" y="1726"/>
                  </a:lnTo>
                  <a:lnTo>
                    <a:pt x="4184" y="1736"/>
                  </a:lnTo>
                  <a:lnTo>
                    <a:pt x="4158" y="1745"/>
                  </a:lnTo>
                  <a:lnTo>
                    <a:pt x="4131" y="1752"/>
                  </a:lnTo>
                  <a:lnTo>
                    <a:pt x="4104" y="1759"/>
                  </a:lnTo>
                  <a:lnTo>
                    <a:pt x="4075" y="1764"/>
                  </a:lnTo>
                  <a:lnTo>
                    <a:pt x="4047" y="1767"/>
                  </a:lnTo>
                  <a:lnTo>
                    <a:pt x="4018" y="1770"/>
                  </a:lnTo>
                  <a:lnTo>
                    <a:pt x="3990" y="1771"/>
                  </a:lnTo>
                  <a:lnTo>
                    <a:pt x="3990" y="1642"/>
                  </a:lnTo>
                  <a:lnTo>
                    <a:pt x="4012" y="1642"/>
                  </a:lnTo>
                  <a:lnTo>
                    <a:pt x="4035" y="1640"/>
                  </a:lnTo>
                  <a:lnTo>
                    <a:pt x="4057" y="1637"/>
                  </a:lnTo>
                  <a:lnTo>
                    <a:pt x="4078" y="1634"/>
                  </a:lnTo>
                  <a:lnTo>
                    <a:pt x="4099" y="1629"/>
                  </a:lnTo>
                  <a:lnTo>
                    <a:pt x="4120" y="1623"/>
                  </a:lnTo>
                  <a:lnTo>
                    <a:pt x="4140" y="1616"/>
                  </a:lnTo>
                  <a:lnTo>
                    <a:pt x="4159" y="1608"/>
                  </a:lnTo>
                  <a:lnTo>
                    <a:pt x="4179" y="1599"/>
                  </a:lnTo>
                  <a:lnTo>
                    <a:pt x="4198" y="1589"/>
                  </a:lnTo>
                  <a:lnTo>
                    <a:pt x="4216" y="1579"/>
                  </a:lnTo>
                  <a:lnTo>
                    <a:pt x="4235" y="1567"/>
                  </a:lnTo>
                  <a:lnTo>
                    <a:pt x="4251" y="1555"/>
                  </a:lnTo>
                  <a:lnTo>
                    <a:pt x="4268" y="1542"/>
                  </a:lnTo>
                  <a:lnTo>
                    <a:pt x="4284" y="1529"/>
                  </a:lnTo>
                  <a:lnTo>
                    <a:pt x="4299" y="1514"/>
                  </a:lnTo>
                  <a:lnTo>
                    <a:pt x="4389" y="1604"/>
                  </a:lnTo>
                  <a:close/>
                  <a:moveTo>
                    <a:pt x="3990" y="1771"/>
                  </a:moveTo>
                  <a:lnTo>
                    <a:pt x="566" y="1771"/>
                  </a:lnTo>
                  <a:lnTo>
                    <a:pt x="566" y="1642"/>
                  </a:lnTo>
                  <a:lnTo>
                    <a:pt x="3990" y="1642"/>
                  </a:lnTo>
                  <a:lnTo>
                    <a:pt x="3990" y="1771"/>
                  </a:lnTo>
                  <a:close/>
                  <a:moveTo>
                    <a:pt x="566" y="1771"/>
                  </a:moveTo>
                  <a:lnTo>
                    <a:pt x="536" y="1770"/>
                  </a:lnTo>
                  <a:lnTo>
                    <a:pt x="508" y="1767"/>
                  </a:lnTo>
                  <a:lnTo>
                    <a:pt x="480" y="1764"/>
                  </a:lnTo>
                  <a:lnTo>
                    <a:pt x="452" y="1759"/>
                  </a:lnTo>
                  <a:lnTo>
                    <a:pt x="424" y="1752"/>
                  </a:lnTo>
                  <a:lnTo>
                    <a:pt x="398" y="1745"/>
                  </a:lnTo>
                  <a:lnTo>
                    <a:pt x="372" y="1736"/>
                  </a:lnTo>
                  <a:lnTo>
                    <a:pt x="346" y="1726"/>
                  </a:lnTo>
                  <a:lnTo>
                    <a:pt x="320" y="1714"/>
                  </a:lnTo>
                  <a:lnTo>
                    <a:pt x="297" y="1702"/>
                  </a:lnTo>
                  <a:lnTo>
                    <a:pt x="273" y="1688"/>
                  </a:lnTo>
                  <a:lnTo>
                    <a:pt x="250" y="1673"/>
                  </a:lnTo>
                  <a:lnTo>
                    <a:pt x="227" y="1657"/>
                  </a:lnTo>
                  <a:lnTo>
                    <a:pt x="206" y="1641"/>
                  </a:lnTo>
                  <a:lnTo>
                    <a:pt x="185" y="1623"/>
                  </a:lnTo>
                  <a:lnTo>
                    <a:pt x="166" y="1604"/>
                  </a:lnTo>
                  <a:lnTo>
                    <a:pt x="256" y="1514"/>
                  </a:lnTo>
                  <a:lnTo>
                    <a:pt x="272" y="1529"/>
                  </a:lnTo>
                  <a:lnTo>
                    <a:pt x="288" y="1542"/>
                  </a:lnTo>
                  <a:lnTo>
                    <a:pt x="304" y="1555"/>
                  </a:lnTo>
                  <a:lnTo>
                    <a:pt x="321" y="1567"/>
                  </a:lnTo>
                  <a:lnTo>
                    <a:pt x="339" y="1579"/>
                  </a:lnTo>
                  <a:lnTo>
                    <a:pt x="357" y="1589"/>
                  </a:lnTo>
                  <a:lnTo>
                    <a:pt x="376" y="1599"/>
                  </a:lnTo>
                  <a:lnTo>
                    <a:pt x="396" y="1608"/>
                  </a:lnTo>
                  <a:lnTo>
                    <a:pt x="415" y="1616"/>
                  </a:lnTo>
                  <a:lnTo>
                    <a:pt x="436" y="1623"/>
                  </a:lnTo>
                  <a:lnTo>
                    <a:pt x="456" y="1629"/>
                  </a:lnTo>
                  <a:lnTo>
                    <a:pt x="477" y="1634"/>
                  </a:lnTo>
                  <a:lnTo>
                    <a:pt x="499" y="1637"/>
                  </a:lnTo>
                  <a:lnTo>
                    <a:pt x="522" y="1640"/>
                  </a:lnTo>
                  <a:lnTo>
                    <a:pt x="543" y="1642"/>
                  </a:lnTo>
                  <a:lnTo>
                    <a:pt x="566" y="1642"/>
                  </a:lnTo>
                  <a:lnTo>
                    <a:pt x="566" y="1771"/>
                  </a:lnTo>
                  <a:close/>
                  <a:moveTo>
                    <a:pt x="166" y="1604"/>
                  </a:moveTo>
                  <a:lnTo>
                    <a:pt x="147" y="1584"/>
                  </a:lnTo>
                  <a:lnTo>
                    <a:pt x="130" y="1564"/>
                  </a:lnTo>
                  <a:lnTo>
                    <a:pt x="112" y="1542"/>
                  </a:lnTo>
                  <a:lnTo>
                    <a:pt x="96" y="1520"/>
                  </a:lnTo>
                  <a:lnTo>
                    <a:pt x="81" y="1498"/>
                  </a:lnTo>
                  <a:lnTo>
                    <a:pt x="68" y="1474"/>
                  </a:lnTo>
                  <a:lnTo>
                    <a:pt x="55" y="1449"/>
                  </a:lnTo>
                  <a:lnTo>
                    <a:pt x="44" y="1425"/>
                  </a:lnTo>
                  <a:lnTo>
                    <a:pt x="34" y="1399"/>
                  </a:lnTo>
                  <a:lnTo>
                    <a:pt x="25" y="1373"/>
                  </a:lnTo>
                  <a:lnTo>
                    <a:pt x="17" y="1346"/>
                  </a:lnTo>
                  <a:lnTo>
                    <a:pt x="11" y="1318"/>
                  </a:lnTo>
                  <a:lnTo>
                    <a:pt x="6" y="1290"/>
                  </a:lnTo>
                  <a:lnTo>
                    <a:pt x="2" y="1262"/>
                  </a:lnTo>
                  <a:lnTo>
                    <a:pt x="0" y="1233"/>
                  </a:lnTo>
                  <a:lnTo>
                    <a:pt x="0" y="1205"/>
                  </a:lnTo>
                  <a:lnTo>
                    <a:pt x="127" y="1205"/>
                  </a:lnTo>
                  <a:lnTo>
                    <a:pt x="128" y="1227"/>
                  </a:lnTo>
                  <a:lnTo>
                    <a:pt x="130" y="1249"/>
                  </a:lnTo>
                  <a:lnTo>
                    <a:pt x="132" y="1270"/>
                  </a:lnTo>
                  <a:lnTo>
                    <a:pt x="136" y="1292"/>
                  </a:lnTo>
                  <a:lnTo>
                    <a:pt x="141" y="1313"/>
                  </a:lnTo>
                  <a:lnTo>
                    <a:pt x="147" y="1334"/>
                  </a:lnTo>
                  <a:lnTo>
                    <a:pt x="154" y="1354"/>
                  </a:lnTo>
                  <a:lnTo>
                    <a:pt x="162" y="1374"/>
                  </a:lnTo>
                  <a:lnTo>
                    <a:pt x="170" y="1394"/>
                  </a:lnTo>
                  <a:lnTo>
                    <a:pt x="180" y="1412"/>
                  </a:lnTo>
                  <a:lnTo>
                    <a:pt x="192" y="1431"/>
                  </a:lnTo>
                  <a:lnTo>
                    <a:pt x="203" y="1448"/>
                  </a:lnTo>
                  <a:lnTo>
                    <a:pt x="215" y="1466"/>
                  </a:lnTo>
                  <a:lnTo>
                    <a:pt x="227" y="1483"/>
                  </a:lnTo>
                  <a:lnTo>
                    <a:pt x="242" y="1499"/>
                  </a:lnTo>
                  <a:lnTo>
                    <a:pt x="256" y="1514"/>
                  </a:lnTo>
                  <a:lnTo>
                    <a:pt x="166" y="1604"/>
                  </a:lnTo>
                  <a:close/>
                  <a:moveTo>
                    <a:pt x="0" y="1205"/>
                  </a:moveTo>
                  <a:lnTo>
                    <a:pt x="0" y="566"/>
                  </a:lnTo>
                  <a:lnTo>
                    <a:pt x="127" y="566"/>
                  </a:lnTo>
                  <a:lnTo>
                    <a:pt x="127" y="1205"/>
                  </a:lnTo>
                  <a:lnTo>
                    <a:pt x="0" y="1205"/>
                  </a:lnTo>
                  <a:close/>
                  <a:moveTo>
                    <a:pt x="0" y="566"/>
                  </a:moveTo>
                  <a:lnTo>
                    <a:pt x="0" y="538"/>
                  </a:lnTo>
                  <a:lnTo>
                    <a:pt x="2" y="510"/>
                  </a:lnTo>
                  <a:lnTo>
                    <a:pt x="6" y="481"/>
                  </a:lnTo>
                  <a:lnTo>
                    <a:pt x="11" y="453"/>
                  </a:lnTo>
                  <a:lnTo>
                    <a:pt x="17" y="426"/>
                  </a:lnTo>
                  <a:lnTo>
                    <a:pt x="25" y="398"/>
                  </a:lnTo>
                  <a:lnTo>
                    <a:pt x="34" y="372"/>
                  </a:lnTo>
                  <a:lnTo>
                    <a:pt x="44" y="346"/>
                  </a:lnTo>
                  <a:lnTo>
                    <a:pt x="55" y="322"/>
                  </a:lnTo>
                  <a:lnTo>
                    <a:pt x="68" y="297"/>
                  </a:lnTo>
                  <a:lnTo>
                    <a:pt x="81" y="273"/>
                  </a:lnTo>
                  <a:lnTo>
                    <a:pt x="96" y="251"/>
                  </a:lnTo>
                  <a:lnTo>
                    <a:pt x="112" y="229"/>
                  </a:lnTo>
                  <a:lnTo>
                    <a:pt x="130" y="207"/>
                  </a:lnTo>
                  <a:lnTo>
                    <a:pt x="147" y="187"/>
                  </a:lnTo>
                  <a:lnTo>
                    <a:pt x="166" y="167"/>
                  </a:lnTo>
                  <a:lnTo>
                    <a:pt x="256" y="257"/>
                  </a:lnTo>
                  <a:lnTo>
                    <a:pt x="242" y="272"/>
                  </a:lnTo>
                  <a:lnTo>
                    <a:pt x="227" y="288"/>
                  </a:lnTo>
                  <a:lnTo>
                    <a:pt x="215" y="306"/>
                  </a:lnTo>
                  <a:lnTo>
                    <a:pt x="203" y="322"/>
                  </a:lnTo>
                  <a:lnTo>
                    <a:pt x="192" y="340"/>
                  </a:lnTo>
                  <a:lnTo>
                    <a:pt x="180" y="359"/>
                  </a:lnTo>
                  <a:lnTo>
                    <a:pt x="170" y="377"/>
                  </a:lnTo>
                  <a:lnTo>
                    <a:pt x="162" y="397"/>
                  </a:lnTo>
                  <a:lnTo>
                    <a:pt x="154" y="417"/>
                  </a:lnTo>
                  <a:lnTo>
                    <a:pt x="147" y="437"/>
                  </a:lnTo>
                  <a:lnTo>
                    <a:pt x="141" y="458"/>
                  </a:lnTo>
                  <a:lnTo>
                    <a:pt x="136" y="479"/>
                  </a:lnTo>
                  <a:lnTo>
                    <a:pt x="132" y="500"/>
                  </a:lnTo>
                  <a:lnTo>
                    <a:pt x="130" y="522"/>
                  </a:lnTo>
                  <a:lnTo>
                    <a:pt x="128" y="544"/>
                  </a:lnTo>
                  <a:lnTo>
                    <a:pt x="127" y="566"/>
                  </a:lnTo>
                  <a:lnTo>
                    <a:pt x="0" y="566"/>
                  </a:lnTo>
                  <a:close/>
                  <a:moveTo>
                    <a:pt x="166" y="167"/>
                  </a:moveTo>
                  <a:lnTo>
                    <a:pt x="185" y="148"/>
                  </a:lnTo>
                  <a:lnTo>
                    <a:pt x="206" y="130"/>
                  </a:lnTo>
                  <a:lnTo>
                    <a:pt x="227" y="114"/>
                  </a:lnTo>
                  <a:lnTo>
                    <a:pt x="250" y="98"/>
                  </a:lnTo>
                  <a:lnTo>
                    <a:pt x="273" y="83"/>
                  </a:lnTo>
                  <a:lnTo>
                    <a:pt x="297" y="69"/>
                  </a:lnTo>
                  <a:lnTo>
                    <a:pt x="320" y="57"/>
                  </a:lnTo>
                  <a:lnTo>
                    <a:pt x="346" y="45"/>
                  </a:lnTo>
                  <a:lnTo>
                    <a:pt x="372" y="35"/>
                  </a:lnTo>
                  <a:lnTo>
                    <a:pt x="398" y="26"/>
                  </a:lnTo>
                  <a:lnTo>
                    <a:pt x="424" y="19"/>
                  </a:lnTo>
                  <a:lnTo>
                    <a:pt x="452" y="12"/>
                  </a:lnTo>
                  <a:lnTo>
                    <a:pt x="480" y="8"/>
                  </a:lnTo>
                  <a:lnTo>
                    <a:pt x="508" y="4"/>
                  </a:lnTo>
                  <a:lnTo>
                    <a:pt x="536" y="1"/>
                  </a:lnTo>
                  <a:lnTo>
                    <a:pt x="566" y="0"/>
                  </a:lnTo>
                  <a:lnTo>
                    <a:pt x="566" y="129"/>
                  </a:lnTo>
                  <a:lnTo>
                    <a:pt x="543" y="129"/>
                  </a:lnTo>
                  <a:lnTo>
                    <a:pt x="522" y="131"/>
                  </a:lnTo>
                  <a:lnTo>
                    <a:pt x="499" y="134"/>
                  </a:lnTo>
                  <a:lnTo>
                    <a:pt x="477" y="137"/>
                  </a:lnTo>
                  <a:lnTo>
                    <a:pt x="456" y="142"/>
                  </a:lnTo>
                  <a:lnTo>
                    <a:pt x="436" y="148"/>
                  </a:lnTo>
                  <a:lnTo>
                    <a:pt x="415" y="155"/>
                  </a:lnTo>
                  <a:lnTo>
                    <a:pt x="396" y="163"/>
                  </a:lnTo>
                  <a:lnTo>
                    <a:pt x="376" y="172"/>
                  </a:lnTo>
                  <a:lnTo>
                    <a:pt x="357" y="182"/>
                  </a:lnTo>
                  <a:lnTo>
                    <a:pt x="339" y="192"/>
                  </a:lnTo>
                  <a:lnTo>
                    <a:pt x="321" y="204"/>
                  </a:lnTo>
                  <a:lnTo>
                    <a:pt x="304" y="215"/>
                  </a:lnTo>
                  <a:lnTo>
                    <a:pt x="288" y="229"/>
                  </a:lnTo>
                  <a:lnTo>
                    <a:pt x="272" y="242"/>
                  </a:lnTo>
                  <a:lnTo>
                    <a:pt x="256" y="257"/>
                  </a:lnTo>
                  <a:lnTo>
                    <a:pt x="166" y="167"/>
                  </a:lnTo>
                  <a:close/>
                </a:path>
              </a:pathLst>
            </a:custGeom>
            <a:solidFill>
              <a:srgbClr val="BDBFC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1" name="Rectangle 40"/>
            <p:cNvSpPr>
              <a:spLocks noChangeArrowheads="1"/>
            </p:cNvSpPr>
            <p:nvPr/>
          </p:nvSpPr>
          <p:spPr bwMode="auto">
            <a:xfrm>
              <a:off x="2840" y="2424"/>
              <a:ext cx="965" cy="2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914400"/>
              <a:r>
                <a:rPr lang="en-US" altLang="en-US" sz="2400" b="1" dirty="0">
                  <a:solidFill>
                    <a:srgbClr val="BDBFC1"/>
                  </a:solidFill>
                  <a:latin typeface="Calibri" panose="020F0502020204030204" pitchFamily="34" charset="0"/>
                </a:rPr>
                <a:t>SPECIALIST</a:t>
              </a:r>
              <a:endParaRPr lang="en-US" altLang="en-US" dirty="0"/>
            </a:p>
          </p:txBody>
        </p:sp>
        <p:sp>
          <p:nvSpPr>
            <p:cNvPr id="42" name="Freeform 41"/>
            <p:cNvSpPr>
              <a:spLocks noEditPoints="1"/>
            </p:cNvSpPr>
            <p:nvPr/>
          </p:nvSpPr>
          <p:spPr bwMode="auto">
            <a:xfrm>
              <a:off x="1796" y="1348"/>
              <a:ext cx="1139" cy="443"/>
            </a:xfrm>
            <a:custGeom>
              <a:avLst/>
              <a:gdLst>
                <a:gd name="T0" fmla="*/ 566 w 4556"/>
                <a:gd name="T1" fmla="*/ 0 h 1770"/>
                <a:gd name="T2" fmla="*/ 4104 w 4556"/>
                <a:gd name="T3" fmla="*/ 11 h 1770"/>
                <a:gd name="T4" fmla="*/ 4235 w 4556"/>
                <a:gd name="T5" fmla="*/ 56 h 1770"/>
                <a:gd name="T6" fmla="*/ 4350 w 4556"/>
                <a:gd name="T7" fmla="*/ 130 h 1770"/>
                <a:gd name="T8" fmla="*/ 4268 w 4556"/>
                <a:gd name="T9" fmla="*/ 229 h 1770"/>
                <a:gd name="T10" fmla="*/ 4179 w 4556"/>
                <a:gd name="T11" fmla="*/ 172 h 1770"/>
                <a:gd name="T12" fmla="*/ 4078 w 4556"/>
                <a:gd name="T13" fmla="*/ 137 h 1770"/>
                <a:gd name="T14" fmla="*/ 3990 w 4556"/>
                <a:gd name="T15" fmla="*/ 0 h 1770"/>
                <a:gd name="T16" fmla="*/ 4459 w 4556"/>
                <a:gd name="T17" fmla="*/ 250 h 1770"/>
                <a:gd name="T18" fmla="*/ 4522 w 4556"/>
                <a:gd name="T19" fmla="*/ 372 h 1770"/>
                <a:gd name="T20" fmla="*/ 4554 w 4556"/>
                <a:gd name="T21" fmla="*/ 508 h 1770"/>
                <a:gd name="T22" fmla="*/ 4427 w 4556"/>
                <a:gd name="T23" fmla="*/ 522 h 1770"/>
                <a:gd name="T24" fmla="*/ 4402 w 4556"/>
                <a:gd name="T25" fmla="*/ 416 h 1770"/>
                <a:gd name="T26" fmla="*/ 4354 w 4556"/>
                <a:gd name="T27" fmla="*/ 322 h 1770"/>
                <a:gd name="T28" fmla="*/ 4389 w 4556"/>
                <a:gd name="T29" fmla="*/ 166 h 1770"/>
                <a:gd name="T30" fmla="*/ 4556 w 4556"/>
                <a:gd name="T31" fmla="*/ 567 h 1770"/>
                <a:gd name="T32" fmla="*/ 4545 w 4556"/>
                <a:gd name="T33" fmla="*/ 1317 h 1770"/>
                <a:gd name="T34" fmla="*/ 4501 w 4556"/>
                <a:gd name="T35" fmla="*/ 1448 h 1770"/>
                <a:gd name="T36" fmla="*/ 4427 w 4556"/>
                <a:gd name="T37" fmla="*/ 1563 h 1770"/>
                <a:gd name="T38" fmla="*/ 4328 w 4556"/>
                <a:gd name="T39" fmla="*/ 1482 h 1770"/>
                <a:gd name="T40" fmla="*/ 4384 w 4556"/>
                <a:gd name="T41" fmla="*/ 1394 h 1770"/>
                <a:gd name="T42" fmla="*/ 4419 w 4556"/>
                <a:gd name="T43" fmla="*/ 1292 h 1770"/>
                <a:gd name="T44" fmla="*/ 4556 w 4556"/>
                <a:gd name="T45" fmla="*/ 1203 h 1770"/>
                <a:gd name="T46" fmla="*/ 4307 w 4556"/>
                <a:gd name="T47" fmla="*/ 1673 h 1770"/>
                <a:gd name="T48" fmla="*/ 4184 w 4556"/>
                <a:gd name="T49" fmla="*/ 1735 h 1770"/>
                <a:gd name="T50" fmla="*/ 4048 w 4556"/>
                <a:gd name="T51" fmla="*/ 1767 h 1770"/>
                <a:gd name="T52" fmla="*/ 4035 w 4556"/>
                <a:gd name="T53" fmla="*/ 1640 h 1770"/>
                <a:gd name="T54" fmla="*/ 4141 w 4556"/>
                <a:gd name="T55" fmla="*/ 1615 h 1770"/>
                <a:gd name="T56" fmla="*/ 4235 w 4556"/>
                <a:gd name="T57" fmla="*/ 1567 h 1770"/>
                <a:gd name="T58" fmla="*/ 4389 w 4556"/>
                <a:gd name="T59" fmla="*/ 1604 h 1770"/>
                <a:gd name="T60" fmla="*/ 3990 w 4556"/>
                <a:gd name="T61" fmla="*/ 1770 h 1770"/>
                <a:gd name="T62" fmla="*/ 452 w 4556"/>
                <a:gd name="T63" fmla="*/ 1759 h 1770"/>
                <a:gd name="T64" fmla="*/ 321 w 4556"/>
                <a:gd name="T65" fmla="*/ 1714 h 1770"/>
                <a:gd name="T66" fmla="*/ 206 w 4556"/>
                <a:gd name="T67" fmla="*/ 1640 h 1770"/>
                <a:gd name="T68" fmla="*/ 288 w 4556"/>
                <a:gd name="T69" fmla="*/ 1542 h 1770"/>
                <a:gd name="T70" fmla="*/ 377 w 4556"/>
                <a:gd name="T71" fmla="*/ 1599 h 1770"/>
                <a:gd name="T72" fmla="*/ 478 w 4556"/>
                <a:gd name="T73" fmla="*/ 1634 h 1770"/>
                <a:gd name="T74" fmla="*/ 566 w 4556"/>
                <a:gd name="T75" fmla="*/ 1770 h 1770"/>
                <a:gd name="T76" fmla="*/ 96 w 4556"/>
                <a:gd name="T77" fmla="*/ 1520 h 1770"/>
                <a:gd name="T78" fmla="*/ 34 w 4556"/>
                <a:gd name="T79" fmla="*/ 1398 h 1770"/>
                <a:gd name="T80" fmla="*/ 2 w 4556"/>
                <a:gd name="T81" fmla="*/ 1262 h 1770"/>
                <a:gd name="T82" fmla="*/ 130 w 4556"/>
                <a:gd name="T83" fmla="*/ 1248 h 1770"/>
                <a:gd name="T84" fmla="*/ 154 w 4556"/>
                <a:gd name="T85" fmla="*/ 1354 h 1770"/>
                <a:gd name="T86" fmla="*/ 203 w 4556"/>
                <a:gd name="T87" fmla="*/ 1448 h 1770"/>
                <a:gd name="T88" fmla="*/ 166 w 4556"/>
                <a:gd name="T89" fmla="*/ 1604 h 1770"/>
                <a:gd name="T90" fmla="*/ 0 w 4556"/>
                <a:gd name="T91" fmla="*/ 1203 h 1770"/>
                <a:gd name="T92" fmla="*/ 11 w 4556"/>
                <a:gd name="T93" fmla="*/ 453 h 1770"/>
                <a:gd name="T94" fmla="*/ 55 w 4556"/>
                <a:gd name="T95" fmla="*/ 322 h 1770"/>
                <a:gd name="T96" fmla="*/ 130 w 4556"/>
                <a:gd name="T97" fmla="*/ 207 h 1770"/>
                <a:gd name="T98" fmla="*/ 229 w 4556"/>
                <a:gd name="T99" fmla="*/ 288 h 1770"/>
                <a:gd name="T100" fmla="*/ 170 w 4556"/>
                <a:gd name="T101" fmla="*/ 377 h 1770"/>
                <a:gd name="T102" fmla="*/ 137 w 4556"/>
                <a:gd name="T103" fmla="*/ 479 h 1770"/>
                <a:gd name="T104" fmla="*/ 0 w 4556"/>
                <a:gd name="T105" fmla="*/ 567 h 1770"/>
                <a:gd name="T106" fmla="*/ 250 w 4556"/>
                <a:gd name="T107" fmla="*/ 97 h 1770"/>
                <a:gd name="T108" fmla="*/ 372 w 4556"/>
                <a:gd name="T109" fmla="*/ 35 h 1770"/>
                <a:gd name="T110" fmla="*/ 508 w 4556"/>
                <a:gd name="T111" fmla="*/ 3 h 1770"/>
                <a:gd name="T112" fmla="*/ 522 w 4556"/>
                <a:gd name="T113" fmla="*/ 130 h 1770"/>
                <a:gd name="T114" fmla="*/ 415 w 4556"/>
                <a:gd name="T115" fmla="*/ 155 h 1770"/>
                <a:gd name="T116" fmla="*/ 321 w 4556"/>
                <a:gd name="T117" fmla="*/ 203 h 1770"/>
                <a:gd name="T118" fmla="*/ 166 w 4556"/>
                <a:gd name="T119" fmla="*/ 166 h 17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556" h="1770">
                  <a:moveTo>
                    <a:pt x="566" y="0"/>
                  </a:moveTo>
                  <a:lnTo>
                    <a:pt x="3990" y="0"/>
                  </a:lnTo>
                  <a:lnTo>
                    <a:pt x="3990" y="127"/>
                  </a:lnTo>
                  <a:lnTo>
                    <a:pt x="566" y="127"/>
                  </a:lnTo>
                  <a:lnTo>
                    <a:pt x="566" y="0"/>
                  </a:lnTo>
                  <a:close/>
                  <a:moveTo>
                    <a:pt x="3990" y="0"/>
                  </a:moveTo>
                  <a:lnTo>
                    <a:pt x="4018" y="1"/>
                  </a:lnTo>
                  <a:lnTo>
                    <a:pt x="4048" y="3"/>
                  </a:lnTo>
                  <a:lnTo>
                    <a:pt x="4077" y="6"/>
                  </a:lnTo>
                  <a:lnTo>
                    <a:pt x="4104" y="11"/>
                  </a:lnTo>
                  <a:lnTo>
                    <a:pt x="4131" y="17"/>
                  </a:lnTo>
                  <a:lnTo>
                    <a:pt x="4158" y="26"/>
                  </a:lnTo>
                  <a:lnTo>
                    <a:pt x="4184" y="35"/>
                  </a:lnTo>
                  <a:lnTo>
                    <a:pt x="4210" y="45"/>
                  </a:lnTo>
                  <a:lnTo>
                    <a:pt x="4235" y="56"/>
                  </a:lnTo>
                  <a:lnTo>
                    <a:pt x="4260" y="68"/>
                  </a:lnTo>
                  <a:lnTo>
                    <a:pt x="4283" y="82"/>
                  </a:lnTo>
                  <a:lnTo>
                    <a:pt x="4307" y="97"/>
                  </a:lnTo>
                  <a:lnTo>
                    <a:pt x="4329" y="113"/>
                  </a:lnTo>
                  <a:lnTo>
                    <a:pt x="4350" y="130"/>
                  </a:lnTo>
                  <a:lnTo>
                    <a:pt x="4371" y="147"/>
                  </a:lnTo>
                  <a:lnTo>
                    <a:pt x="4389" y="166"/>
                  </a:lnTo>
                  <a:lnTo>
                    <a:pt x="4299" y="257"/>
                  </a:lnTo>
                  <a:lnTo>
                    <a:pt x="4284" y="242"/>
                  </a:lnTo>
                  <a:lnTo>
                    <a:pt x="4268" y="229"/>
                  </a:lnTo>
                  <a:lnTo>
                    <a:pt x="4252" y="215"/>
                  </a:lnTo>
                  <a:lnTo>
                    <a:pt x="4235" y="203"/>
                  </a:lnTo>
                  <a:lnTo>
                    <a:pt x="4216" y="192"/>
                  </a:lnTo>
                  <a:lnTo>
                    <a:pt x="4199" y="181"/>
                  </a:lnTo>
                  <a:lnTo>
                    <a:pt x="4179" y="172"/>
                  </a:lnTo>
                  <a:lnTo>
                    <a:pt x="4161" y="162"/>
                  </a:lnTo>
                  <a:lnTo>
                    <a:pt x="4141" y="155"/>
                  </a:lnTo>
                  <a:lnTo>
                    <a:pt x="4120" y="147"/>
                  </a:lnTo>
                  <a:lnTo>
                    <a:pt x="4099" y="142"/>
                  </a:lnTo>
                  <a:lnTo>
                    <a:pt x="4078" y="137"/>
                  </a:lnTo>
                  <a:lnTo>
                    <a:pt x="4057" y="134"/>
                  </a:lnTo>
                  <a:lnTo>
                    <a:pt x="4035" y="130"/>
                  </a:lnTo>
                  <a:lnTo>
                    <a:pt x="4012" y="129"/>
                  </a:lnTo>
                  <a:lnTo>
                    <a:pt x="3990" y="127"/>
                  </a:lnTo>
                  <a:lnTo>
                    <a:pt x="3990" y="0"/>
                  </a:lnTo>
                  <a:close/>
                  <a:moveTo>
                    <a:pt x="4389" y="166"/>
                  </a:moveTo>
                  <a:lnTo>
                    <a:pt x="4409" y="186"/>
                  </a:lnTo>
                  <a:lnTo>
                    <a:pt x="4427" y="207"/>
                  </a:lnTo>
                  <a:lnTo>
                    <a:pt x="4444" y="228"/>
                  </a:lnTo>
                  <a:lnTo>
                    <a:pt x="4459" y="250"/>
                  </a:lnTo>
                  <a:lnTo>
                    <a:pt x="4473" y="273"/>
                  </a:lnTo>
                  <a:lnTo>
                    <a:pt x="4487" y="297"/>
                  </a:lnTo>
                  <a:lnTo>
                    <a:pt x="4501" y="322"/>
                  </a:lnTo>
                  <a:lnTo>
                    <a:pt x="4512" y="346"/>
                  </a:lnTo>
                  <a:lnTo>
                    <a:pt x="4522" y="372"/>
                  </a:lnTo>
                  <a:lnTo>
                    <a:pt x="4530" y="398"/>
                  </a:lnTo>
                  <a:lnTo>
                    <a:pt x="4538" y="426"/>
                  </a:lnTo>
                  <a:lnTo>
                    <a:pt x="4545" y="453"/>
                  </a:lnTo>
                  <a:lnTo>
                    <a:pt x="4550" y="480"/>
                  </a:lnTo>
                  <a:lnTo>
                    <a:pt x="4554" y="508"/>
                  </a:lnTo>
                  <a:lnTo>
                    <a:pt x="4555" y="537"/>
                  </a:lnTo>
                  <a:lnTo>
                    <a:pt x="4556" y="567"/>
                  </a:lnTo>
                  <a:lnTo>
                    <a:pt x="4428" y="567"/>
                  </a:lnTo>
                  <a:lnTo>
                    <a:pt x="4428" y="544"/>
                  </a:lnTo>
                  <a:lnTo>
                    <a:pt x="4427" y="522"/>
                  </a:lnTo>
                  <a:lnTo>
                    <a:pt x="4423" y="500"/>
                  </a:lnTo>
                  <a:lnTo>
                    <a:pt x="4419" y="479"/>
                  </a:lnTo>
                  <a:lnTo>
                    <a:pt x="4414" y="458"/>
                  </a:lnTo>
                  <a:lnTo>
                    <a:pt x="4408" y="437"/>
                  </a:lnTo>
                  <a:lnTo>
                    <a:pt x="4402" y="416"/>
                  </a:lnTo>
                  <a:lnTo>
                    <a:pt x="4393" y="396"/>
                  </a:lnTo>
                  <a:lnTo>
                    <a:pt x="4384" y="377"/>
                  </a:lnTo>
                  <a:lnTo>
                    <a:pt x="4375" y="358"/>
                  </a:lnTo>
                  <a:lnTo>
                    <a:pt x="4365" y="339"/>
                  </a:lnTo>
                  <a:lnTo>
                    <a:pt x="4354" y="322"/>
                  </a:lnTo>
                  <a:lnTo>
                    <a:pt x="4341" y="304"/>
                  </a:lnTo>
                  <a:lnTo>
                    <a:pt x="4328" y="288"/>
                  </a:lnTo>
                  <a:lnTo>
                    <a:pt x="4314" y="272"/>
                  </a:lnTo>
                  <a:lnTo>
                    <a:pt x="4299" y="257"/>
                  </a:lnTo>
                  <a:lnTo>
                    <a:pt x="4389" y="166"/>
                  </a:lnTo>
                  <a:close/>
                  <a:moveTo>
                    <a:pt x="4556" y="567"/>
                  </a:moveTo>
                  <a:lnTo>
                    <a:pt x="4556" y="1203"/>
                  </a:lnTo>
                  <a:lnTo>
                    <a:pt x="4428" y="1203"/>
                  </a:lnTo>
                  <a:lnTo>
                    <a:pt x="4428" y="567"/>
                  </a:lnTo>
                  <a:lnTo>
                    <a:pt x="4556" y="567"/>
                  </a:lnTo>
                  <a:close/>
                  <a:moveTo>
                    <a:pt x="4556" y="1203"/>
                  </a:moveTo>
                  <a:lnTo>
                    <a:pt x="4555" y="1233"/>
                  </a:lnTo>
                  <a:lnTo>
                    <a:pt x="4554" y="1262"/>
                  </a:lnTo>
                  <a:lnTo>
                    <a:pt x="4550" y="1290"/>
                  </a:lnTo>
                  <a:lnTo>
                    <a:pt x="4545" y="1317"/>
                  </a:lnTo>
                  <a:lnTo>
                    <a:pt x="4538" y="1346"/>
                  </a:lnTo>
                  <a:lnTo>
                    <a:pt x="4530" y="1372"/>
                  </a:lnTo>
                  <a:lnTo>
                    <a:pt x="4522" y="1398"/>
                  </a:lnTo>
                  <a:lnTo>
                    <a:pt x="4512" y="1424"/>
                  </a:lnTo>
                  <a:lnTo>
                    <a:pt x="4501" y="1448"/>
                  </a:lnTo>
                  <a:lnTo>
                    <a:pt x="4487" y="1473"/>
                  </a:lnTo>
                  <a:lnTo>
                    <a:pt x="4473" y="1496"/>
                  </a:lnTo>
                  <a:lnTo>
                    <a:pt x="4459" y="1520"/>
                  </a:lnTo>
                  <a:lnTo>
                    <a:pt x="4444" y="1542"/>
                  </a:lnTo>
                  <a:lnTo>
                    <a:pt x="4427" y="1563"/>
                  </a:lnTo>
                  <a:lnTo>
                    <a:pt x="4409" y="1584"/>
                  </a:lnTo>
                  <a:lnTo>
                    <a:pt x="4389" y="1604"/>
                  </a:lnTo>
                  <a:lnTo>
                    <a:pt x="4299" y="1514"/>
                  </a:lnTo>
                  <a:lnTo>
                    <a:pt x="4314" y="1498"/>
                  </a:lnTo>
                  <a:lnTo>
                    <a:pt x="4328" y="1482"/>
                  </a:lnTo>
                  <a:lnTo>
                    <a:pt x="4341" y="1466"/>
                  </a:lnTo>
                  <a:lnTo>
                    <a:pt x="4354" y="1448"/>
                  </a:lnTo>
                  <a:lnTo>
                    <a:pt x="4365" y="1431"/>
                  </a:lnTo>
                  <a:lnTo>
                    <a:pt x="4375" y="1412"/>
                  </a:lnTo>
                  <a:lnTo>
                    <a:pt x="4384" y="1394"/>
                  </a:lnTo>
                  <a:lnTo>
                    <a:pt x="4393" y="1374"/>
                  </a:lnTo>
                  <a:lnTo>
                    <a:pt x="4402" y="1354"/>
                  </a:lnTo>
                  <a:lnTo>
                    <a:pt x="4408" y="1333"/>
                  </a:lnTo>
                  <a:lnTo>
                    <a:pt x="4414" y="1313"/>
                  </a:lnTo>
                  <a:lnTo>
                    <a:pt x="4419" y="1292"/>
                  </a:lnTo>
                  <a:lnTo>
                    <a:pt x="4423" y="1270"/>
                  </a:lnTo>
                  <a:lnTo>
                    <a:pt x="4427" y="1248"/>
                  </a:lnTo>
                  <a:lnTo>
                    <a:pt x="4428" y="1227"/>
                  </a:lnTo>
                  <a:lnTo>
                    <a:pt x="4428" y="1203"/>
                  </a:lnTo>
                  <a:lnTo>
                    <a:pt x="4556" y="1203"/>
                  </a:lnTo>
                  <a:close/>
                  <a:moveTo>
                    <a:pt x="4389" y="1604"/>
                  </a:moveTo>
                  <a:lnTo>
                    <a:pt x="4371" y="1623"/>
                  </a:lnTo>
                  <a:lnTo>
                    <a:pt x="4350" y="1640"/>
                  </a:lnTo>
                  <a:lnTo>
                    <a:pt x="4329" y="1657"/>
                  </a:lnTo>
                  <a:lnTo>
                    <a:pt x="4307" y="1673"/>
                  </a:lnTo>
                  <a:lnTo>
                    <a:pt x="4283" y="1688"/>
                  </a:lnTo>
                  <a:lnTo>
                    <a:pt x="4260" y="1702"/>
                  </a:lnTo>
                  <a:lnTo>
                    <a:pt x="4235" y="1714"/>
                  </a:lnTo>
                  <a:lnTo>
                    <a:pt x="4210" y="1725"/>
                  </a:lnTo>
                  <a:lnTo>
                    <a:pt x="4184" y="1735"/>
                  </a:lnTo>
                  <a:lnTo>
                    <a:pt x="4158" y="1745"/>
                  </a:lnTo>
                  <a:lnTo>
                    <a:pt x="4131" y="1752"/>
                  </a:lnTo>
                  <a:lnTo>
                    <a:pt x="4104" y="1759"/>
                  </a:lnTo>
                  <a:lnTo>
                    <a:pt x="4077" y="1764"/>
                  </a:lnTo>
                  <a:lnTo>
                    <a:pt x="4048" y="1767"/>
                  </a:lnTo>
                  <a:lnTo>
                    <a:pt x="4018" y="1770"/>
                  </a:lnTo>
                  <a:lnTo>
                    <a:pt x="3990" y="1770"/>
                  </a:lnTo>
                  <a:lnTo>
                    <a:pt x="3990" y="1642"/>
                  </a:lnTo>
                  <a:lnTo>
                    <a:pt x="4012" y="1641"/>
                  </a:lnTo>
                  <a:lnTo>
                    <a:pt x="4035" y="1640"/>
                  </a:lnTo>
                  <a:lnTo>
                    <a:pt x="4057" y="1637"/>
                  </a:lnTo>
                  <a:lnTo>
                    <a:pt x="4078" y="1634"/>
                  </a:lnTo>
                  <a:lnTo>
                    <a:pt x="4099" y="1629"/>
                  </a:lnTo>
                  <a:lnTo>
                    <a:pt x="4120" y="1623"/>
                  </a:lnTo>
                  <a:lnTo>
                    <a:pt x="4141" y="1615"/>
                  </a:lnTo>
                  <a:lnTo>
                    <a:pt x="4161" y="1608"/>
                  </a:lnTo>
                  <a:lnTo>
                    <a:pt x="4179" y="1599"/>
                  </a:lnTo>
                  <a:lnTo>
                    <a:pt x="4199" y="1589"/>
                  </a:lnTo>
                  <a:lnTo>
                    <a:pt x="4216" y="1578"/>
                  </a:lnTo>
                  <a:lnTo>
                    <a:pt x="4235" y="1567"/>
                  </a:lnTo>
                  <a:lnTo>
                    <a:pt x="4252" y="1555"/>
                  </a:lnTo>
                  <a:lnTo>
                    <a:pt x="4268" y="1542"/>
                  </a:lnTo>
                  <a:lnTo>
                    <a:pt x="4284" y="1527"/>
                  </a:lnTo>
                  <a:lnTo>
                    <a:pt x="4299" y="1514"/>
                  </a:lnTo>
                  <a:lnTo>
                    <a:pt x="4389" y="1604"/>
                  </a:lnTo>
                  <a:close/>
                  <a:moveTo>
                    <a:pt x="3990" y="1770"/>
                  </a:moveTo>
                  <a:lnTo>
                    <a:pt x="566" y="1770"/>
                  </a:lnTo>
                  <a:lnTo>
                    <a:pt x="566" y="1642"/>
                  </a:lnTo>
                  <a:lnTo>
                    <a:pt x="3990" y="1642"/>
                  </a:lnTo>
                  <a:lnTo>
                    <a:pt x="3990" y="1770"/>
                  </a:lnTo>
                  <a:close/>
                  <a:moveTo>
                    <a:pt x="566" y="1770"/>
                  </a:moveTo>
                  <a:lnTo>
                    <a:pt x="536" y="1770"/>
                  </a:lnTo>
                  <a:lnTo>
                    <a:pt x="508" y="1767"/>
                  </a:lnTo>
                  <a:lnTo>
                    <a:pt x="480" y="1764"/>
                  </a:lnTo>
                  <a:lnTo>
                    <a:pt x="452" y="1759"/>
                  </a:lnTo>
                  <a:lnTo>
                    <a:pt x="425" y="1752"/>
                  </a:lnTo>
                  <a:lnTo>
                    <a:pt x="398" y="1745"/>
                  </a:lnTo>
                  <a:lnTo>
                    <a:pt x="372" y="1735"/>
                  </a:lnTo>
                  <a:lnTo>
                    <a:pt x="346" y="1725"/>
                  </a:lnTo>
                  <a:lnTo>
                    <a:pt x="321" y="1714"/>
                  </a:lnTo>
                  <a:lnTo>
                    <a:pt x="297" y="1702"/>
                  </a:lnTo>
                  <a:lnTo>
                    <a:pt x="273" y="1688"/>
                  </a:lnTo>
                  <a:lnTo>
                    <a:pt x="250" y="1673"/>
                  </a:lnTo>
                  <a:lnTo>
                    <a:pt x="227" y="1657"/>
                  </a:lnTo>
                  <a:lnTo>
                    <a:pt x="206" y="1640"/>
                  </a:lnTo>
                  <a:lnTo>
                    <a:pt x="185" y="1623"/>
                  </a:lnTo>
                  <a:lnTo>
                    <a:pt x="166" y="1604"/>
                  </a:lnTo>
                  <a:lnTo>
                    <a:pt x="257" y="1514"/>
                  </a:lnTo>
                  <a:lnTo>
                    <a:pt x="272" y="1527"/>
                  </a:lnTo>
                  <a:lnTo>
                    <a:pt x="288" y="1542"/>
                  </a:lnTo>
                  <a:lnTo>
                    <a:pt x="304" y="1555"/>
                  </a:lnTo>
                  <a:lnTo>
                    <a:pt x="321" y="1567"/>
                  </a:lnTo>
                  <a:lnTo>
                    <a:pt x="339" y="1578"/>
                  </a:lnTo>
                  <a:lnTo>
                    <a:pt x="357" y="1589"/>
                  </a:lnTo>
                  <a:lnTo>
                    <a:pt x="377" y="1599"/>
                  </a:lnTo>
                  <a:lnTo>
                    <a:pt x="396" y="1608"/>
                  </a:lnTo>
                  <a:lnTo>
                    <a:pt x="415" y="1615"/>
                  </a:lnTo>
                  <a:lnTo>
                    <a:pt x="436" y="1623"/>
                  </a:lnTo>
                  <a:lnTo>
                    <a:pt x="457" y="1629"/>
                  </a:lnTo>
                  <a:lnTo>
                    <a:pt x="478" y="1634"/>
                  </a:lnTo>
                  <a:lnTo>
                    <a:pt x="499" y="1637"/>
                  </a:lnTo>
                  <a:lnTo>
                    <a:pt x="522" y="1640"/>
                  </a:lnTo>
                  <a:lnTo>
                    <a:pt x="544" y="1641"/>
                  </a:lnTo>
                  <a:lnTo>
                    <a:pt x="566" y="1642"/>
                  </a:lnTo>
                  <a:lnTo>
                    <a:pt x="566" y="1770"/>
                  </a:lnTo>
                  <a:close/>
                  <a:moveTo>
                    <a:pt x="166" y="1604"/>
                  </a:moveTo>
                  <a:lnTo>
                    <a:pt x="147" y="1584"/>
                  </a:lnTo>
                  <a:lnTo>
                    <a:pt x="130" y="1563"/>
                  </a:lnTo>
                  <a:lnTo>
                    <a:pt x="112" y="1542"/>
                  </a:lnTo>
                  <a:lnTo>
                    <a:pt x="96" y="1520"/>
                  </a:lnTo>
                  <a:lnTo>
                    <a:pt x="81" y="1496"/>
                  </a:lnTo>
                  <a:lnTo>
                    <a:pt x="68" y="1473"/>
                  </a:lnTo>
                  <a:lnTo>
                    <a:pt x="55" y="1448"/>
                  </a:lnTo>
                  <a:lnTo>
                    <a:pt x="44" y="1424"/>
                  </a:lnTo>
                  <a:lnTo>
                    <a:pt x="34" y="1398"/>
                  </a:lnTo>
                  <a:lnTo>
                    <a:pt x="26" y="1372"/>
                  </a:lnTo>
                  <a:lnTo>
                    <a:pt x="17" y="1346"/>
                  </a:lnTo>
                  <a:lnTo>
                    <a:pt x="11" y="1317"/>
                  </a:lnTo>
                  <a:lnTo>
                    <a:pt x="6" y="1290"/>
                  </a:lnTo>
                  <a:lnTo>
                    <a:pt x="2" y="1262"/>
                  </a:lnTo>
                  <a:lnTo>
                    <a:pt x="0" y="1233"/>
                  </a:lnTo>
                  <a:lnTo>
                    <a:pt x="0" y="1203"/>
                  </a:lnTo>
                  <a:lnTo>
                    <a:pt x="127" y="1203"/>
                  </a:lnTo>
                  <a:lnTo>
                    <a:pt x="128" y="1227"/>
                  </a:lnTo>
                  <a:lnTo>
                    <a:pt x="130" y="1248"/>
                  </a:lnTo>
                  <a:lnTo>
                    <a:pt x="132" y="1270"/>
                  </a:lnTo>
                  <a:lnTo>
                    <a:pt x="137" y="1292"/>
                  </a:lnTo>
                  <a:lnTo>
                    <a:pt x="142" y="1313"/>
                  </a:lnTo>
                  <a:lnTo>
                    <a:pt x="147" y="1333"/>
                  </a:lnTo>
                  <a:lnTo>
                    <a:pt x="154" y="1354"/>
                  </a:lnTo>
                  <a:lnTo>
                    <a:pt x="162" y="1374"/>
                  </a:lnTo>
                  <a:lnTo>
                    <a:pt x="170" y="1394"/>
                  </a:lnTo>
                  <a:lnTo>
                    <a:pt x="180" y="1412"/>
                  </a:lnTo>
                  <a:lnTo>
                    <a:pt x="191" y="1431"/>
                  </a:lnTo>
                  <a:lnTo>
                    <a:pt x="203" y="1448"/>
                  </a:lnTo>
                  <a:lnTo>
                    <a:pt x="215" y="1466"/>
                  </a:lnTo>
                  <a:lnTo>
                    <a:pt x="229" y="1482"/>
                  </a:lnTo>
                  <a:lnTo>
                    <a:pt x="242" y="1498"/>
                  </a:lnTo>
                  <a:lnTo>
                    <a:pt x="257" y="1514"/>
                  </a:lnTo>
                  <a:lnTo>
                    <a:pt x="166" y="1604"/>
                  </a:lnTo>
                  <a:close/>
                  <a:moveTo>
                    <a:pt x="0" y="1203"/>
                  </a:moveTo>
                  <a:lnTo>
                    <a:pt x="0" y="567"/>
                  </a:lnTo>
                  <a:lnTo>
                    <a:pt x="127" y="567"/>
                  </a:lnTo>
                  <a:lnTo>
                    <a:pt x="127" y="1203"/>
                  </a:lnTo>
                  <a:lnTo>
                    <a:pt x="0" y="1203"/>
                  </a:lnTo>
                  <a:close/>
                  <a:moveTo>
                    <a:pt x="0" y="567"/>
                  </a:moveTo>
                  <a:lnTo>
                    <a:pt x="0" y="537"/>
                  </a:lnTo>
                  <a:lnTo>
                    <a:pt x="2" y="508"/>
                  </a:lnTo>
                  <a:lnTo>
                    <a:pt x="6" y="480"/>
                  </a:lnTo>
                  <a:lnTo>
                    <a:pt x="11" y="453"/>
                  </a:lnTo>
                  <a:lnTo>
                    <a:pt x="17" y="426"/>
                  </a:lnTo>
                  <a:lnTo>
                    <a:pt x="26" y="398"/>
                  </a:lnTo>
                  <a:lnTo>
                    <a:pt x="34" y="372"/>
                  </a:lnTo>
                  <a:lnTo>
                    <a:pt x="44" y="346"/>
                  </a:lnTo>
                  <a:lnTo>
                    <a:pt x="55" y="322"/>
                  </a:lnTo>
                  <a:lnTo>
                    <a:pt x="68" y="297"/>
                  </a:lnTo>
                  <a:lnTo>
                    <a:pt x="81" y="273"/>
                  </a:lnTo>
                  <a:lnTo>
                    <a:pt x="96" y="250"/>
                  </a:lnTo>
                  <a:lnTo>
                    <a:pt x="112" y="228"/>
                  </a:lnTo>
                  <a:lnTo>
                    <a:pt x="130" y="207"/>
                  </a:lnTo>
                  <a:lnTo>
                    <a:pt x="147" y="186"/>
                  </a:lnTo>
                  <a:lnTo>
                    <a:pt x="166" y="166"/>
                  </a:lnTo>
                  <a:lnTo>
                    <a:pt x="257" y="257"/>
                  </a:lnTo>
                  <a:lnTo>
                    <a:pt x="242" y="272"/>
                  </a:lnTo>
                  <a:lnTo>
                    <a:pt x="229" y="288"/>
                  </a:lnTo>
                  <a:lnTo>
                    <a:pt x="215" y="304"/>
                  </a:lnTo>
                  <a:lnTo>
                    <a:pt x="203" y="322"/>
                  </a:lnTo>
                  <a:lnTo>
                    <a:pt x="191" y="339"/>
                  </a:lnTo>
                  <a:lnTo>
                    <a:pt x="180" y="358"/>
                  </a:lnTo>
                  <a:lnTo>
                    <a:pt x="170" y="377"/>
                  </a:lnTo>
                  <a:lnTo>
                    <a:pt x="162" y="396"/>
                  </a:lnTo>
                  <a:lnTo>
                    <a:pt x="154" y="416"/>
                  </a:lnTo>
                  <a:lnTo>
                    <a:pt x="147" y="437"/>
                  </a:lnTo>
                  <a:lnTo>
                    <a:pt x="142" y="458"/>
                  </a:lnTo>
                  <a:lnTo>
                    <a:pt x="137" y="479"/>
                  </a:lnTo>
                  <a:lnTo>
                    <a:pt x="132" y="500"/>
                  </a:lnTo>
                  <a:lnTo>
                    <a:pt x="130" y="522"/>
                  </a:lnTo>
                  <a:lnTo>
                    <a:pt x="128" y="544"/>
                  </a:lnTo>
                  <a:lnTo>
                    <a:pt x="127" y="567"/>
                  </a:lnTo>
                  <a:lnTo>
                    <a:pt x="0" y="567"/>
                  </a:lnTo>
                  <a:close/>
                  <a:moveTo>
                    <a:pt x="166" y="166"/>
                  </a:moveTo>
                  <a:lnTo>
                    <a:pt x="185" y="147"/>
                  </a:lnTo>
                  <a:lnTo>
                    <a:pt x="206" y="130"/>
                  </a:lnTo>
                  <a:lnTo>
                    <a:pt x="227" y="113"/>
                  </a:lnTo>
                  <a:lnTo>
                    <a:pt x="250" y="97"/>
                  </a:lnTo>
                  <a:lnTo>
                    <a:pt x="273" y="82"/>
                  </a:lnTo>
                  <a:lnTo>
                    <a:pt x="297" y="68"/>
                  </a:lnTo>
                  <a:lnTo>
                    <a:pt x="321" y="56"/>
                  </a:lnTo>
                  <a:lnTo>
                    <a:pt x="346" y="45"/>
                  </a:lnTo>
                  <a:lnTo>
                    <a:pt x="372" y="35"/>
                  </a:lnTo>
                  <a:lnTo>
                    <a:pt x="398" y="26"/>
                  </a:lnTo>
                  <a:lnTo>
                    <a:pt x="425" y="17"/>
                  </a:lnTo>
                  <a:lnTo>
                    <a:pt x="452" y="11"/>
                  </a:lnTo>
                  <a:lnTo>
                    <a:pt x="480" y="6"/>
                  </a:lnTo>
                  <a:lnTo>
                    <a:pt x="508" y="3"/>
                  </a:lnTo>
                  <a:lnTo>
                    <a:pt x="536" y="1"/>
                  </a:lnTo>
                  <a:lnTo>
                    <a:pt x="566" y="0"/>
                  </a:lnTo>
                  <a:lnTo>
                    <a:pt x="566" y="127"/>
                  </a:lnTo>
                  <a:lnTo>
                    <a:pt x="544" y="129"/>
                  </a:lnTo>
                  <a:lnTo>
                    <a:pt x="522" y="130"/>
                  </a:lnTo>
                  <a:lnTo>
                    <a:pt x="499" y="134"/>
                  </a:lnTo>
                  <a:lnTo>
                    <a:pt x="478" y="137"/>
                  </a:lnTo>
                  <a:lnTo>
                    <a:pt x="457" y="142"/>
                  </a:lnTo>
                  <a:lnTo>
                    <a:pt x="436" y="147"/>
                  </a:lnTo>
                  <a:lnTo>
                    <a:pt x="415" y="155"/>
                  </a:lnTo>
                  <a:lnTo>
                    <a:pt x="396" y="162"/>
                  </a:lnTo>
                  <a:lnTo>
                    <a:pt x="377" y="172"/>
                  </a:lnTo>
                  <a:lnTo>
                    <a:pt x="357" y="181"/>
                  </a:lnTo>
                  <a:lnTo>
                    <a:pt x="339" y="192"/>
                  </a:lnTo>
                  <a:lnTo>
                    <a:pt x="321" y="203"/>
                  </a:lnTo>
                  <a:lnTo>
                    <a:pt x="304" y="215"/>
                  </a:lnTo>
                  <a:lnTo>
                    <a:pt x="288" y="229"/>
                  </a:lnTo>
                  <a:lnTo>
                    <a:pt x="272" y="242"/>
                  </a:lnTo>
                  <a:lnTo>
                    <a:pt x="257" y="257"/>
                  </a:lnTo>
                  <a:lnTo>
                    <a:pt x="166" y="166"/>
                  </a:lnTo>
                  <a:close/>
                </a:path>
              </a:pathLst>
            </a:custGeom>
            <a:solidFill>
              <a:srgbClr val="BDBFC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3" name="Rectangle 42"/>
            <p:cNvSpPr>
              <a:spLocks noChangeArrowheads="1"/>
            </p:cNvSpPr>
            <p:nvPr/>
          </p:nvSpPr>
          <p:spPr bwMode="auto">
            <a:xfrm>
              <a:off x="2011" y="1430"/>
              <a:ext cx="723" cy="2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914400"/>
              <a:r>
                <a:rPr lang="en-US" altLang="en-US" sz="2400" b="1" dirty="0">
                  <a:solidFill>
                    <a:srgbClr val="BDBFC1"/>
                  </a:solidFill>
                  <a:latin typeface="Calibri" panose="020F0502020204030204" pitchFamily="34" charset="0"/>
                </a:rPr>
                <a:t>SERVICE</a:t>
              </a:r>
              <a:endParaRPr lang="en-US" altLang="en-US" dirty="0"/>
            </a:p>
          </p:txBody>
        </p:sp>
        <p:sp>
          <p:nvSpPr>
            <p:cNvPr id="44" name="Freeform 43"/>
            <p:cNvSpPr>
              <a:spLocks noEditPoints="1"/>
            </p:cNvSpPr>
            <p:nvPr/>
          </p:nvSpPr>
          <p:spPr bwMode="auto">
            <a:xfrm>
              <a:off x="1796" y="3345"/>
              <a:ext cx="1139" cy="442"/>
            </a:xfrm>
            <a:custGeom>
              <a:avLst/>
              <a:gdLst>
                <a:gd name="T0" fmla="*/ 566 w 4556"/>
                <a:gd name="T1" fmla="*/ 0 h 1770"/>
                <a:gd name="T2" fmla="*/ 4104 w 4556"/>
                <a:gd name="T3" fmla="*/ 11 h 1770"/>
                <a:gd name="T4" fmla="*/ 4235 w 4556"/>
                <a:gd name="T5" fmla="*/ 56 h 1770"/>
                <a:gd name="T6" fmla="*/ 4350 w 4556"/>
                <a:gd name="T7" fmla="*/ 130 h 1770"/>
                <a:gd name="T8" fmla="*/ 4268 w 4556"/>
                <a:gd name="T9" fmla="*/ 228 h 1770"/>
                <a:gd name="T10" fmla="*/ 4179 w 4556"/>
                <a:gd name="T11" fmla="*/ 171 h 1770"/>
                <a:gd name="T12" fmla="*/ 4078 w 4556"/>
                <a:gd name="T13" fmla="*/ 136 h 1770"/>
                <a:gd name="T14" fmla="*/ 3990 w 4556"/>
                <a:gd name="T15" fmla="*/ 0 h 1770"/>
                <a:gd name="T16" fmla="*/ 4459 w 4556"/>
                <a:gd name="T17" fmla="*/ 250 h 1770"/>
                <a:gd name="T18" fmla="*/ 4522 w 4556"/>
                <a:gd name="T19" fmla="*/ 371 h 1770"/>
                <a:gd name="T20" fmla="*/ 4554 w 4556"/>
                <a:gd name="T21" fmla="*/ 509 h 1770"/>
                <a:gd name="T22" fmla="*/ 4427 w 4556"/>
                <a:gd name="T23" fmla="*/ 521 h 1770"/>
                <a:gd name="T24" fmla="*/ 4402 w 4556"/>
                <a:gd name="T25" fmla="*/ 416 h 1770"/>
                <a:gd name="T26" fmla="*/ 4354 w 4556"/>
                <a:gd name="T27" fmla="*/ 322 h 1770"/>
                <a:gd name="T28" fmla="*/ 4389 w 4556"/>
                <a:gd name="T29" fmla="*/ 166 h 1770"/>
                <a:gd name="T30" fmla="*/ 4556 w 4556"/>
                <a:gd name="T31" fmla="*/ 567 h 1770"/>
                <a:gd name="T32" fmla="*/ 4545 w 4556"/>
                <a:gd name="T33" fmla="*/ 1317 h 1770"/>
                <a:gd name="T34" fmla="*/ 4501 w 4556"/>
                <a:gd name="T35" fmla="*/ 1448 h 1770"/>
                <a:gd name="T36" fmla="*/ 4427 w 4556"/>
                <a:gd name="T37" fmla="*/ 1563 h 1770"/>
                <a:gd name="T38" fmla="*/ 4328 w 4556"/>
                <a:gd name="T39" fmla="*/ 1482 h 1770"/>
                <a:gd name="T40" fmla="*/ 4384 w 4556"/>
                <a:gd name="T41" fmla="*/ 1393 h 1770"/>
                <a:gd name="T42" fmla="*/ 4419 w 4556"/>
                <a:gd name="T43" fmla="*/ 1291 h 1770"/>
                <a:gd name="T44" fmla="*/ 4556 w 4556"/>
                <a:gd name="T45" fmla="*/ 1204 h 1770"/>
                <a:gd name="T46" fmla="*/ 4307 w 4556"/>
                <a:gd name="T47" fmla="*/ 1674 h 1770"/>
                <a:gd name="T48" fmla="*/ 4184 w 4556"/>
                <a:gd name="T49" fmla="*/ 1735 h 1770"/>
                <a:gd name="T50" fmla="*/ 4048 w 4556"/>
                <a:gd name="T51" fmla="*/ 1768 h 1770"/>
                <a:gd name="T52" fmla="*/ 4035 w 4556"/>
                <a:gd name="T53" fmla="*/ 1640 h 1770"/>
                <a:gd name="T54" fmla="*/ 4141 w 4556"/>
                <a:gd name="T55" fmla="*/ 1615 h 1770"/>
                <a:gd name="T56" fmla="*/ 4235 w 4556"/>
                <a:gd name="T57" fmla="*/ 1567 h 1770"/>
                <a:gd name="T58" fmla="*/ 4389 w 4556"/>
                <a:gd name="T59" fmla="*/ 1604 h 1770"/>
                <a:gd name="T60" fmla="*/ 3990 w 4556"/>
                <a:gd name="T61" fmla="*/ 1770 h 1770"/>
                <a:gd name="T62" fmla="*/ 452 w 4556"/>
                <a:gd name="T63" fmla="*/ 1759 h 1770"/>
                <a:gd name="T64" fmla="*/ 321 w 4556"/>
                <a:gd name="T65" fmla="*/ 1714 h 1770"/>
                <a:gd name="T66" fmla="*/ 206 w 4556"/>
                <a:gd name="T67" fmla="*/ 1640 h 1770"/>
                <a:gd name="T68" fmla="*/ 288 w 4556"/>
                <a:gd name="T69" fmla="*/ 1541 h 1770"/>
                <a:gd name="T70" fmla="*/ 377 w 4556"/>
                <a:gd name="T71" fmla="*/ 1598 h 1770"/>
                <a:gd name="T72" fmla="*/ 478 w 4556"/>
                <a:gd name="T73" fmla="*/ 1633 h 1770"/>
                <a:gd name="T74" fmla="*/ 566 w 4556"/>
                <a:gd name="T75" fmla="*/ 1770 h 1770"/>
                <a:gd name="T76" fmla="*/ 96 w 4556"/>
                <a:gd name="T77" fmla="*/ 1520 h 1770"/>
                <a:gd name="T78" fmla="*/ 34 w 4556"/>
                <a:gd name="T79" fmla="*/ 1398 h 1770"/>
                <a:gd name="T80" fmla="*/ 2 w 4556"/>
                <a:gd name="T81" fmla="*/ 1262 h 1770"/>
                <a:gd name="T82" fmla="*/ 130 w 4556"/>
                <a:gd name="T83" fmla="*/ 1248 h 1770"/>
                <a:gd name="T84" fmla="*/ 154 w 4556"/>
                <a:gd name="T85" fmla="*/ 1354 h 1770"/>
                <a:gd name="T86" fmla="*/ 203 w 4556"/>
                <a:gd name="T87" fmla="*/ 1448 h 1770"/>
                <a:gd name="T88" fmla="*/ 166 w 4556"/>
                <a:gd name="T89" fmla="*/ 1604 h 1770"/>
                <a:gd name="T90" fmla="*/ 0 w 4556"/>
                <a:gd name="T91" fmla="*/ 1204 h 1770"/>
                <a:gd name="T92" fmla="*/ 11 w 4556"/>
                <a:gd name="T93" fmla="*/ 453 h 1770"/>
                <a:gd name="T94" fmla="*/ 55 w 4556"/>
                <a:gd name="T95" fmla="*/ 321 h 1770"/>
                <a:gd name="T96" fmla="*/ 130 w 4556"/>
                <a:gd name="T97" fmla="*/ 207 h 1770"/>
                <a:gd name="T98" fmla="*/ 229 w 4556"/>
                <a:gd name="T99" fmla="*/ 287 h 1770"/>
                <a:gd name="T100" fmla="*/ 170 w 4556"/>
                <a:gd name="T101" fmla="*/ 376 h 1770"/>
                <a:gd name="T102" fmla="*/ 137 w 4556"/>
                <a:gd name="T103" fmla="*/ 478 h 1770"/>
                <a:gd name="T104" fmla="*/ 0 w 4556"/>
                <a:gd name="T105" fmla="*/ 567 h 1770"/>
                <a:gd name="T106" fmla="*/ 250 w 4556"/>
                <a:gd name="T107" fmla="*/ 97 h 1770"/>
                <a:gd name="T108" fmla="*/ 372 w 4556"/>
                <a:gd name="T109" fmla="*/ 35 h 1770"/>
                <a:gd name="T110" fmla="*/ 508 w 4556"/>
                <a:gd name="T111" fmla="*/ 3 h 1770"/>
                <a:gd name="T112" fmla="*/ 522 w 4556"/>
                <a:gd name="T113" fmla="*/ 130 h 1770"/>
                <a:gd name="T114" fmla="*/ 415 w 4556"/>
                <a:gd name="T115" fmla="*/ 155 h 1770"/>
                <a:gd name="T116" fmla="*/ 321 w 4556"/>
                <a:gd name="T117" fmla="*/ 203 h 1770"/>
                <a:gd name="T118" fmla="*/ 166 w 4556"/>
                <a:gd name="T119" fmla="*/ 166 h 17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556" h="1770">
                  <a:moveTo>
                    <a:pt x="566" y="0"/>
                  </a:moveTo>
                  <a:lnTo>
                    <a:pt x="3990" y="0"/>
                  </a:lnTo>
                  <a:lnTo>
                    <a:pt x="3990" y="128"/>
                  </a:lnTo>
                  <a:lnTo>
                    <a:pt x="566" y="128"/>
                  </a:lnTo>
                  <a:lnTo>
                    <a:pt x="566" y="0"/>
                  </a:lnTo>
                  <a:close/>
                  <a:moveTo>
                    <a:pt x="3990" y="0"/>
                  </a:moveTo>
                  <a:lnTo>
                    <a:pt x="4018" y="0"/>
                  </a:lnTo>
                  <a:lnTo>
                    <a:pt x="4048" y="3"/>
                  </a:lnTo>
                  <a:lnTo>
                    <a:pt x="4077" y="7"/>
                  </a:lnTo>
                  <a:lnTo>
                    <a:pt x="4104" y="11"/>
                  </a:lnTo>
                  <a:lnTo>
                    <a:pt x="4131" y="18"/>
                  </a:lnTo>
                  <a:lnTo>
                    <a:pt x="4158" y="25"/>
                  </a:lnTo>
                  <a:lnTo>
                    <a:pt x="4184" y="35"/>
                  </a:lnTo>
                  <a:lnTo>
                    <a:pt x="4210" y="45"/>
                  </a:lnTo>
                  <a:lnTo>
                    <a:pt x="4235" y="56"/>
                  </a:lnTo>
                  <a:lnTo>
                    <a:pt x="4260" y="68"/>
                  </a:lnTo>
                  <a:lnTo>
                    <a:pt x="4283" y="82"/>
                  </a:lnTo>
                  <a:lnTo>
                    <a:pt x="4307" y="97"/>
                  </a:lnTo>
                  <a:lnTo>
                    <a:pt x="4329" y="113"/>
                  </a:lnTo>
                  <a:lnTo>
                    <a:pt x="4350" y="130"/>
                  </a:lnTo>
                  <a:lnTo>
                    <a:pt x="4371" y="147"/>
                  </a:lnTo>
                  <a:lnTo>
                    <a:pt x="4389" y="166"/>
                  </a:lnTo>
                  <a:lnTo>
                    <a:pt x="4299" y="256"/>
                  </a:lnTo>
                  <a:lnTo>
                    <a:pt x="4284" y="243"/>
                  </a:lnTo>
                  <a:lnTo>
                    <a:pt x="4268" y="228"/>
                  </a:lnTo>
                  <a:lnTo>
                    <a:pt x="4252" y="216"/>
                  </a:lnTo>
                  <a:lnTo>
                    <a:pt x="4235" y="203"/>
                  </a:lnTo>
                  <a:lnTo>
                    <a:pt x="4216" y="192"/>
                  </a:lnTo>
                  <a:lnTo>
                    <a:pt x="4199" y="181"/>
                  </a:lnTo>
                  <a:lnTo>
                    <a:pt x="4179" y="171"/>
                  </a:lnTo>
                  <a:lnTo>
                    <a:pt x="4161" y="162"/>
                  </a:lnTo>
                  <a:lnTo>
                    <a:pt x="4141" y="155"/>
                  </a:lnTo>
                  <a:lnTo>
                    <a:pt x="4120" y="147"/>
                  </a:lnTo>
                  <a:lnTo>
                    <a:pt x="4099" y="141"/>
                  </a:lnTo>
                  <a:lnTo>
                    <a:pt x="4078" y="136"/>
                  </a:lnTo>
                  <a:lnTo>
                    <a:pt x="4057" y="133"/>
                  </a:lnTo>
                  <a:lnTo>
                    <a:pt x="4035" y="130"/>
                  </a:lnTo>
                  <a:lnTo>
                    <a:pt x="4012" y="129"/>
                  </a:lnTo>
                  <a:lnTo>
                    <a:pt x="3990" y="128"/>
                  </a:lnTo>
                  <a:lnTo>
                    <a:pt x="3990" y="0"/>
                  </a:lnTo>
                  <a:close/>
                  <a:moveTo>
                    <a:pt x="4389" y="166"/>
                  </a:moveTo>
                  <a:lnTo>
                    <a:pt x="4409" y="186"/>
                  </a:lnTo>
                  <a:lnTo>
                    <a:pt x="4427" y="207"/>
                  </a:lnTo>
                  <a:lnTo>
                    <a:pt x="4444" y="228"/>
                  </a:lnTo>
                  <a:lnTo>
                    <a:pt x="4459" y="250"/>
                  </a:lnTo>
                  <a:lnTo>
                    <a:pt x="4473" y="274"/>
                  </a:lnTo>
                  <a:lnTo>
                    <a:pt x="4487" y="297"/>
                  </a:lnTo>
                  <a:lnTo>
                    <a:pt x="4501" y="321"/>
                  </a:lnTo>
                  <a:lnTo>
                    <a:pt x="4512" y="347"/>
                  </a:lnTo>
                  <a:lnTo>
                    <a:pt x="4522" y="371"/>
                  </a:lnTo>
                  <a:lnTo>
                    <a:pt x="4530" y="399"/>
                  </a:lnTo>
                  <a:lnTo>
                    <a:pt x="4538" y="424"/>
                  </a:lnTo>
                  <a:lnTo>
                    <a:pt x="4545" y="453"/>
                  </a:lnTo>
                  <a:lnTo>
                    <a:pt x="4550" y="480"/>
                  </a:lnTo>
                  <a:lnTo>
                    <a:pt x="4554" y="509"/>
                  </a:lnTo>
                  <a:lnTo>
                    <a:pt x="4555" y="537"/>
                  </a:lnTo>
                  <a:lnTo>
                    <a:pt x="4556" y="567"/>
                  </a:lnTo>
                  <a:lnTo>
                    <a:pt x="4428" y="567"/>
                  </a:lnTo>
                  <a:lnTo>
                    <a:pt x="4428" y="543"/>
                  </a:lnTo>
                  <a:lnTo>
                    <a:pt x="4427" y="521"/>
                  </a:lnTo>
                  <a:lnTo>
                    <a:pt x="4423" y="500"/>
                  </a:lnTo>
                  <a:lnTo>
                    <a:pt x="4419" y="478"/>
                  </a:lnTo>
                  <a:lnTo>
                    <a:pt x="4414" y="457"/>
                  </a:lnTo>
                  <a:lnTo>
                    <a:pt x="4408" y="437"/>
                  </a:lnTo>
                  <a:lnTo>
                    <a:pt x="4402" y="416"/>
                  </a:lnTo>
                  <a:lnTo>
                    <a:pt x="4393" y="396"/>
                  </a:lnTo>
                  <a:lnTo>
                    <a:pt x="4384" y="376"/>
                  </a:lnTo>
                  <a:lnTo>
                    <a:pt x="4375" y="358"/>
                  </a:lnTo>
                  <a:lnTo>
                    <a:pt x="4365" y="339"/>
                  </a:lnTo>
                  <a:lnTo>
                    <a:pt x="4354" y="322"/>
                  </a:lnTo>
                  <a:lnTo>
                    <a:pt x="4341" y="305"/>
                  </a:lnTo>
                  <a:lnTo>
                    <a:pt x="4328" y="287"/>
                  </a:lnTo>
                  <a:lnTo>
                    <a:pt x="4314" y="272"/>
                  </a:lnTo>
                  <a:lnTo>
                    <a:pt x="4299" y="256"/>
                  </a:lnTo>
                  <a:lnTo>
                    <a:pt x="4389" y="166"/>
                  </a:lnTo>
                  <a:close/>
                  <a:moveTo>
                    <a:pt x="4556" y="567"/>
                  </a:moveTo>
                  <a:lnTo>
                    <a:pt x="4556" y="1204"/>
                  </a:lnTo>
                  <a:lnTo>
                    <a:pt x="4428" y="1204"/>
                  </a:lnTo>
                  <a:lnTo>
                    <a:pt x="4428" y="567"/>
                  </a:lnTo>
                  <a:lnTo>
                    <a:pt x="4556" y="567"/>
                  </a:lnTo>
                  <a:close/>
                  <a:moveTo>
                    <a:pt x="4556" y="1204"/>
                  </a:moveTo>
                  <a:lnTo>
                    <a:pt x="4555" y="1233"/>
                  </a:lnTo>
                  <a:lnTo>
                    <a:pt x="4554" y="1262"/>
                  </a:lnTo>
                  <a:lnTo>
                    <a:pt x="4550" y="1290"/>
                  </a:lnTo>
                  <a:lnTo>
                    <a:pt x="4545" y="1317"/>
                  </a:lnTo>
                  <a:lnTo>
                    <a:pt x="4538" y="1345"/>
                  </a:lnTo>
                  <a:lnTo>
                    <a:pt x="4530" y="1372"/>
                  </a:lnTo>
                  <a:lnTo>
                    <a:pt x="4522" y="1398"/>
                  </a:lnTo>
                  <a:lnTo>
                    <a:pt x="4512" y="1424"/>
                  </a:lnTo>
                  <a:lnTo>
                    <a:pt x="4501" y="1448"/>
                  </a:lnTo>
                  <a:lnTo>
                    <a:pt x="4487" y="1473"/>
                  </a:lnTo>
                  <a:lnTo>
                    <a:pt x="4473" y="1497"/>
                  </a:lnTo>
                  <a:lnTo>
                    <a:pt x="4459" y="1520"/>
                  </a:lnTo>
                  <a:lnTo>
                    <a:pt x="4444" y="1542"/>
                  </a:lnTo>
                  <a:lnTo>
                    <a:pt x="4427" y="1563"/>
                  </a:lnTo>
                  <a:lnTo>
                    <a:pt x="4409" y="1584"/>
                  </a:lnTo>
                  <a:lnTo>
                    <a:pt x="4389" y="1604"/>
                  </a:lnTo>
                  <a:lnTo>
                    <a:pt x="4299" y="1513"/>
                  </a:lnTo>
                  <a:lnTo>
                    <a:pt x="4314" y="1498"/>
                  </a:lnTo>
                  <a:lnTo>
                    <a:pt x="4328" y="1482"/>
                  </a:lnTo>
                  <a:lnTo>
                    <a:pt x="4341" y="1466"/>
                  </a:lnTo>
                  <a:lnTo>
                    <a:pt x="4354" y="1448"/>
                  </a:lnTo>
                  <a:lnTo>
                    <a:pt x="4365" y="1430"/>
                  </a:lnTo>
                  <a:lnTo>
                    <a:pt x="4375" y="1413"/>
                  </a:lnTo>
                  <a:lnTo>
                    <a:pt x="4384" y="1393"/>
                  </a:lnTo>
                  <a:lnTo>
                    <a:pt x="4393" y="1374"/>
                  </a:lnTo>
                  <a:lnTo>
                    <a:pt x="4402" y="1354"/>
                  </a:lnTo>
                  <a:lnTo>
                    <a:pt x="4408" y="1333"/>
                  </a:lnTo>
                  <a:lnTo>
                    <a:pt x="4414" y="1312"/>
                  </a:lnTo>
                  <a:lnTo>
                    <a:pt x="4419" y="1291"/>
                  </a:lnTo>
                  <a:lnTo>
                    <a:pt x="4423" y="1270"/>
                  </a:lnTo>
                  <a:lnTo>
                    <a:pt x="4427" y="1248"/>
                  </a:lnTo>
                  <a:lnTo>
                    <a:pt x="4428" y="1226"/>
                  </a:lnTo>
                  <a:lnTo>
                    <a:pt x="4428" y="1204"/>
                  </a:lnTo>
                  <a:lnTo>
                    <a:pt x="4556" y="1204"/>
                  </a:lnTo>
                  <a:close/>
                  <a:moveTo>
                    <a:pt x="4389" y="1604"/>
                  </a:moveTo>
                  <a:lnTo>
                    <a:pt x="4371" y="1623"/>
                  </a:lnTo>
                  <a:lnTo>
                    <a:pt x="4350" y="1640"/>
                  </a:lnTo>
                  <a:lnTo>
                    <a:pt x="4329" y="1657"/>
                  </a:lnTo>
                  <a:lnTo>
                    <a:pt x="4307" y="1674"/>
                  </a:lnTo>
                  <a:lnTo>
                    <a:pt x="4283" y="1687"/>
                  </a:lnTo>
                  <a:lnTo>
                    <a:pt x="4260" y="1702"/>
                  </a:lnTo>
                  <a:lnTo>
                    <a:pt x="4235" y="1714"/>
                  </a:lnTo>
                  <a:lnTo>
                    <a:pt x="4210" y="1725"/>
                  </a:lnTo>
                  <a:lnTo>
                    <a:pt x="4184" y="1735"/>
                  </a:lnTo>
                  <a:lnTo>
                    <a:pt x="4158" y="1744"/>
                  </a:lnTo>
                  <a:lnTo>
                    <a:pt x="4131" y="1753"/>
                  </a:lnTo>
                  <a:lnTo>
                    <a:pt x="4104" y="1759"/>
                  </a:lnTo>
                  <a:lnTo>
                    <a:pt x="4077" y="1764"/>
                  </a:lnTo>
                  <a:lnTo>
                    <a:pt x="4048" y="1768"/>
                  </a:lnTo>
                  <a:lnTo>
                    <a:pt x="4018" y="1769"/>
                  </a:lnTo>
                  <a:lnTo>
                    <a:pt x="3990" y="1770"/>
                  </a:lnTo>
                  <a:lnTo>
                    <a:pt x="3990" y="1641"/>
                  </a:lnTo>
                  <a:lnTo>
                    <a:pt x="4012" y="1641"/>
                  </a:lnTo>
                  <a:lnTo>
                    <a:pt x="4035" y="1640"/>
                  </a:lnTo>
                  <a:lnTo>
                    <a:pt x="4057" y="1636"/>
                  </a:lnTo>
                  <a:lnTo>
                    <a:pt x="4078" y="1633"/>
                  </a:lnTo>
                  <a:lnTo>
                    <a:pt x="4099" y="1628"/>
                  </a:lnTo>
                  <a:lnTo>
                    <a:pt x="4120" y="1622"/>
                  </a:lnTo>
                  <a:lnTo>
                    <a:pt x="4141" y="1615"/>
                  </a:lnTo>
                  <a:lnTo>
                    <a:pt x="4161" y="1608"/>
                  </a:lnTo>
                  <a:lnTo>
                    <a:pt x="4179" y="1598"/>
                  </a:lnTo>
                  <a:lnTo>
                    <a:pt x="4199" y="1589"/>
                  </a:lnTo>
                  <a:lnTo>
                    <a:pt x="4216" y="1578"/>
                  </a:lnTo>
                  <a:lnTo>
                    <a:pt x="4235" y="1567"/>
                  </a:lnTo>
                  <a:lnTo>
                    <a:pt x="4252" y="1555"/>
                  </a:lnTo>
                  <a:lnTo>
                    <a:pt x="4268" y="1541"/>
                  </a:lnTo>
                  <a:lnTo>
                    <a:pt x="4284" y="1528"/>
                  </a:lnTo>
                  <a:lnTo>
                    <a:pt x="4299" y="1513"/>
                  </a:lnTo>
                  <a:lnTo>
                    <a:pt x="4389" y="1604"/>
                  </a:lnTo>
                  <a:close/>
                  <a:moveTo>
                    <a:pt x="3990" y="1770"/>
                  </a:moveTo>
                  <a:lnTo>
                    <a:pt x="566" y="1770"/>
                  </a:lnTo>
                  <a:lnTo>
                    <a:pt x="566" y="1641"/>
                  </a:lnTo>
                  <a:lnTo>
                    <a:pt x="3990" y="1641"/>
                  </a:lnTo>
                  <a:lnTo>
                    <a:pt x="3990" y="1770"/>
                  </a:lnTo>
                  <a:close/>
                  <a:moveTo>
                    <a:pt x="566" y="1770"/>
                  </a:moveTo>
                  <a:lnTo>
                    <a:pt x="536" y="1769"/>
                  </a:lnTo>
                  <a:lnTo>
                    <a:pt x="508" y="1768"/>
                  </a:lnTo>
                  <a:lnTo>
                    <a:pt x="480" y="1764"/>
                  </a:lnTo>
                  <a:lnTo>
                    <a:pt x="452" y="1759"/>
                  </a:lnTo>
                  <a:lnTo>
                    <a:pt x="425" y="1753"/>
                  </a:lnTo>
                  <a:lnTo>
                    <a:pt x="398" y="1744"/>
                  </a:lnTo>
                  <a:lnTo>
                    <a:pt x="372" y="1735"/>
                  </a:lnTo>
                  <a:lnTo>
                    <a:pt x="346" y="1725"/>
                  </a:lnTo>
                  <a:lnTo>
                    <a:pt x="321" y="1714"/>
                  </a:lnTo>
                  <a:lnTo>
                    <a:pt x="297" y="1702"/>
                  </a:lnTo>
                  <a:lnTo>
                    <a:pt x="273" y="1687"/>
                  </a:lnTo>
                  <a:lnTo>
                    <a:pt x="250" y="1674"/>
                  </a:lnTo>
                  <a:lnTo>
                    <a:pt x="227" y="1657"/>
                  </a:lnTo>
                  <a:lnTo>
                    <a:pt x="206" y="1640"/>
                  </a:lnTo>
                  <a:lnTo>
                    <a:pt x="185" y="1623"/>
                  </a:lnTo>
                  <a:lnTo>
                    <a:pt x="166" y="1604"/>
                  </a:lnTo>
                  <a:lnTo>
                    <a:pt x="257" y="1513"/>
                  </a:lnTo>
                  <a:lnTo>
                    <a:pt x="272" y="1528"/>
                  </a:lnTo>
                  <a:lnTo>
                    <a:pt x="288" y="1541"/>
                  </a:lnTo>
                  <a:lnTo>
                    <a:pt x="304" y="1555"/>
                  </a:lnTo>
                  <a:lnTo>
                    <a:pt x="321" y="1567"/>
                  </a:lnTo>
                  <a:lnTo>
                    <a:pt x="339" y="1578"/>
                  </a:lnTo>
                  <a:lnTo>
                    <a:pt x="357" y="1589"/>
                  </a:lnTo>
                  <a:lnTo>
                    <a:pt x="377" y="1598"/>
                  </a:lnTo>
                  <a:lnTo>
                    <a:pt x="396" y="1608"/>
                  </a:lnTo>
                  <a:lnTo>
                    <a:pt x="415" y="1615"/>
                  </a:lnTo>
                  <a:lnTo>
                    <a:pt x="436" y="1622"/>
                  </a:lnTo>
                  <a:lnTo>
                    <a:pt x="457" y="1628"/>
                  </a:lnTo>
                  <a:lnTo>
                    <a:pt x="478" y="1633"/>
                  </a:lnTo>
                  <a:lnTo>
                    <a:pt x="499" y="1636"/>
                  </a:lnTo>
                  <a:lnTo>
                    <a:pt x="522" y="1640"/>
                  </a:lnTo>
                  <a:lnTo>
                    <a:pt x="544" y="1641"/>
                  </a:lnTo>
                  <a:lnTo>
                    <a:pt x="566" y="1641"/>
                  </a:lnTo>
                  <a:lnTo>
                    <a:pt x="566" y="1770"/>
                  </a:lnTo>
                  <a:close/>
                  <a:moveTo>
                    <a:pt x="166" y="1604"/>
                  </a:moveTo>
                  <a:lnTo>
                    <a:pt x="147" y="1584"/>
                  </a:lnTo>
                  <a:lnTo>
                    <a:pt x="130" y="1563"/>
                  </a:lnTo>
                  <a:lnTo>
                    <a:pt x="112" y="1542"/>
                  </a:lnTo>
                  <a:lnTo>
                    <a:pt x="96" y="1520"/>
                  </a:lnTo>
                  <a:lnTo>
                    <a:pt x="81" y="1497"/>
                  </a:lnTo>
                  <a:lnTo>
                    <a:pt x="68" y="1473"/>
                  </a:lnTo>
                  <a:lnTo>
                    <a:pt x="55" y="1448"/>
                  </a:lnTo>
                  <a:lnTo>
                    <a:pt x="44" y="1424"/>
                  </a:lnTo>
                  <a:lnTo>
                    <a:pt x="34" y="1398"/>
                  </a:lnTo>
                  <a:lnTo>
                    <a:pt x="26" y="1372"/>
                  </a:lnTo>
                  <a:lnTo>
                    <a:pt x="17" y="1345"/>
                  </a:lnTo>
                  <a:lnTo>
                    <a:pt x="11" y="1317"/>
                  </a:lnTo>
                  <a:lnTo>
                    <a:pt x="6" y="1290"/>
                  </a:lnTo>
                  <a:lnTo>
                    <a:pt x="2" y="1262"/>
                  </a:lnTo>
                  <a:lnTo>
                    <a:pt x="0" y="1233"/>
                  </a:lnTo>
                  <a:lnTo>
                    <a:pt x="0" y="1204"/>
                  </a:lnTo>
                  <a:lnTo>
                    <a:pt x="127" y="1204"/>
                  </a:lnTo>
                  <a:lnTo>
                    <a:pt x="128" y="1226"/>
                  </a:lnTo>
                  <a:lnTo>
                    <a:pt x="130" y="1248"/>
                  </a:lnTo>
                  <a:lnTo>
                    <a:pt x="132" y="1270"/>
                  </a:lnTo>
                  <a:lnTo>
                    <a:pt x="137" y="1291"/>
                  </a:lnTo>
                  <a:lnTo>
                    <a:pt x="142" y="1312"/>
                  </a:lnTo>
                  <a:lnTo>
                    <a:pt x="147" y="1333"/>
                  </a:lnTo>
                  <a:lnTo>
                    <a:pt x="154" y="1354"/>
                  </a:lnTo>
                  <a:lnTo>
                    <a:pt x="162" y="1374"/>
                  </a:lnTo>
                  <a:lnTo>
                    <a:pt x="170" y="1393"/>
                  </a:lnTo>
                  <a:lnTo>
                    <a:pt x="180" y="1413"/>
                  </a:lnTo>
                  <a:lnTo>
                    <a:pt x="191" y="1430"/>
                  </a:lnTo>
                  <a:lnTo>
                    <a:pt x="203" y="1448"/>
                  </a:lnTo>
                  <a:lnTo>
                    <a:pt x="215" y="1466"/>
                  </a:lnTo>
                  <a:lnTo>
                    <a:pt x="229" y="1482"/>
                  </a:lnTo>
                  <a:lnTo>
                    <a:pt x="242" y="1498"/>
                  </a:lnTo>
                  <a:lnTo>
                    <a:pt x="257" y="1513"/>
                  </a:lnTo>
                  <a:lnTo>
                    <a:pt x="166" y="1604"/>
                  </a:lnTo>
                  <a:close/>
                  <a:moveTo>
                    <a:pt x="0" y="1204"/>
                  </a:moveTo>
                  <a:lnTo>
                    <a:pt x="0" y="567"/>
                  </a:lnTo>
                  <a:lnTo>
                    <a:pt x="127" y="567"/>
                  </a:lnTo>
                  <a:lnTo>
                    <a:pt x="127" y="1204"/>
                  </a:lnTo>
                  <a:lnTo>
                    <a:pt x="0" y="1204"/>
                  </a:lnTo>
                  <a:close/>
                  <a:moveTo>
                    <a:pt x="0" y="567"/>
                  </a:moveTo>
                  <a:lnTo>
                    <a:pt x="0" y="537"/>
                  </a:lnTo>
                  <a:lnTo>
                    <a:pt x="2" y="509"/>
                  </a:lnTo>
                  <a:lnTo>
                    <a:pt x="6" y="480"/>
                  </a:lnTo>
                  <a:lnTo>
                    <a:pt x="11" y="453"/>
                  </a:lnTo>
                  <a:lnTo>
                    <a:pt x="17" y="424"/>
                  </a:lnTo>
                  <a:lnTo>
                    <a:pt x="26" y="399"/>
                  </a:lnTo>
                  <a:lnTo>
                    <a:pt x="34" y="371"/>
                  </a:lnTo>
                  <a:lnTo>
                    <a:pt x="44" y="347"/>
                  </a:lnTo>
                  <a:lnTo>
                    <a:pt x="55" y="321"/>
                  </a:lnTo>
                  <a:lnTo>
                    <a:pt x="68" y="297"/>
                  </a:lnTo>
                  <a:lnTo>
                    <a:pt x="81" y="274"/>
                  </a:lnTo>
                  <a:lnTo>
                    <a:pt x="96" y="250"/>
                  </a:lnTo>
                  <a:lnTo>
                    <a:pt x="112" y="228"/>
                  </a:lnTo>
                  <a:lnTo>
                    <a:pt x="130" y="207"/>
                  </a:lnTo>
                  <a:lnTo>
                    <a:pt x="147" y="186"/>
                  </a:lnTo>
                  <a:lnTo>
                    <a:pt x="166" y="166"/>
                  </a:lnTo>
                  <a:lnTo>
                    <a:pt x="257" y="256"/>
                  </a:lnTo>
                  <a:lnTo>
                    <a:pt x="242" y="272"/>
                  </a:lnTo>
                  <a:lnTo>
                    <a:pt x="229" y="287"/>
                  </a:lnTo>
                  <a:lnTo>
                    <a:pt x="215" y="305"/>
                  </a:lnTo>
                  <a:lnTo>
                    <a:pt x="203" y="322"/>
                  </a:lnTo>
                  <a:lnTo>
                    <a:pt x="191" y="339"/>
                  </a:lnTo>
                  <a:lnTo>
                    <a:pt x="180" y="358"/>
                  </a:lnTo>
                  <a:lnTo>
                    <a:pt x="170" y="376"/>
                  </a:lnTo>
                  <a:lnTo>
                    <a:pt x="162" y="396"/>
                  </a:lnTo>
                  <a:lnTo>
                    <a:pt x="154" y="416"/>
                  </a:lnTo>
                  <a:lnTo>
                    <a:pt x="147" y="437"/>
                  </a:lnTo>
                  <a:lnTo>
                    <a:pt x="142" y="457"/>
                  </a:lnTo>
                  <a:lnTo>
                    <a:pt x="137" y="478"/>
                  </a:lnTo>
                  <a:lnTo>
                    <a:pt x="132" y="500"/>
                  </a:lnTo>
                  <a:lnTo>
                    <a:pt x="130" y="521"/>
                  </a:lnTo>
                  <a:lnTo>
                    <a:pt x="128" y="543"/>
                  </a:lnTo>
                  <a:lnTo>
                    <a:pt x="127" y="567"/>
                  </a:lnTo>
                  <a:lnTo>
                    <a:pt x="0" y="567"/>
                  </a:lnTo>
                  <a:close/>
                  <a:moveTo>
                    <a:pt x="166" y="166"/>
                  </a:moveTo>
                  <a:lnTo>
                    <a:pt x="185" y="147"/>
                  </a:lnTo>
                  <a:lnTo>
                    <a:pt x="206" y="130"/>
                  </a:lnTo>
                  <a:lnTo>
                    <a:pt x="227" y="113"/>
                  </a:lnTo>
                  <a:lnTo>
                    <a:pt x="250" y="97"/>
                  </a:lnTo>
                  <a:lnTo>
                    <a:pt x="273" y="82"/>
                  </a:lnTo>
                  <a:lnTo>
                    <a:pt x="297" y="68"/>
                  </a:lnTo>
                  <a:lnTo>
                    <a:pt x="321" y="56"/>
                  </a:lnTo>
                  <a:lnTo>
                    <a:pt x="346" y="45"/>
                  </a:lnTo>
                  <a:lnTo>
                    <a:pt x="372" y="35"/>
                  </a:lnTo>
                  <a:lnTo>
                    <a:pt x="398" y="25"/>
                  </a:lnTo>
                  <a:lnTo>
                    <a:pt x="425" y="18"/>
                  </a:lnTo>
                  <a:lnTo>
                    <a:pt x="452" y="11"/>
                  </a:lnTo>
                  <a:lnTo>
                    <a:pt x="480" y="7"/>
                  </a:lnTo>
                  <a:lnTo>
                    <a:pt x="508" y="3"/>
                  </a:lnTo>
                  <a:lnTo>
                    <a:pt x="536" y="0"/>
                  </a:lnTo>
                  <a:lnTo>
                    <a:pt x="566" y="0"/>
                  </a:lnTo>
                  <a:lnTo>
                    <a:pt x="566" y="128"/>
                  </a:lnTo>
                  <a:lnTo>
                    <a:pt x="544" y="129"/>
                  </a:lnTo>
                  <a:lnTo>
                    <a:pt x="522" y="130"/>
                  </a:lnTo>
                  <a:lnTo>
                    <a:pt x="499" y="133"/>
                  </a:lnTo>
                  <a:lnTo>
                    <a:pt x="478" y="136"/>
                  </a:lnTo>
                  <a:lnTo>
                    <a:pt x="457" y="141"/>
                  </a:lnTo>
                  <a:lnTo>
                    <a:pt x="436" y="147"/>
                  </a:lnTo>
                  <a:lnTo>
                    <a:pt x="415" y="155"/>
                  </a:lnTo>
                  <a:lnTo>
                    <a:pt x="396" y="162"/>
                  </a:lnTo>
                  <a:lnTo>
                    <a:pt x="377" y="171"/>
                  </a:lnTo>
                  <a:lnTo>
                    <a:pt x="357" y="181"/>
                  </a:lnTo>
                  <a:lnTo>
                    <a:pt x="339" y="192"/>
                  </a:lnTo>
                  <a:lnTo>
                    <a:pt x="321" y="203"/>
                  </a:lnTo>
                  <a:lnTo>
                    <a:pt x="304" y="216"/>
                  </a:lnTo>
                  <a:lnTo>
                    <a:pt x="288" y="228"/>
                  </a:lnTo>
                  <a:lnTo>
                    <a:pt x="272" y="243"/>
                  </a:lnTo>
                  <a:lnTo>
                    <a:pt x="257" y="256"/>
                  </a:lnTo>
                  <a:lnTo>
                    <a:pt x="166" y="166"/>
                  </a:lnTo>
                  <a:close/>
                </a:path>
              </a:pathLst>
            </a:custGeom>
            <a:solidFill>
              <a:srgbClr val="BDBFC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5" name="Rectangle 44"/>
            <p:cNvSpPr>
              <a:spLocks noChangeArrowheads="1"/>
            </p:cNvSpPr>
            <p:nvPr/>
          </p:nvSpPr>
          <p:spPr bwMode="auto">
            <a:xfrm>
              <a:off x="1894" y="3426"/>
              <a:ext cx="946" cy="2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914400"/>
              <a:r>
                <a:rPr lang="en-US" altLang="en-US" sz="2400" b="1" dirty="0">
                  <a:solidFill>
                    <a:srgbClr val="BDBFC1"/>
                  </a:solidFill>
                  <a:latin typeface="Calibri" panose="020F0502020204030204" pitchFamily="34" charset="0"/>
                </a:rPr>
                <a:t>PROGRAM</a:t>
              </a:r>
              <a:endParaRPr lang="en-US" altLang="en-US" dirty="0"/>
            </a:p>
          </p:txBody>
        </p:sp>
        <p:sp>
          <p:nvSpPr>
            <p:cNvPr id="46" name="Freeform 45"/>
            <p:cNvSpPr>
              <a:spLocks noEditPoints="1"/>
            </p:cNvSpPr>
            <p:nvPr/>
          </p:nvSpPr>
          <p:spPr bwMode="auto">
            <a:xfrm>
              <a:off x="4214" y="1780"/>
              <a:ext cx="1139" cy="443"/>
            </a:xfrm>
            <a:custGeom>
              <a:avLst/>
              <a:gdLst>
                <a:gd name="T0" fmla="*/ 567 w 4557"/>
                <a:gd name="T1" fmla="*/ 0 h 1771"/>
                <a:gd name="T2" fmla="*/ 4104 w 4557"/>
                <a:gd name="T3" fmla="*/ 12 h 1771"/>
                <a:gd name="T4" fmla="*/ 4236 w 4557"/>
                <a:gd name="T5" fmla="*/ 57 h 1771"/>
                <a:gd name="T6" fmla="*/ 4351 w 4557"/>
                <a:gd name="T7" fmla="*/ 130 h 1771"/>
                <a:gd name="T8" fmla="*/ 4269 w 4557"/>
                <a:gd name="T9" fmla="*/ 229 h 1771"/>
                <a:gd name="T10" fmla="*/ 4180 w 4557"/>
                <a:gd name="T11" fmla="*/ 172 h 1771"/>
                <a:gd name="T12" fmla="*/ 4078 w 4557"/>
                <a:gd name="T13" fmla="*/ 137 h 1771"/>
                <a:gd name="T14" fmla="*/ 3991 w 4557"/>
                <a:gd name="T15" fmla="*/ 0 h 1771"/>
                <a:gd name="T16" fmla="*/ 4461 w 4557"/>
                <a:gd name="T17" fmla="*/ 251 h 1771"/>
                <a:gd name="T18" fmla="*/ 4522 w 4557"/>
                <a:gd name="T19" fmla="*/ 372 h 1771"/>
                <a:gd name="T20" fmla="*/ 4555 w 4557"/>
                <a:gd name="T21" fmla="*/ 509 h 1771"/>
                <a:gd name="T22" fmla="*/ 4427 w 4557"/>
                <a:gd name="T23" fmla="*/ 522 h 1771"/>
                <a:gd name="T24" fmla="*/ 4402 w 4557"/>
                <a:gd name="T25" fmla="*/ 417 h 1771"/>
                <a:gd name="T26" fmla="*/ 4354 w 4557"/>
                <a:gd name="T27" fmla="*/ 323 h 1771"/>
                <a:gd name="T28" fmla="*/ 4391 w 4557"/>
                <a:gd name="T29" fmla="*/ 167 h 1771"/>
                <a:gd name="T30" fmla="*/ 4557 w 4557"/>
                <a:gd name="T31" fmla="*/ 566 h 1771"/>
                <a:gd name="T32" fmla="*/ 4546 w 4557"/>
                <a:gd name="T33" fmla="*/ 1318 h 1771"/>
                <a:gd name="T34" fmla="*/ 4501 w 4557"/>
                <a:gd name="T35" fmla="*/ 1449 h 1771"/>
                <a:gd name="T36" fmla="*/ 4427 w 4557"/>
                <a:gd name="T37" fmla="*/ 1564 h 1771"/>
                <a:gd name="T38" fmla="*/ 4328 w 4557"/>
                <a:gd name="T39" fmla="*/ 1483 h 1771"/>
                <a:gd name="T40" fmla="*/ 4385 w 4557"/>
                <a:gd name="T41" fmla="*/ 1393 h 1771"/>
                <a:gd name="T42" fmla="*/ 4420 w 4557"/>
                <a:gd name="T43" fmla="*/ 1292 h 1771"/>
                <a:gd name="T44" fmla="*/ 4557 w 4557"/>
                <a:gd name="T45" fmla="*/ 1204 h 1771"/>
                <a:gd name="T46" fmla="*/ 4307 w 4557"/>
                <a:gd name="T47" fmla="*/ 1673 h 1771"/>
                <a:gd name="T48" fmla="*/ 4185 w 4557"/>
                <a:gd name="T49" fmla="*/ 1736 h 1771"/>
                <a:gd name="T50" fmla="*/ 4049 w 4557"/>
                <a:gd name="T51" fmla="*/ 1767 h 1771"/>
                <a:gd name="T52" fmla="*/ 4035 w 4557"/>
                <a:gd name="T53" fmla="*/ 1640 h 1771"/>
                <a:gd name="T54" fmla="*/ 4142 w 4557"/>
                <a:gd name="T55" fmla="*/ 1616 h 1771"/>
                <a:gd name="T56" fmla="*/ 4236 w 4557"/>
                <a:gd name="T57" fmla="*/ 1567 h 1771"/>
                <a:gd name="T58" fmla="*/ 4391 w 4557"/>
                <a:gd name="T59" fmla="*/ 1604 h 1771"/>
                <a:gd name="T60" fmla="*/ 3991 w 4557"/>
                <a:gd name="T61" fmla="*/ 1771 h 1771"/>
                <a:gd name="T62" fmla="*/ 453 w 4557"/>
                <a:gd name="T63" fmla="*/ 1758 h 1771"/>
                <a:gd name="T64" fmla="*/ 322 w 4557"/>
                <a:gd name="T65" fmla="*/ 1714 h 1771"/>
                <a:gd name="T66" fmla="*/ 207 w 4557"/>
                <a:gd name="T67" fmla="*/ 1641 h 1771"/>
                <a:gd name="T68" fmla="*/ 289 w 4557"/>
                <a:gd name="T69" fmla="*/ 1542 h 1771"/>
                <a:gd name="T70" fmla="*/ 378 w 4557"/>
                <a:gd name="T71" fmla="*/ 1599 h 1771"/>
                <a:gd name="T72" fmla="*/ 479 w 4557"/>
                <a:gd name="T73" fmla="*/ 1633 h 1771"/>
                <a:gd name="T74" fmla="*/ 567 w 4557"/>
                <a:gd name="T75" fmla="*/ 1771 h 1771"/>
                <a:gd name="T76" fmla="*/ 97 w 4557"/>
                <a:gd name="T77" fmla="*/ 1520 h 1771"/>
                <a:gd name="T78" fmla="*/ 35 w 4557"/>
                <a:gd name="T79" fmla="*/ 1398 h 1771"/>
                <a:gd name="T80" fmla="*/ 3 w 4557"/>
                <a:gd name="T81" fmla="*/ 1261 h 1771"/>
                <a:gd name="T82" fmla="*/ 130 w 4557"/>
                <a:gd name="T83" fmla="*/ 1249 h 1771"/>
                <a:gd name="T84" fmla="*/ 155 w 4557"/>
                <a:gd name="T85" fmla="*/ 1354 h 1771"/>
                <a:gd name="T86" fmla="*/ 203 w 4557"/>
                <a:gd name="T87" fmla="*/ 1449 h 1771"/>
                <a:gd name="T88" fmla="*/ 166 w 4557"/>
                <a:gd name="T89" fmla="*/ 1604 h 1771"/>
                <a:gd name="T90" fmla="*/ 0 w 4557"/>
                <a:gd name="T91" fmla="*/ 1204 h 1771"/>
                <a:gd name="T92" fmla="*/ 12 w 4557"/>
                <a:gd name="T93" fmla="*/ 452 h 1771"/>
                <a:gd name="T94" fmla="*/ 56 w 4557"/>
                <a:gd name="T95" fmla="*/ 321 h 1771"/>
                <a:gd name="T96" fmla="*/ 130 w 4557"/>
                <a:gd name="T97" fmla="*/ 206 h 1771"/>
                <a:gd name="T98" fmla="*/ 229 w 4557"/>
                <a:gd name="T99" fmla="*/ 288 h 1771"/>
                <a:gd name="T100" fmla="*/ 172 w 4557"/>
                <a:gd name="T101" fmla="*/ 377 h 1771"/>
                <a:gd name="T102" fmla="*/ 138 w 4557"/>
                <a:gd name="T103" fmla="*/ 478 h 1771"/>
                <a:gd name="T104" fmla="*/ 0 w 4557"/>
                <a:gd name="T105" fmla="*/ 566 h 1771"/>
                <a:gd name="T106" fmla="*/ 250 w 4557"/>
                <a:gd name="T107" fmla="*/ 97 h 1771"/>
                <a:gd name="T108" fmla="*/ 373 w 4557"/>
                <a:gd name="T109" fmla="*/ 34 h 1771"/>
                <a:gd name="T110" fmla="*/ 509 w 4557"/>
                <a:gd name="T111" fmla="*/ 3 h 1771"/>
                <a:gd name="T112" fmla="*/ 522 w 4557"/>
                <a:gd name="T113" fmla="*/ 131 h 1771"/>
                <a:gd name="T114" fmla="*/ 416 w 4557"/>
                <a:gd name="T115" fmla="*/ 154 h 1771"/>
                <a:gd name="T116" fmla="*/ 322 w 4557"/>
                <a:gd name="T117" fmla="*/ 204 h 1771"/>
                <a:gd name="T118" fmla="*/ 166 w 4557"/>
                <a:gd name="T119" fmla="*/ 167 h 1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557" h="1771">
                  <a:moveTo>
                    <a:pt x="567" y="0"/>
                  </a:moveTo>
                  <a:lnTo>
                    <a:pt x="3991" y="0"/>
                  </a:lnTo>
                  <a:lnTo>
                    <a:pt x="3991" y="128"/>
                  </a:lnTo>
                  <a:lnTo>
                    <a:pt x="567" y="128"/>
                  </a:lnTo>
                  <a:lnTo>
                    <a:pt x="567" y="0"/>
                  </a:lnTo>
                  <a:close/>
                  <a:moveTo>
                    <a:pt x="3991" y="0"/>
                  </a:moveTo>
                  <a:lnTo>
                    <a:pt x="4020" y="1"/>
                  </a:lnTo>
                  <a:lnTo>
                    <a:pt x="4049" y="3"/>
                  </a:lnTo>
                  <a:lnTo>
                    <a:pt x="4077" y="7"/>
                  </a:lnTo>
                  <a:lnTo>
                    <a:pt x="4104" y="12"/>
                  </a:lnTo>
                  <a:lnTo>
                    <a:pt x="4132" y="18"/>
                  </a:lnTo>
                  <a:lnTo>
                    <a:pt x="4159" y="26"/>
                  </a:lnTo>
                  <a:lnTo>
                    <a:pt x="4185" y="34"/>
                  </a:lnTo>
                  <a:lnTo>
                    <a:pt x="4211" y="46"/>
                  </a:lnTo>
                  <a:lnTo>
                    <a:pt x="4236" y="57"/>
                  </a:lnTo>
                  <a:lnTo>
                    <a:pt x="4260" y="69"/>
                  </a:lnTo>
                  <a:lnTo>
                    <a:pt x="4284" y="83"/>
                  </a:lnTo>
                  <a:lnTo>
                    <a:pt x="4307" y="97"/>
                  </a:lnTo>
                  <a:lnTo>
                    <a:pt x="4329" y="114"/>
                  </a:lnTo>
                  <a:lnTo>
                    <a:pt x="4351" y="130"/>
                  </a:lnTo>
                  <a:lnTo>
                    <a:pt x="4372" y="148"/>
                  </a:lnTo>
                  <a:lnTo>
                    <a:pt x="4391" y="167"/>
                  </a:lnTo>
                  <a:lnTo>
                    <a:pt x="4300" y="257"/>
                  </a:lnTo>
                  <a:lnTo>
                    <a:pt x="4285" y="242"/>
                  </a:lnTo>
                  <a:lnTo>
                    <a:pt x="4269" y="229"/>
                  </a:lnTo>
                  <a:lnTo>
                    <a:pt x="4253" y="216"/>
                  </a:lnTo>
                  <a:lnTo>
                    <a:pt x="4236" y="204"/>
                  </a:lnTo>
                  <a:lnTo>
                    <a:pt x="4217" y="191"/>
                  </a:lnTo>
                  <a:lnTo>
                    <a:pt x="4200" y="182"/>
                  </a:lnTo>
                  <a:lnTo>
                    <a:pt x="4180" y="172"/>
                  </a:lnTo>
                  <a:lnTo>
                    <a:pt x="4161" y="163"/>
                  </a:lnTo>
                  <a:lnTo>
                    <a:pt x="4142" y="154"/>
                  </a:lnTo>
                  <a:lnTo>
                    <a:pt x="4121" y="148"/>
                  </a:lnTo>
                  <a:lnTo>
                    <a:pt x="4099" y="142"/>
                  </a:lnTo>
                  <a:lnTo>
                    <a:pt x="4078" y="137"/>
                  </a:lnTo>
                  <a:lnTo>
                    <a:pt x="4057" y="133"/>
                  </a:lnTo>
                  <a:lnTo>
                    <a:pt x="4035" y="131"/>
                  </a:lnTo>
                  <a:lnTo>
                    <a:pt x="4013" y="128"/>
                  </a:lnTo>
                  <a:lnTo>
                    <a:pt x="3991" y="128"/>
                  </a:lnTo>
                  <a:lnTo>
                    <a:pt x="3991" y="0"/>
                  </a:lnTo>
                  <a:close/>
                  <a:moveTo>
                    <a:pt x="4391" y="167"/>
                  </a:moveTo>
                  <a:lnTo>
                    <a:pt x="4410" y="186"/>
                  </a:lnTo>
                  <a:lnTo>
                    <a:pt x="4427" y="206"/>
                  </a:lnTo>
                  <a:lnTo>
                    <a:pt x="4444" y="229"/>
                  </a:lnTo>
                  <a:lnTo>
                    <a:pt x="4461" y="251"/>
                  </a:lnTo>
                  <a:lnTo>
                    <a:pt x="4474" y="273"/>
                  </a:lnTo>
                  <a:lnTo>
                    <a:pt x="4489" y="297"/>
                  </a:lnTo>
                  <a:lnTo>
                    <a:pt x="4501" y="321"/>
                  </a:lnTo>
                  <a:lnTo>
                    <a:pt x="4512" y="346"/>
                  </a:lnTo>
                  <a:lnTo>
                    <a:pt x="4522" y="372"/>
                  </a:lnTo>
                  <a:lnTo>
                    <a:pt x="4531" y="398"/>
                  </a:lnTo>
                  <a:lnTo>
                    <a:pt x="4540" y="425"/>
                  </a:lnTo>
                  <a:lnTo>
                    <a:pt x="4546" y="452"/>
                  </a:lnTo>
                  <a:lnTo>
                    <a:pt x="4551" y="481"/>
                  </a:lnTo>
                  <a:lnTo>
                    <a:pt x="4555" y="509"/>
                  </a:lnTo>
                  <a:lnTo>
                    <a:pt x="4556" y="538"/>
                  </a:lnTo>
                  <a:lnTo>
                    <a:pt x="4557" y="566"/>
                  </a:lnTo>
                  <a:lnTo>
                    <a:pt x="4428" y="566"/>
                  </a:lnTo>
                  <a:lnTo>
                    <a:pt x="4428" y="544"/>
                  </a:lnTo>
                  <a:lnTo>
                    <a:pt x="4427" y="522"/>
                  </a:lnTo>
                  <a:lnTo>
                    <a:pt x="4423" y="501"/>
                  </a:lnTo>
                  <a:lnTo>
                    <a:pt x="4420" y="478"/>
                  </a:lnTo>
                  <a:lnTo>
                    <a:pt x="4415" y="457"/>
                  </a:lnTo>
                  <a:lnTo>
                    <a:pt x="4409" y="436"/>
                  </a:lnTo>
                  <a:lnTo>
                    <a:pt x="4402" y="417"/>
                  </a:lnTo>
                  <a:lnTo>
                    <a:pt x="4395" y="397"/>
                  </a:lnTo>
                  <a:lnTo>
                    <a:pt x="4385" y="377"/>
                  </a:lnTo>
                  <a:lnTo>
                    <a:pt x="4376" y="358"/>
                  </a:lnTo>
                  <a:lnTo>
                    <a:pt x="4365" y="340"/>
                  </a:lnTo>
                  <a:lnTo>
                    <a:pt x="4354" y="323"/>
                  </a:lnTo>
                  <a:lnTo>
                    <a:pt x="4342" y="305"/>
                  </a:lnTo>
                  <a:lnTo>
                    <a:pt x="4328" y="288"/>
                  </a:lnTo>
                  <a:lnTo>
                    <a:pt x="4315" y="272"/>
                  </a:lnTo>
                  <a:lnTo>
                    <a:pt x="4300" y="257"/>
                  </a:lnTo>
                  <a:lnTo>
                    <a:pt x="4391" y="167"/>
                  </a:lnTo>
                  <a:close/>
                  <a:moveTo>
                    <a:pt x="4557" y="566"/>
                  </a:moveTo>
                  <a:lnTo>
                    <a:pt x="4557" y="1204"/>
                  </a:lnTo>
                  <a:lnTo>
                    <a:pt x="4428" y="1204"/>
                  </a:lnTo>
                  <a:lnTo>
                    <a:pt x="4428" y="566"/>
                  </a:lnTo>
                  <a:lnTo>
                    <a:pt x="4557" y="566"/>
                  </a:lnTo>
                  <a:close/>
                  <a:moveTo>
                    <a:pt x="4557" y="1204"/>
                  </a:moveTo>
                  <a:lnTo>
                    <a:pt x="4556" y="1233"/>
                  </a:lnTo>
                  <a:lnTo>
                    <a:pt x="4555" y="1261"/>
                  </a:lnTo>
                  <a:lnTo>
                    <a:pt x="4551" y="1290"/>
                  </a:lnTo>
                  <a:lnTo>
                    <a:pt x="4546" y="1318"/>
                  </a:lnTo>
                  <a:lnTo>
                    <a:pt x="4540" y="1345"/>
                  </a:lnTo>
                  <a:lnTo>
                    <a:pt x="4531" y="1372"/>
                  </a:lnTo>
                  <a:lnTo>
                    <a:pt x="4522" y="1398"/>
                  </a:lnTo>
                  <a:lnTo>
                    <a:pt x="4512" y="1424"/>
                  </a:lnTo>
                  <a:lnTo>
                    <a:pt x="4501" y="1449"/>
                  </a:lnTo>
                  <a:lnTo>
                    <a:pt x="4489" y="1474"/>
                  </a:lnTo>
                  <a:lnTo>
                    <a:pt x="4474" y="1497"/>
                  </a:lnTo>
                  <a:lnTo>
                    <a:pt x="4461" y="1520"/>
                  </a:lnTo>
                  <a:lnTo>
                    <a:pt x="4444" y="1542"/>
                  </a:lnTo>
                  <a:lnTo>
                    <a:pt x="4427" y="1564"/>
                  </a:lnTo>
                  <a:lnTo>
                    <a:pt x="4410" y="1584"/>
                  </a:lnTo>
                  <a:lnTo>
                    <a:pt x="4391" y="1604"/>
                  </a:lnTo>
                  <a:lnTo>
                    <a:pt x="4300" y="1513"/>
                  </a:lnTo>
                  <a:lnTo>
                    <a:pt x="4315" y="1499"/>
                  </a:lnTo>
                  <a:lnTo>
                    <a:pt x="4328" y="1483"/>
                  </a:lnTo>
                  <a:lnTo>
                    <a:pt x="4342" y="1465"/>
                  </a:lnTo>
                  <a:lnTo>
                    <a:pt x="4354" y="1449"/>
                  </a:lnTo>
                  <a:lnTo>
                    <a:pt x="4365" y="1431"/>
                  </a:lnTo>
                  <a:lnTo>
                    <a:pt x="4376" y="1412"/>
                  </a:lnTo>
                  <a:lnTo>
                    <a:pt x="4385" y="1393"/>
                  </a:lnTo>
                  <a:lnTo>
                    <a:pt x="4395" y="1374"/>
                  </a:lnTo>
                  <a:lnTo>
                    <a:pt x="4402" y="1354"/>
                  </a:lnTo>
                  <a:lnTo>
                    <a:pt x="4409" y="1334"/>
                  </a:lnTo>
                  <a:lnTo>
                    <a:pt x="4415" y="1313"/>
                  </a:lnTo>
                  <a:lnTo>
                    <a:pt x="4420" y="1292"/>
                  </a:lnTo>
                  <a:lnTo>
                    <a:pt x="4423" y="1271"/>
                  </a:lnTo>
                  <a:lnTo>
                    <a:pt x="4427" y="1249"/>
                  </a:lnTo>
                  <a:lnTo>
                    <a:pt x="4428" y="1227"/>
                  </a:lnTo>
                  <a:lnTo>
                    <a:pt x="4428" y="1204"/>
                  </a:lnTo>
                  <a:lnTo>
                    <a:pt x="4557" y="1204"/>
                  </a:lnTo>
                  <a:close/>
                  <a:moveTo>
                    <a:pt x="4391" y="1604"/>
                  </a:moveTo>
                  <a:lnTo>
                    <a:pt x="4372" y="1622"/>
                  </a:lnTo>
                  <a:lnTo>
                    <a:pt x="4351" y="1641"/>
                  </a:lnTo>
                  <a:lnTo>
                    <a:pt x="4329" y="1657"/>
                  </a:lnTo>
                  <a:lnTo>
                    <a:pt x="4307" y="1673"/>
                  </a:lnTo>
                  <a:lnTo>
                    <a:pt x="4284" y="1688"/>
                  </a:lnTo>
                  <a:lnTo>
                    <a:pt x="4260" y="1701"/>
                  </a:lnTo>
                  <a:lnTo>
                    <a:pt x="4236" y="1714"/>
                  </a:lnTo>
                  <a:lnTo>
                    <a:pt x="4211" y="1726"/>
                  </a:lnTo>
                  <a:lnTo>
                    <a:pt x="4185" y="1736"/>
                  </a:lnTo>
                  <a:lnTo>
                    <a:pt x="4159" y="1745"/>
                  </a:lnTo>
                  <a:lnTo>
                    <a:pt x="4132" y="1752"/>
                  </a:lnTo>
                  <a:lnTo>
                    <a:pt x="4104" y="1758"/>
                  </a:lnTo>
                  <a:lnTo>
                    <a:pt x="4077" y="1763"/>
                  </a:lnTo>
                  <a:lnTo>
                    <a:pt x="4049" y="1767"/>
                  </a:lnTo>
                  <a:lnTo>
                    <a:pt x="4020" y="1769"/>
                  </a:lnTo>
                  <a:lnTo>
                    <a:pt x="3991" y="1771"/>
                  </a:lnTo>
                  <a:lnTo>
                    <a:pt x="3991" y="1642"/>
                  </a:lnTo>
                  <a:lnTo>
                    <a:pt x="4013" y="1642"/>
                  </a:lnTo>
                  <a:lnTo>
                    <a:pt x="4035" y="1640"/>
                  </a:lnTo>
                  <a:lnTo>
                    <a:pt x="4057" y="1637"/>
                  </a:lnTo>
                  <a:lnTo>
                    <a:pt x="4078" y="1633"/>
                  </a:lnTo>
                  <a:lnTo>
                    <a:pt x="4099" y="1628"/>
                  </a:lnTo>
                  <a:lnTo>
                    <a:pt x="4121" y="1622"/>
                  </a:lnTo>
                  <a:lnTo>
                    <a:pt x="4142" y="1616"/>
                  </a:lnTo>
                  <a:lnTo>
                    <a:pt x="4161" y="1607"/>
                  </a:lnTo>
                  <a:lnTo>
                    <a:pt x="4180" y="1599"/>
                  </a:lnTo>
                  <a:lnTo>
                    <a:pt x="4200" y="1589"/>
                  </a:lnTo>
                  <a:lnTo>
                    <a:pt x="4217" y="1579"/>
                  </a:lnTo>
                  <a:lnTo>
                    <a:pt x="4236" y="1567"/>
                  </a:lnTo>
                  <a:lnTo>
                    <a:pt x="4253" y="1555"/>
                  </a:lnTo>
                  <a:lnTo>
                    <a:pt x="4269" y="1542"/>
                  </a:lnTo>
                  <a:lnTo>
                    <a:pt x="4285" y="1528"/>
                  </a:lnTo>
                  <a:lnTo>
                    <a:pt x="4300" y="1513"/>
                  </a:lnTo>
                  <a:lnTo>
                    <a:pt x="4391" y="1604"/>
                  </a:lnTo>
                  <a:close/>
                  <a:moveTo>
                    <a:pt x="3991" y="1771"/>
                  </a:moveTo>
                  <a:lnTo>
                    <a:pt x="567" y="1771"/>
                  </a:lnTo>
                  <a:lnTo>
                    <a:pt x="567" y="1642"/>
                  </a:lnTo>
                  <a:lnTo>
                    <a:pt x="3991" y="1642"/>
                  </a:lnTo>
                  <a:lnTo>
                    <a:pt x="3991" y="1771"/>
                  </a:lnTo>
                  <a:close/>
                  <a:moveTo>
                    <a:pt x="567" y="1771"/>
                  </a:moveTo>
                  <a:lnTo>
                    <a:pt x="537" y="1769"/>
                  </a:lnTo>
                  <a:lnTo>
                    <a:pt x="509" y="1767"/>
                  </a:lnTo>
                  <a:lnTo>
                    <a:pt x="480" y="1763"/>
                  </a:lnTo>
                  <a:lnTo>
                    <a:pt x="453" y="1758"/>
                  </a:lnTo>
                  <a:lnTo>
                    <a:pt x="426" y="1752"/>
                  </a:lnTo>
                  <a:lnTo>
                    <a:pt x="399" y="1745"/>
                  </a:lnTo>
                  <a:lnTo>
                    <a:pt x="373" y="1736"/>
                  </a:lnTo>
                  <a:lnTo>
                    <a:pt x="347" y="1726"/>
                  </a:lnTo>
                  <a:lnTo>
                    <a:pt x="322" y="1714"/>
                  </a:lnTo>
                  <a:lnTo>
                    <a:pt x="297" y="1701"/>
                  </a:lnTo>
                  <a:lnTo>
                    <a:pt x="274" y="1688"/>
                  </a:lnTo>
                  <a:lnTo>
                    <a:pt x="250" y="1673"/>
                  </a:lnTo>
                  <a:lnTo>
                    <a:pt x="228" y="1657"/>
                  </a:lnTo>
                  <a:lnTo>
                    <a:pt x="207" y="1641"/>
                  </a:lnTo>
                  <a:lnTo>
                    <a:pt x="186" y="1622"/>
                  </a:lnTo>
                  <a:lnTo>
                    <a:pt x="166" y="1604"/>
                  </a:lnTo>
                  <a:lnTo>
                    <a:pt x="258" y="1513"/>
                  </a:lnTo>
                  <a:lnTo>
                    <a:pt x="273" y="1528"/>
                  </a:lnTo>
                  <a:lnTo>
                    <a:pt x="289" y="1542"/>
                  </a:lnTo>
                  <a:lnTo>
                    <a:pt x="305" y="1555"/>
                  </a:lnTo>
                  <a:lnTo>
                    <a:pt x="322" y="1567"/>
                  </a:lnTo>
                  <a:lnTo>
                    <a:pt x="339" y="1579"/>
                  </a:lnTo>
                  <a:lnTo>
                    <a:pt x="358" y="1589"/>
                  </a:lnTo>
                  <a:lnTo>
                    <a:pt x="378" y="1599"/>
                  </a:lnTo>
                  <a:lnTo>
                    <a:pt x="396" y="1607"/>
                  </a:lnTo>
                  <a:lnTo>
                    <a:pt x="416" y="1616"/>
                  </a:lnTo>
                  <a:lnTo>
                    <a:pt x="437" y="1622"/>
                  </a:lnTo>
                  <a:lnTo>
                    <a:pt x="458" y="1628"/>
                  </a:lnTo>
                  <a:lnTo>
                    <a:pt x="479" y="1633"/>
                  </a:lnTo>
                  <a:lnTo>
                    <a:pt x="500" y="1637"/>
                  </a:lnTo>
                  <a:lnTo>
                    <a:pt x="522" y="1640"/>
                  </a:lnTo>
                  <a:lnTo>
                    <a:pt x="545" y="1642"/>
                  </a:lnTo>
                  <a:lnTo>
                    <a:pt x="567" y="1642"/>
                  </a:lnTo>
                  <a:lnTo>
                    <a:pt x="567" y="1771"/>
                  </a:lnTo>
                  <a:close/>
                  <a:moveTo>
                    <a:pt x="166" y="1604"/>
                  </a:moveTo>
                  <a:lnTo>
                    <a:pt x="148" y="1584"/>
                  </a:lnTo>
                  <a:lnTo>
                    <a:pt x="130" y="1564"/>
                  </a:lnTo>
                  <a:lnTo>
                    <a:pt x="113" y="1542"/>
                  </a:lnTo>
                  <a:lnTo>
                    <a:pt x="97" y="1520"/>
                  </a:lnTo>
                  <a:lnTo>
                    <a:pt x="82" y="1497"/>
                  </a:lnTo>
                  <a:lnTo>
                    <a:pt x="69" y="1474"/>
                  </a:lnTo>
                  <a:lnTo>
                    <a:pt x="56" y="1449"/>
                  </a:lnTo>
                  <a:lnTo>
                    <a:pt x="45" y="1424"/>
                  </a:lnTo>
                  <a:lnTo>
                    <a:pt x="35" y="1398"/>
                  </a:lnTo>
                  <a:lnTo>
                    <a:pt x="26" y="1372"/>
                  </a:lnTo>
                  <a:lnTo>
                    <a:pt x="18" y="1345"/>
                  </a:lnTo>
                  <a:lnTo>
                    <a:pt x="12" y="1318"/>
                  </a:lnTo>
                  <a:lnTo>
                    <a:pt x="7" y="1290"/>
                  </a:lnTo>
                  <a:lnTo>
                    <a:pt x="3" y="1261"/>
                  </a:lnTo>
                  <a:lnTo>
                    <a:pt x="2" y="1233"/>
                  </a:lnTo>
                  <a:lnTo>
                    <a:pt x="0" y="1204"/>
                  </a:lnTo>
                  <a:lnTo>
                    <a:pt x="128" y="1204"/>
                  </a:lnTo>
                  <a:lnTo>
                    <a:pt x="129" y="1227"/>
                  </a:lnTo>
                  <a:lnTo>
                    <a:pt x="130" y="1249"/>
                  </a:lnTo>
                  <a:lnTo>
                    <a:pt x="134" y="1271"/>
                  </a:lnTo>
                  <a:lnTo>
                    <a:pt x="138" y="1292"/>
                  </a:lnTo>
                  <a:lnTo>
                    <a:pt x="143" y="1313"/>
                  </a:lnTo>
                  <a:lnTo>
                    <a:pt x="148" y="1334"/>
                  </a:lnTo>
                  <a:lnTo>
                    <a:pt x="155" y="1354"/>
                  </a:lnTo>
                  <a:lnTo>
                    <a:pt x="162" y="1374"/>
                  </a:lnTo>
                  <a:lnTo>
                    <a:pt x="172" y="1393"/>
                  </a:lnTo>
                  <a:lnTo>
                    <a:pt x="181" y="1412"/>
                  </a:lnTo>
                  <a:lnTo>
                    <a:pt x="192" y="1431"/>
                  </a:lnTo>
                  <a:lnTo>
                    <a:pt x="203" y="1449"/>
                  </a:lnTo>
                  <a:lnTo>
                    <a:pt x="216" y="1465"/>
                  </a:lnTo>
                  <a:lnTo>
                    <a:pt x="229" y="1483"/>
                  </a:lnTo>
                  <a:lnTo>
                    <a:pt x="243" y="1499"/>
                  </a:lnTo>
                  <a:lnTo>
                    <a:pt x="258" y="1513"/>
                  </a:lnTo>
                  <a:lnTo>
                    <a:pt x="166" y="1604"/>
                  </a:lnTo>
                  <a:close/>
                  <a:moveTo>
                    <a:pt x="0" y="1204"/>
                  </a:moveTo>
                  <a:lnTo>
                    <a:pt x="0" y="566"/>
                  </a:lnTo>
                  <a:lnTo>
                    <a:pt x="128" y="566"/>
                  </a:lnTo>
                  <a:lnTo>
                    <a:pt x="128" y="1204"/>
                  </a:lnTo>
                  <a:lnTo>
                    <a:pt x="0" y="1204"/>
                  </a:lnTo>
                  <a:close/>
                  <a:moveTo>
                    <a:pt x="0" y="566"/>
                  </a:moveTo>
                  <a:lnTo>
                    <a:pt x="2" y="538"/>
                  </a:lnTo>
                  <a:lnTo>
                    <a:pt x="3" y="509"/>
                  </a:lnTo>
                  <a:lnTo>
                    <a:pt x="7" y="481"/>
                  </a:lnTo>
                  <a:lnTo>
                    <a:pt x="12" y="452"/>
                  </a:lnTo>
                  <a:lnTo>
                    <a:pt x="18" y="425"/>
                  </a:lnTo>
                  <a:lnTo>
                    <a:pt x="26" y="398"/>
                  </a:lnTo>
                  <a:lnTo>
                    <a:pt x="35" y="372"/>
                  </a:lnTo>
                  <a:lnTo>
                    <a:pt x="45" y="346"/>
                  </a:lnTo>
                  <a:lnTo>
                    <a:pt x="56" y="321"/>
                  </a:lnTo>
                  <a:lnTo>
                    <a:pt x="69" y="297"/>
                  </a:lnTo>
                  <a:lnTo>
                    <a:pt x="82" y="273"/>
                  </a:lnTo>
                  <a:lnTo>
                    <a:pt x="97" y="251"/>
                  </a:lnTo>
                  <a:lnTo>
                    <a:pt x="113" y="229"/>
                  </a:lnTo>
                  <a:lnTo>
                    <a:pt x="130" y="206"/>
                  </a:lnTo>
                  <a:lnTo>
                    <a:pt x="148" y="186"/>
                  </a:lnTo>
                  <a:lnTo>
                    <a:pt x="166" y="167"/>
                  </a:lnTo>
                  <a:lnTo>
                    <a:pt x="258" y="257"/>
                  </a:lnTo>
                  <a:lnTo>
                    <a:pt x="243" y="272"/>
                  </a:lnTo>
                  <a:lnTo>
                    <a:pt x="229" y="288"/>
                  </a:lnTo>
                  <a:lnTo>
                    <a:pt x="216" y="305"/>
                  </a:lnTo>
                  <a:lnTo>
                    <a:pt x="203" y="323"/>
                  </a:lnTo>
                  <a:lnTo>
                    <a:pt x="192" y="340"/>
                  </a:lnTo>
                  <a:lnTo>
                    <a:pt x="181" y="358"/>
                  </a:lnTo>
                  <a:lnTo>
                    <a:pt x="172" y="377"/>
                  </a:lnTo>
                  <a:lnTo>
                    <a:pt x="162" y="397"/>
                  </a:lnTo>
                  <a:lnTo>
                    <a:pt x="155" y="417"/>
                  </a:lnTo>
                  <a:lnTo>
                    <a:pt x="148" y="436"/>
                  </a:lnTo>
                  <a:lnTo>
                    <a:pt x="143" y="457"/>
                  </a:lnTo>
                  <a:lnTo>
                    <a:pt x="138" y="478"/>
                  </a:lnTo>
                  <a:lnTo>
                    <a:pt x="134" y="501"/>
                  </a:lnTo>
                  <a:lnTo>
                    <a:pt x="130" y="522"/>
                  </a:lnTo>
                  <a:lnTo>
                    <a:pt x="129" y="544"/>
                  </a:lnTo>
                  <a:lnTo>
                    <a:pt x="128" y="566"/>
                  </a:lnTo>
                  <a:lnTo>
                    <a:pt x="0" y="566"/>
                  </a:lnTo>
                  <a:close/>
                  <a:moveTo>
                    <a:pt x="166" y="167"/>
                  </a:moveTo>
                  <a:lnTo>
                    <a:pt x="186" y="148"/>
                  </a:lnTo>
                  <a:lnTo>
                    <a:pt x="207" y="130"/>
                  </a:lnTo>
                  <a:lnTo>
                    <a:pt x="228" y="114"/>
                  </a:lnTo>
                  <a:lnTo>
                    <a:pt x="250" y="97"/>
                  </a:lnTo>
                  <a:lnTo>
                    <a:pt x="274" y="83"/>
                  </a:lnTo>
                  <a:lnTo>
                    <a:pt x="297" y="69"/>
                  </a:lnTo>
                  <a:lnTo>
                    <a:pt x="322" y="57"/>
                  </a:lnTo>
                  <a:lnTo>
                    <a:pt x="347" y="46"/>
                  </a:lnTo>
                  <a:lnTo>
                    <a:pt x="373" y="34"/>
                  </a:lnTo>
                  <a:lnTo>
                    <a:pt x="399" y="26"/>
                  </a:lnTo>
                  <a:lnTo>
                    <a:pt x="426" y="18"/>
                  </a:lnTo>
                  <a:lnTo>
                    <a:pt x="453" y="12"/>
                  </a:lnTo>
                  <a:lnTo>
                    <a:pt x="480" y="7"/>
                  </a:lnTo>
                  <a:lnTo>
                    <a:pt x="509" y="3"/>
                  </a:lnTo>
                  <a:lnTo>
                    <a:pt x="537" y="1"/>
                  </a:lnTo>
                  <a:lnTo>
                    <a:pt x="567" y="0"/>
                  </a:lnTo>
                  <a:lnTo>
                    <a:pt x="567" y="128"/>
                  </a:lnTo>
                  <a:lnTo>
                    <a:pt x="545" y="128"/>
                  </a:lnTo>
                  <a:lnTo>
                    <a:pt x="522" y="131"/>
                  </a:lnTo>
                  <a:lnTo>
                    <a:pt x="500" y="133"/>
                  </a:lnTo>
                  <a:lnTo>
                    <a:pt x="479" y="137"/>
                  </a:lnTo>
                  <a:lnTo>
                    <a:pt x="458" y="142"/>
                  </a:lnTo>
                  <a:lnTo>
                    <a:pt x="437" y="148"/>
                  </a:lnTo>
                  <a:lnTo>
                    <a:pt x="416" y="154"/>
                  </a:lnTo>
                  <a:lnTo>
                    <a:pt x="396" y="163"/>
                  </a:lnTo>
                  <a:lnTo>
                    <a:pt x="378" y="172"/>
                  </a:lnTo>
                  <a:lnTo>
                    <a:pt x="358" y="182"/>
                  </a:lnTo>
                  <a:lnTo>
                    <a:pt x="339" y="191"/>
                  </a:lnTo>
                  <a:lnTo>
                    <a:pt x="322" y="204"/>
                  </a:lnTo>
                  <a:lnTo>
                    <a:pt x="305" y="216"/>
                  </a:lnTo>
                  <a:lnTo>
                    <a:pt x="289" y="229"/>
                  </a:lnTo>
                  <a:lnTo>
                    <a:pt x="273" y="242"/>
                  </a:lnTo>
                  <a:lnTo>
                    <a:pt x="258" y="257"/>
                  </a:lnTo>
                  <a:lnTo>
                    <a:pt x="166" y="167"/>
                  </a:lnTo>
                  <a:close/>
                </a:path>
              </a:pathLst>
            </a:custGeom>
            <a:solidFill>
              <a:srgbClr val="BDBFC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7" name="Rectangle 46"/>
            <p:cNvSpPr>
              <a:spLocks noChangeArrowheads="1"/>
            </p:cNvSpPr>
            <p:nvPr/>
          </p:nvSpPr>
          <p:spPr bwMode="auto">
            <a:xfrm>
              <a:off x="4304" y="1856"/>
              <a:ext cx="946" cy="2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914400"/>
              <a:r>
                <a:rPr lang="en-US" altLang="en-US" sz="2400" b="1" dirty="0">
                  <a:solidFill>
                    <a:srgbClr val="BDBFC1"/>
                  </a:solidFill>
                  <a:latin typeface="Calibri" panose="020F0502020204030204" pitchFamily="34" charset="0"/>
                </a:rPr>
                <a:t>PROGRAM</a:t>
              </a:r>
              <a:endParaRPr lang="en-US" altLang="en-US" dirty="0"/>
            </a:p>
          </p:txBody>
        </p:sp>
        <p:sp>
          <p:nvSpPr>
            <p:cNvPr id="48" name="Freeform 47"/>
            <p:cNvSpPr>
              <a:spLocks noEditPoints="1"/>
            </p:cNvSpPr>
            <p:nvPr/>
          </p:nvSpPr>
          <p:spPr bwMode="auto">
            <a:xfrm>
              <a:off x="4214" y="2911"/>
              <a:ext cx="1139" cy="443"/>
            </a:xfrm>
            <a:custGeom>
              <a:avLst/>
              <a:gdLst>
                <a:gd name="T0" fmla="*/ 567 w 4557"/>
                <a:gd name="T1" fmla="*/ 0 h 1769"/>
                <a:gd name="T2" fmla="*/ 4104 w 4557"/>
                <a:gd name="T3" fmla="*/ 11 h 1769"/>
                <a:gd name="T4" fmla="*/ 4236 w 4557"/>
                <a:gd name="T5" fmla="*/ 55 h 1769"/>
                <a:gd name="T6" fmla="*/ 4351 w 4557"/>
                <a:gd name="T7" fmla="*/ 130 h 1769"/>
                <a:gd name="T8" fmla="*/ 4269 w 4557"/>
                <a:gd name="T9" fmla="*/ 229 h 1769"/>
                <a:gd name="T10" fmla="*/ 4180 w 4557"/>
                <a:gd name="T11" fmla="*/ 172 h 1769"/>
                <a:gd name="T12" fmla="*/ 4078 w 4557"/>
                <a:gd name="T13" fmla="*/ 137 h 1769"/>
                <a:gd name="T14" fmla="*/ 3991 w 4557"/>
                <a:gd name="T15" fmla="*/ 0 h 1769"/>
                <a:gd name="T16" fmla="*/ 4461 w 4557"/>
                <a:gd name="T17" fmla="*/ 250 h 1769"/>
                <a:gd name="T18" fmla="*/ 4522 w 4557"/>
                <a:gd name="T19" fmla="*/ 372 h 1769"/>
                <a:gd name="T20" fmla="*/ 4555 w 4557"/>
                <a:gd name="T21" fmla="*/ 508 h 1769"/>
                <a:gd name="T22" fmla="*/ 4427 w 4557"/>
                <a:gd name="T23" fmla="*/ 522 h 1769"/>
                <a:gd name="T24" fmla="*/ 4402 w 4557"/>
                <a:gd name="T25" fmla="*/ 415 h 1769"/>
                <a:gd name="T26" fmla="*/ 4354 w 4557"/>
                <a:gd name="T27" fmla="*/ 321 h 1769"/>
                <a:gd name="T28" fmla="*/ 4391 w 4557"/>
                <a:gd name="T29" fmla="*/ 167 h 1769"/>
                <a:gd name="T30" fmla="*/ 4557 w 4557"/>
                <a:gd name="T31" fmla="*/ 566 h 1769"/>
                <a:gd name="T32" fmla="*/ 4546 w 4557"/>
                <a:gd name="T33" fmla="*/ 1317 h 1769"/>
                <a:gd name="T34" fmla="*/ 4501 w 4557"/>
                <a:gd name="T35" fmla="*/ 1449 h 1769"/>
                <a:gd name="T36" fmla="*/ 4427 w 4557"/>
                <a:gd name="T37" fmla="*/ 1563 h 1769"/>
                <a:gd name="T38" fmla="*/ 4328 w 4557"/>
                <a:gd name="T39" fmla="*/ 1483 h 1769"/>
                <a:gd name="T40" fmla="*/ 4385 w 4557"/>
                <a:gd name="T41" fmla="*/ 1393 h 1769"/>
                <a:gd name="T42" fmla="*/ 4420 w 4557"/>
                <a:gd name="T43" fmla="*/ 1292 h 1769"/>
                <a:gd name="T44" fmla="*/ 4557 w 4557"/>
                <a:gd name="T45" fmla="*/ 1203 h 1769"/>
                <a:gd name="T46" fmla="*/ 4307 w 4557"/>
                <a:gd name="T47" fmla="*/ 1673 h 1769"/>
                <a:gd name="T48" fmla="*/ 4185 w 4557"/>
                <a:gd name="T49" fmla="*/ 1736 h 1769"/>
                <a:gd name="T50" fmla="*/ 4049 w 4557"/>
                <a:gd name="T51" fmla="*/ 1767 h 1769"/>
                <a:gd name="T52" fmla="*/ 4035 w 4557"/>
                <a:gd name="T53" fmla="*/ 1640 h 1769"/>
                <a:gd name="T54" fmla="*/ 4142 w 4557"/>
                <a:gd name="T55" fmla="*/ 1615 h 1769"/>
                <a:gd name="T56" fmla="*/ 4236 w 4557"/>
                <a:gd name="T57" fmla="*/ 1567 h 1769"/>
                <a:gd name="T58" fmla="*/ 4391 w 4557"/>
                <a:gd name="T59" fmla="*/ 1604 h 1769"/>
                <a:gd name="T60" fmla="*/ 3991 w 4557"/>
                <a:gd name="T61" fmla="*/ 1769 h 1769"/>
                <a:gd name="T62" fmla="*/ 453 w 4557"/>
                <a:gd name="T63" fmla="*/ 1758 h 1769"/>
                <a:gd name="T64" fmla="*/ 322 w 4557"/>
                <a:gd name="T65" fmla="*/ 1714 h 1769"/>
                <a:gd name="T66" fmla="*/ 207 w 4557"/>
                <a:gd name="T67" fmla="*/ 1641 h 1769"/>
                <a:gd name="T68" fmla="*/ 289 w 4557"/>
                <a:gd name="T69" fmla="*/ 1542 h 1769"/>
                <a:gd name="T70" fmla="*/ 378 w 4557"/>
                <a:gd name="T71" fmla="*/ 1599 h 1769"/>
                <a:gd name="T72" fmla="*/ 479 w 4557"/>
                <a:gd name="T73" fmla="*/ 1633 h 1769"/>
                <a:gd name="T74" fmla="*/ 567 w 4557"/>
                <a:gd name="T75" fmla="*/ 1769 h 1769"/>
                <a:gd name="T76" fmla="*/ 97 w 4557"/>
                <a:gd name="T77" fmla="*/ 1520 h 1769"/>
                <a:gd name="T78" fmla="*/ 35 w 4557"/>
                <a:gd name="T79" fmla="*/ 1398 h 1769"/>
                <a:gd name="T80" fmla="*/ 3 w 4557"/>
                <a:gd name="T81" fmla="*/ 1261 h 1769"/>
                <a:gd name="T82" fmla="*/ 130 w 4557"/>
                <a:gd name="T83" fmla="*/ 1249 h 1769"/>
                <a:gd name="T84" fmla="*/ 155 w 4557"/>
                <a:gd name="T85" fmla="*/ 1354 h 1769"/>
                <a:gd name="T86" fmla="*/ 203 w 4557"/>
                <a:gd name="T87" fmla="*/ 1448 h 1769"/>
                <a:gd name="T88" fmla="*/ 166 w 4557"/>
                <a:gd name="T89" fmla="*/ 1604 h 1769"/>
                <a:gd name="T90" fmla="*/ 0 w 4557"/>
                <a:gd name="T91" fmla="*/ 1203 h 1769"/>
                <a:gd name="T92" fmla="*/ 12 w 4557"/>
                <a:gd name="T93" fmla="*/ 452 h 1769"/>
                <a:gd name="T94" fmla="*/ 56 w 4557"/>
                <a:gd name="T95" fmla="*/ 321 h 1769"/>
                <a:gd name="T96" fmla="*/ 130 w 4557"/>
                <a:gd name="T97" fmla="*/ 206 h 1769"/>
                <a:gd name="T98" fmla="*/ 229 w 4557"/>
                <a:gd name="T99" fmla="*/ 288 h 1769"/>
                <a:gd name="T100" fmla="*/ 172 w 4557"/>
                <a:gd name="T101" fmla="*/ 377 h 1769"/>
                <a:gd name="T102" fmla="*/ 138 w 4557"/>
                <a:gd name="T103" fmla="*/ 478 h 1769"/>
                <a:gd name="T104" fmla="*/ 0 w 4557"/>
                <a:gd name="T105" fmla="*/ 566 h 1769"/>
                <a:gd name="T106" fmla="*/ 250 w 4557"/>
                <a:gd name="T107" fmla="*/ 96 h 1769"/>
                <a:gd name="T108" fmla="*/ 373 w 4557"/>
                <a:gd name="T109" fmla="*/ 34 h 1769"/>
                <a:gd name="T110" fmla="*/ 509 w 4557"/>
                <a:gd name="T111" fmla="*/ 2 h 1769"/>
                <a:gd name="T112" fmla="*/ 522 w 4557"/>
                <a:gd name="T113" fmla="*/ 130 h 1769"/>
                <a:gd name="T114" fmla="*/ 416 w 4557"/>
                <a:gd name="T115" fmla="*/ 154 h 1769"/>
                <a:gd name="T116" fmla="*/ 322 w 4557"/>
                <a:gd name="T117" fmla="*/ 203 h 1769"/>
                <a:gd name="T118" fmla="*/ 166 w 4557"/>
                <a:gd name="T119" fmla="*/ 167 h 1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557" h="1769">
                  <a:moveTo>
                    <a:pt x="567" y="0"/>
                  </a:moveTo>
                  <a:lnTo>
                    <a:pt x="3991" y="0"/>
                  </a:lnTo>
                  <a:lnTo>
                    <a:pt x="3991" y="128"/>
                  </a:lnTo>
                  <a:lnTo>
                    <a:pt x="567" y="128"/>
                  </a:lnTo>
                  <a:lnTo>
                    <a:pt x="567" y="0"/>
                  </a:lnTo>
                  <a:close/>
                  <a:moveTo>
                    <a:pt x="3991" y="0"/>
                  </a:moveTo>
                  <a:lnTo>
                    <a:pt x="4020" y="1"/>
                  </a:lnTo>
                  <a:lnTo>
                    <a:pt x="4049" y="2"/>
                  </a:lnTo>
                  <a:lnTo>
                    <a:pt x="4077" y="6"/>
                  </a:lnTo>
                  <a:lnTo>
                    <a:pt x="4104" y="11"/>
                  </a:lnTo>
                  <a:lnTo>
                    <a:pt x="4132" y="18"/>
                  </a:lnTo>
                  <a:lnTo>
                    <a:pt x="4159" y="26"/>
                  </a:lnTo>
                  <a:lnTo>
                    <a:pt x="4185" y="34"/>
                  </a:lnTo>
                  <a:lnTo>
                    <a:pt x="4211" y="44"/>
                  </a:lnTo>
                  <a:lnTo>
                    <a:pt x="4236" y="55"/>
                  </a:lnTo>
                  <a:lnTo>
                    <a:pt x="4260" y="69"/>
                  </a:lnTo>
                  <a:lnTo>
                    <a:pt x="4284" y="83"/>
                  </a:lnTo>
                  <a:lnTo>
                    <a:pt x="4307" y="96"/>
                  </a:lnTo>
                  <a:lnTo>
                    <a:pt x="4329" y="112"/>
                  </a:lnTo>
                  <a:lnTo>
                    <a:pt x="4351" y="130"/>
                  </a:lnTo>
                  <a:lnTo>
                    <a:pt x="4372" y="147"/>
                  </a:lnTo>
                  <a:lnTo>
                    <a:pt x="4391" y="167"/>
                  </a:lnTo>
                  <a:lnTo>
                    <a:pt x="4300" y="257"/>
                  </a:lnTo>
                  <a:lnTo>
                    <a:pt x="4285" y="242"/>
                  </a:lnTo>
                  <a:lnTo>
                    <a:pt x="4269" y="229"/>
                  </a:lnTo>
                  <a:lnTo>
                    <a:pt x="4253" y="215"/>
                  </a:lnTo>
                  <a:lnTo>
                    <a:pt x="4236" y="203"/>
                  </a:lnTo>
                  <a:lnTo>
                    <a:pt x="4217" y="191"/>
                  </a:lnTo>
                  <a:lnTo>
                    <a:pt x="4200" y="180"/>
                  </a:lnTo>
                  <a:lnTo>
                    <a:pt x="4180" y="172"/>
                  </a:lnTo>
                  <a:lnTo>
                    <a:pt x="4161" y="163"/>
                  </a:lnTo>
                  <a:lnTo>
                    <a:pt x="4142" y="154"/>
                  </a:lnTo>
                  <a:lnTo>
                    <a:pt x="4121" y="148"/>
                  </a:lnTo>
                  <a:lnTo>
                    <a:pt x="4099" y="142"/>
                  </a:lnTo>
                  <a:lnTo>
                    <a:pt x="4078" y="137"/>
                  </a:lnTo>
                  <a:lnTo>
                    <a:pt x="4057" y="133"/>
                  </a:lnTo>
                  <a:lnTo>
                    <a:pt x="4035" y="130"/>
                  </a:lnTo>
                  <a:lnTo>
                    <a:pt x="4013" y="128"/>
                  </a:lnTo>
                  <a:lnTo>
                    <a:pt x="3991" y="128"/>
                  </a:lnTo>
                  <a:lnTo>
                    <a:pt x="3991" y="0"/>
                  </a:lnTo>
                  <a:close/>
                  <a:moveTo>
                    <a:pt x="4391" y="167"/>
                  </a:moveTo>
                  <a:lnTo>
                    <a:pt x="4410" y="185"/>
                  </a:lnTo>
                  <a:lnTo>
                    <a:pt x="4427" y="206"/>
                  </a:lnTo>
                  <a:lnTo>
                    <a:pt x="4444" y="227"/>
                  </a:lnTo>
                  <a:lnTo>
                    <a:pt x="4461" y="250"/>
                  </a:lnTo>
                  <a:lnTo>
                    <a:pt x="4474" y="273"/>
                  </a:lnTo>
                  <a:lnTo>
                    <a:pt x="4489" y="297"/>
                  </a:lnTo>
                  <a:lnTo>
                    <a:pt x="4501" y="321"/>
                  </a:lnTo>
                  <a:lnTo>
                    <a:pt x="4512" y="346"/>
                  </a:lnTo>
                  <a:lnTo>
                    <a:pt x="4522" y="372"/>
                  </a:lnTo>
                  <a:lnTo>
                    <a:pt x="4531" y="398"/>
                  </a:lnTo>
                  <a:lnTo>
                    <a:pt x="4540" y="425"/>
                  </a:lnTo>
                  <a:lnTo>
                    <a:pt x="4546" y="452"/>
                  </a:lnTo>
                  <a:lnTo>
                    <a:pt x="4551" y="480"/>
                  </a:lnTo>
                  <a:lnTo>
                    <a:pt x="4555" y="508"/>
                  </a:lnTo>
                  <a:lnTo>
                    <a:pt x="4556" y="536"/>
                  </a:lnTo>
                  <a:lnTo>
                    <a:pt x="4557" y="566"/>
                  </a:lnTo>
                  <a:lnTo>
                    <a:pt x="4428" y="566"/>
                  </a:lnTo>
                  <a:lnTo>
                    <a:pt x="4428" y="544"/>
                  </a:lnTo>
                  <a:lnTo>
                    <a:pt x="4427" y="522"/>
                  </a:lnTo>
                  <a:lnTo>
                    <a:pt x="4423" y="499"/>
                  </a:lnTo>
                  <a:lnTo>
                    <a:pt x="4420" y="478"/>
                  </a:lnTo>
                  <a:lnTo>
                    <a:pt x="4415" y="457"/>
                  </a:lnTo>
                  <a:lnTo>
                    <a:pt x="4409" y="436"/>
                  </a:lnTo>
                  <a:lnTo>
                    <a:pt x="4402" y="415"/>
                  </a:lnTo>
                  <a:lnTo>
                    <a:pt x="4395" y="395"/>
                  </a:lnTo>
                  <a:lnTo>
                    <a:pt x="4385" y="377"/>
                  </a:lnTo>
                  <a:lnTo>
                    <a:pt x="4376" y="357"/>
                  </a:lnTo>
                  <a:lnTo>
                    <a:pt x="4365" y="340"/>
                  </a:lnTo>
                  <a:lnTo>
                    <a:pt x="4354" y="321"/>
                  </a:lnTo>
                  <a:lnTo>
                    <a:pt x="4342" y="304"/>
                  </a:lnTo>
                  <a:lnTo>
                    <a:pt x="4328" y="288"/>
                  </a:lnTo>
                  <a:lnTo>
                    <a:pt x="4315" y="272"/>
                  </a:lnTo>
                  <a:lnTo>
                    <a:pt x="4300" y="257"/>
                  </a:lnTo>
                  <a:lnTo>
                    <a:pt x="4391" y="167"/>
                  </a:lnTo>
                  <a:close/>
                  <a:moveTo>
                    <a:pt x="4557" y="566"/>
                  </a:moveTo>
                  <a:lnTo>
                    <a:pt x="4557" y="1203"/>
                  </a:lnTo>
                  <a:lnTo>
                    <a:pt x="4428" y="1203"/>
                  </a:lnTo>
                  <a:lnTo>
                    <a:pt x="4428" y="566"/>
                  </a:lnTo>
                  <a:lnTo>
                    <a:pt x="4557" y="566"/>
                  </a:lnTo>
                  <a:close/>
                  <a:moveTo>
                    <a:pt x="4557" y="1203"/>
                  </a:moveTo>
                  <a:lnTo>
                    <a:pt x="4556" y="1233"/>
                  </a:lnTo>
                  <a:lnTo>
                    <a:pt x="4555" y="1261"/>
                  </a:lnTo>
                  <a:lnTo>
                    <a:pt x="4551" y="1290"/>
                  </a:lnTo>
                  <a:lnTo>
                    <a:pt x="4546" y="1317"/>
                  </a:lnTo>
                  <a:lnTo>
                    <a:pt x="4540" y="1345"/>
                  </a:lnTo>
                  <a:lnTo>
                    <a:pt x="4531" y="1371"/>
                  </a:lnTo>
                  <a:lnTo>
                    <a:pt x="4522" y="1398"/>
                  </a:lnTo>
                  <a:lnTo>
                    <a:pt x="4512" y="1423"/>
                  </a:lnTo>
                  <a:lnTo>
                    <a:pt x="4501" y="1449"/>
                  </a:lnTo>
                  <a:lnTo>
                    <a:pt x="4489" y="1473"/>
                  </a:lnTo>
                  <a:lnTo>
                    <a:pt x="4474" y="1497"/>
                  </a:lnTo>
                  <a:lnTo>
                    <a:pt x="4461" y="1520"/>
                  </a:lnTo>
                  <a:lnTo>
                    <a:pt x="4444" y="1542"/>
                  </a:lnTo>
                  <a:lnTo>
                    <a:pt x="4427" y="1563"/>
                  </a:lnTo>
                  <a:lnTo>
                    <a:pt x="4410" y="1584"/>
                  </a:lnTo>
                  <a:lnTo>
                    <a:pt x="4391" y="1604"/>
                  </a:lnTo>
                  <a:lnTo>
                    <a:pt x="4300" y="1513"/>
                  </a:lnTo>
                  <a:lnTo>
                    <a:pt x="4315" y="1497"/>
                  </a:lnTo>
                  <a:lnTo>
                    <a:pt x="4328" y="1483"/>
                  </a:lnTo>
                  <a:lnTo>
                    <a:pt x="4342" y="1465"/>
                  </a:lnTo>
                  <a:lnTo>
                    <a:pt x="4354" y="1448"/>
                  </a:lnTo>
                  <a:lnTo>
                    <a:pt x="4365" y="1431"/>
                  </a:lnTo>
                  <a:lnTo>
                    <a:pt x="4376" y="1412"/>
                  </a:lnTo>
                  <a:lnTo>
                    <a:pt x="4385" y="1393"/>
                  </a:lnTo>
                  <a:lnTo>
                    <a:pt x="4395" y="1374"/>
                  </a:lnTo>
                  <a:lnTo>
                    <a:pt x="4402" y="1354"/>
                  </a:lnTo>
                  <a:lnTo>
                    <a:pt x="4409" y="1334"/>
                  </a:lnTo>
                  <a:lnTo>
                    <a:pt x="4415" y="1313"/>
                  </a:lnTo>
                  <a:lnTo>
                    <a:pt x="4420" y="1292"/>
                  </a:lnTo>
                  <a:lnTo>
                    <a:pt x="4423" y="1270"/>
                  </a:lnTo>
                  <a:lnTo>
                    <a:pt x="4427" y="1249"/>
                  </a:lnTo>
                  <a:lnTo>
                    <a:pt x="4428" y="1227"/>
                  </a:lnTo>
                  <a:lnTo>
                    <a:pt x="4428" y="1203"/>
                  </a:lnTo>
                  <a:lnTo>
                    <a:pt x="4557" y="1203"/>
                  </a:lnTo>
                  <a:close/>
                  <a:moveTo>
                    <a:pt x="4391" y="1604"/>
                  </a:moveTo>
                  <a:lnTo>
                    <a:pt x="4372" y="1622"/>
                  </a:lnTo>
                  <a:lnTo>
                    <a:pt x="4351" y="1641"/>
                  </a:lnTo>
                  <a:lnTo>
                    <a:pt x="4329" y="1657"/>
                  </a:lnTo>
                  <a:lnTo>
                    <a:pt x="4307" y="1673"/>
                  </a:lnTo>
                  <a:lnTo>
                    <a:pt x="4284" y="1688"/>
                  </a:lnTo>
                  <a:lnTo>
                    <a:pt x="4260" y="1701"/>
                  </a:lnTo>
                  <a:lnTo>
                    <a:pt x="4236" y="1714"/>
                  </a:lnTo>
                  <a:lnTo>
                    <a:pt x="4211" y="1725"/>
                  </a:lnTo>
                  <a:lnTo>
                    <a:pt x="4185" y="1736"/>
                  </a:lnTo>
                  <a:lnTo>
                    <a:pt x="4159" y="1745"/>
                  </a:lnTo>
                  <a:lnTo>
                    <a:pt x="4132" y="1752"/>
                  </a:lnTo>
                  <a:lnTo>
                    <a:pt x="4104" y="1758"/>
                  </a:lnTo>
                  <a:lnTo>
                    <a:pt x="4077" y="1763"/>
                  </a:lnTo>
                  <a:lnTo>
                    <a:pt x="4049" y="1767"/>
                  </a:lnTo>
                  <a:lnTo>
                    <a:pt x="4020" y="1769"/>
                  </a:lnTo>
                  <a:lnTo>
                    <a:pt x="3991" y="1769"/>
                  </a:lnTo>
                  <a:lnTo>
                    <a:pt x="3991" y="1642"/>
                  </a:lnTo>
                  <a:lnTo>
                    <a:pt x="4013" y="1641"/>
                  </a:lnTo>
                  <a:lnTo>
                    <a:pt x="4035" y="1640"/>
                  </a:lnTo>
                  <a:lnTo>
                    <a:pt x="4057" y="1637"/>
                  </a:lnTo>
                  <a:lnTo>
                    <a:pt x="4078" y="1633"/>
                  </a:lnTo>
                  <a:lnTo>
                    <a:pt x="4099" y="1628"/>
                  </a:lnTo>
                  <a:lnTo>
                    <a:pt x="4121" y="1622"/>
                  </a:lnTo>
                  <a:lnTo>
                    <a:pt x="4142" y="1615"/>
                  </a:lnTo>
                  <a:lnTo>
                    <a:pt x="4161" y="1607"/>
                  </a:lnTo>
                  <a:lnTo>
                    <a:pt x="4180" y="1599"/>
                  </a:lnTo>
                  <a:lnTo>
                    <a:pt x="4200" y="1589"/>
                  </a:lnTo>
                  <a:lnTo>
                    <a:pt x="4217" y="1578"/>
                  </a:lnTo>
                  <a:lnTo>
                    <a:pt x="4236" y="1567"/>
                  </a:lnTo>
                  <a:lnTo>
                    <a:pt x="4253" y="1554"/>
                  </a:lnTo>
                  <a:lnTo>
                    <a:pt x="4269" y="1542"/>
                  </a:lnTo>
                  <a:lnTo>
                    <a:pt x="4285" y="1528"/>
                  </a:lnTo>
                  <a:lnTo>
                    <a:pt x="4300" y="1513"/>
                  </a:lnTo>
                  <a:lnTo>
                    <a:pt x="4391" y="1604"/>
                  </a:lnTo>
                  <a:close/>
                  <a:moveTo>
                    <a:pt x="3991" y="1769"/>
                  </a:moveTo>
                  <a:lnTo>
                    <a:pt x="567" y="1769"/>
                  </a:lnTo>
                  <a:lnTo>
                    <a:pt x="567" y="1642"/>
                  </a:lnTo>
                  <a:lnTo>
                    <a:pt x="3991" y="1642"/>
                  </a:lnTo>
                  <a:lnTo>
                    <a:pt x="3991" y="1769"/>
                  </a:lnTo>
                  <a:close/>
                  <a:moveTo>
                    <a:pt x="567" y="1769"/>
                  </a:moveTo>
                  <a:lnTo>
                    <a:pt x="537" y="1769"/>
                  </a:lnTo>
                  <a:lnTo>
                    <a:pt x="509" y="1767"/>
                  </a:lnTo>
                  <a:lnTo>
                    <a:pt x="480" y="1763"/>
                  </a:lnTo>
                  <a:lnTo>
                    <a:pt x="453" y="1758"/>
                  </a:lnTo>
                  <a:lnTo>
                    <a:pt x="426" y="1752"/>
                  </a:lnTo>
                  <a:lnTo>
                    <a:pt x="399" y="1745"/>
                  </a:lnTo>
                  <a:lnTo>
                    <a:pt x="373" y="1736"/>
                  </a:lnTo>
                  <a:lnTo>
                    <a:pt x="347" y="1725"/>
                  </a:lnTo>
                  <a:lnTo>
                    <a:pt x="322" y="1714"/>
                  </a:lnTo>
                  <a:lnTo>
                    <a:pt x="297" y="1701"/>
                  </a:lnTo>
                  <a:lnTo>
                    <a:pt x="274" y="1688"/>
                  </a:lnTo>
                  <a:lnTo>
                    <a:pt x="250" y="1673"/>
                  </a:lnTo>
                  <a:lnTo>
                    <a:pt x="228" y="1657"/>
                  </a:lnTo>
                  <a:lnTo>
                    <a:pt x="207" y="1641"/>
                  </a:lnTo>
                  <a:lnTo>
                    <a:pt x="186" y="1622"/>
                  </a:lnTo>
                  <a:lnTo>
                    <a:pt x="166" y="1604"/>
                  </a:lnTo>
                  <a:lnTo>
                    <a:pt x="258" y="1513"/>
                  </a:lnTo>
                  <a:lnTo>
                    <a:pt x="273" y="1528"/>
                  </a:lnTo>
                  <a:lnTo>
                    <a:pt x="289" y="1542"/>
                  </a:lnTo>
                  <a:lnTo>
                    <a:pt x="305" y="1554"/>
                  </a:lnTo>
                  <a:lnTo>
                    <a:pt x="322" y="1567"/>
                  </a:lnTo>
                  <a:lnTo>
                    <a:pt x="339" y="1578"/>
                  </a:lnTo>
                  <a:lnTo>
                    <a:pt x="358" y="1589"/>
                  </a:lnTo>
                  <a:lnTo>
                    <a:pt x="378" y="1599"/>
                  </a:lnTo>
                  <a:lnTo>
                    <a:pt x="396" y="1607"/>
                  </a:lnTo>
                  <a:lnTo>
                    <a:pt x="416" y="1615"/>
                  </a:lnTo>
                  <a:lnTo>
                    <a:pt x="437" y="1622"/>
                  </a:lnTo>
                  <a:lnTo>
                    <a:pt x="458" y="1628"/>
                  </a:lnTo>
                  <a:lnTo>
                    <a:pt x="479" y="1633"/>
                  </a:lnTo>
                  <a:lnTo>
                    <a:pt x="500" y="1637"/>
                  </a:lnTo>
                  <a:lnTo>
                    <a:pt x="522" y="1640"/>
                  </a:lnTo>
                  <a:lnTo>
                    <a:pt x="545" y="1641"/>
                  </a:lnTo>
                  <a:lnTo>
                    <a:pt x="567" y="1642"/>
                  </a:lnTo>
                  <a:lnTo>
                    <a:pt x="567" y="1769"/>
                  </a:lnTo>
                  <a:close/>
                  <a:moveTo>
                    <a:pt x="166" y="1604"/>
                  </a:moveTo>
                  <a:lnTo>
                    <a:pt x="148" y="1584"/>
                  </a:lnTo>
                  <a:lnTo>
                    <a:pt x="130" y="1563"/>
                  </a:lnTo>
                  <a:lnTo>
                    <a:pt x="113" y="1542"/>
                  </a:lnTo>
                  <a:lnTo>
                    <a:pt x="97" y="1520"/>
                  </a:lnTo>
                  <a:lnTo>
                    <a:pt x="82" y="1497"/>
                  </a:lnTo>
                  <a:lnTo>
                    <a:pt x="69" y="1473"/>
                  </a:lnTo>
                  <a:lnTo>
                    <a:pt x="56" y="1449"/>
                  </a:lnTo>
                  <a:lnTo>
                    <a:pt x="45" y="1423"/>
                  </a:lnTo>
                  <a:lnTo>
                    <a:pt x="35" y="1398"/>
                  </a:lnTo>
                  <a:lnTo>
                    <a:pt x="26" y="1371"/>
                  </a:lnTo>
                  <a:lnTo>
                    <a:pt x="18" y="1345"/>
                  </a:lnTo>
                  <a:lnTo>
                    <a:pt x="12" y="1317"/>
                  </a:lnTo>
                  <a:lnTo>
                    <a:pt x="7" y="1290"/>
                  </a:lnTo>
                  <a:lnTo>
                    <a:pt x="3" y="1261"/>
                  </a:lnTo>
                  <a:lnTo>
                    <a:pt x="2" y="1233"/>
                  </a:lnTo>
                  <a:lnTo>
                    <a:pt x="0" y="1203"/>
                  </a:lnTo>
                  <a:lnTo>
                    <a:pt x="128" y="1203"/>
                  </a:lnTo>
                  <a:lnTo>
                    <a:pt x="129" y="1227"/>
                  </a:lnTo>
                  <a:lnTo>
                    <a:pt x="130" y="1249"/>
                  </a:lnTo>
                  <a:lnTo>
                    <a:pt x="134" y="1270"/>
                  </a:lnTo>
                  <a:lnTo>
                    <a:pt x="138" y="1292"/>
                  </a:lnTo>
                  <a:lnTo>
                    <a:pt x="143" y="1313"/>
                  </a:lnTo>
                  <a:lnTo>
                    <a:pt x="148" y="1334"/>
                  </a:lnTo>
                  <a:lnTo>
                    <a:pt x="155" y="1354"/>
                  </a:lnTo>
                  <a:lnTo>
                    <a:pt x="162" y="1374"/>
                  </a:lnTo>
                  <a:lnTo>
                    <a:pt x="172" y="1393"/>
                  </a:lnTo>
                  <a:lnTo>
                    <a:pt x="181" y="1412"/>
                  </a:lnTo>
                  <a:lnTo>
                    <a:pt x="192" y="1431"/>
                  </a:lnTo>
                  <a:lnTo>
                    <a:pt x="203" y="1448"/>
                  </a:lnTo>
                  <a:lnTo>
                    <a:pt x="216" y="1465"/>
                  </a:lnTo>
                  <a:lnTo>
                    <a:pt x="229" y="1483"/>
                  </a:lnTo>
                  <a:lnTo>
                    <a:pt x="243" y="1497"/>
                  </a:lnTo>
                  <a:lnTo>
                    <a:pt x="258" y="1513"/>
                  </a:lnTo>
                  <a:lnTo>
                    <a:pt x="166" y="1604"/>
                  </a:lnTo>
                  <a:close/>
                  <a:moveTo>
                    <a:pt x="0" y="1203"/>
                  </a:moveTo>
                  <a:lnTo>
                    <a:pt x="0" y="566"/>
                  </a:lnTo>
                  <a:lnTo>
                    <a:pt x="128" y="566"/>
                  </a:lnTo>
                  <a:lnTo>
                    <a:pt x="128" y="1203"/>
                  </a:lnTo>
                  <a:lnTo>
                    <a:pt x="0" y="1203"/>
                  </a:lnTo>
                  <a:close/>
                  <a:moveTo>
                    <a:pt x="0" y="566"/>
                  </a:moveTo>
                  <a:lnTo>
                    <a:pt x="2" y="536"/>
                  </a:lnTo>
                  <a:lnTo>
                    <a:pt x="3" y="508"/>
                  </a:lnTo>
                  <a:lnTo>
                    <a:pt x="7" y="480"/>
                  </a:lnTo>
                  <a:lnTo>
                    <a:pt x="12" y="452"/>
                  </a:lnTo>
                  <a:lnTo>
                    <a:pt x="18" y="425"/>
                  </a:lnTo>
                  <a:lnTo>
                    <a:pt x="26" y="398"/>
                  </a:lnTo>
                  <a:lnTo>
                    <a:pt x="35" y="372"/>
                  </a:lnTo>
                  <a:lnTo>
                    <a:pt x="45" y="346"/>
                  </a:lnTo>
                  <a:lnTo>
                    <a:pt x="56" y="321"/>
                  </a:lnTo>
                  <a:lnTo>
                    <a:pt x="69" y="297"/>
                  </a:lnTo>
                  <a:lnTo>
                    <a:pt x="82" y="273"/>
                  </a:lnTo>
                  <a:lnTo>
                    <a:pt x="97" y="250"/>
                  </a:lnTo>
                  <a:lnTo>
                    <a:pt x="113" y="227"/>
                  </a:lnTo>
                  <a:lnTo>
                    <a:pt x="130" y="206"/>
                  </a:lnTo>
                  <a:lnTo>
                    <a:pt x="148" y="185"/>
                  </a:lnTo>
                  <a:lnTo>
                    <a:pt x="166" y="167"/>
                  </a:lnTo>
                  <a:lnTo>
                    <a:pt x="258" y="257"/>
                  </a:lnTo>
                  <a:lnTo>
                    <a:pt x="243" y="272"/>
                  </a:lnTo>
                  <a:lnTo>
                    <a:pt x="229" y="288"/>
                  </a:lnTo>
                  <a:lnTo>
                    <a:pt x="216" y="304"/>
                  </a:lnTo>
                  <a:lnTo>
                    <a:pt x="203" y="321"/>
                  </a:lnTo>
                  <a:lnTo>
                    <a:pt x="192" y="340"/>
                  </a:lnTo>
                  <a:lnTo>
                    <a:pt x="181" y="357"/>
                  </a:lnTo>
                  <a:lnTo>
                    <a:pt x="172" y="377"/>
                  </a:lnTo>
                  <a:lnTo>
                    <a:pt x="162" y="395"/>
                  </a:lnTo>
                  <a:lnTo>
                    <a:pt x="155" y="415"/>
                  </a:lnTo>
                  <a:lnTo>
                    <a:pt x="148" y="436"/>
                  </a:lnTo>
                  <a:lnTo>
                    <a:pt x="143" y="457"/>
                  </a:lnTo>
                  <a:lnTo>
                    <a:pt x="138" y="478"/>
                  </a:lnTo>
                  <a:lnTo>
                    <a:pt x="134" y="499"/>
                  </a:lnTo>
                  <a:lnTo>
                    <a:pt x="130" y="522"/>
                  </a:lnTo>
                  <a:lnTo>
                    <a:pt x="129" y="544"/>
                  </a:lnTo>
                  <a:lnTo>
                    <a:pt x="128" y="566"/>
                  </a:lnTo>
                  <a:lnTo>
                    <a:pt x="0" y="566"/>
                  </a:lnTo>
                  <a:close/>
                  <a:moveTo>
                    <a:pt x="166" y="167"/>
                  </a:moveTo>
                  <a:lnTo>
                    <a:pt x="186" y="147"/>
                  </a:lnTo>
                  <a:lnTo>
                    <a:pt x="207" y="130"/>
                  </a:lnTo>
                  <a:lnTo>
                    <a:pt x="228" y="112"/>
                  </a:lnTo>
                  <a:lnTo>
                    <a:pt x="250" y="96"/>
                  </a:lnTo>
                  <a:lnTo>
                    <a:pt x="274" y="83"/>
                  </a:lnTo>
                  <a:lnTo>
                    <a:pt x="297" y="69"/>
                  </a:lnTo>
                  <a:lnTo>
                    <a:pt x="322" y="55"/>
                  </a:lnTo>
                  <a:lnTo>
                    <a:pt x="347" y="44"/>
                  </a:lnTo>
                  <a:lnTo>
                    <a:pt x="373" y="34"/>
                  </a:lnTo>
                  <a:lnTo>
                    <a:pt x="399" y="26"/>
                  </a:lnTo>
                  <a:lnTo>
                    <a:pt x="426" y="18"/>
                  </a:lnTo>
                  <a:lnTo>
                    <a:pt x="453" y="11"/>
                  </a:lnTo>
                  <a:lnTo>
                    <a:pt x="480" y="6"/>
                  </a:lnTo>
                  <a:lnTo>
                    <a:pt x="509" y="2"/>
                  </a:lnTo>
                  <a:lnTo>
                    <a:pt x="537" y="1"/>
                  </a:lnTo>
                  <a:lnTo>
                    <a:pt x="567" y="0"/>
                  </a:lnTo>
                  <a:lnTo>
                    <a:pt x="567" y="128"/>
                  </a:lnTo>
                  <a:lnTo>
                    <a:pt x="545" y="128"/>
                  </a:lnTo>
                  <a:lnTo>
                    <a:pt x="522" y="130"/>
                  </a:lnTo>
                  <a:lnTo>
                    <a:pt x="500" y="133"/>
                  </a:lnTo>
                  <a:lnTo>
                    <a:pt x="479" y="137"/>
                  </a:lnTo>
                  <a:lnTo>
                    <a:pt x="458" y="142"/>
                  </a:lnTo>
                  <a:lnTo>
                    <a:pt x="437" y="148"/>
                  </a:lnTo>
                  <a:lnTo>
                    <a:pt x="416" y="154"/>
                  </a:lnTo>
                  <a:lnTo>
                    <a:pt x="396" y="163"/>
                  </a:lnTo>
                  <a:lnTo>
                    <a:pt x="378" y="172"/>
                  </a:lnTo>
                  <a:lnTo>
                    <a:pt x="358" y="180"/>
                  </a:lnTo>
                  <a:lnTo>
                    <a:pt x="339" y="191"/>
                  </a:lnTo>
                  <a:lnTo>
                    <a:pt x="322" y="203"/>
                  </a:lnTo>
                  <a:lnTo>
                    <a:pt x="305" y="215"/>
                  </a:lnTo>
                  <a:lnTo>
                    <a:pt x="289" y="229"/>
                  </a:lnTo>
                  <a:lnTo>
                    <a:pt x="273" y="242"/>
                  </a:lnTo>
                  <a:lnTo>
                    <a:pt x="258" y="257"/>
                  </a:lnTo>
                  <a:lnTo>
                    <a:pt x="166" y="167"/>
                  </a:lnTo>
                  <a:close/>
                </a:path>
              </a:pathLst>
            </a:custGeom>
            <a:solidFill>
              <a:srgbClr val="BDBFC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9" name="Rectangle 48"/>
            <p:cNvSpPr>
              <a:spLocks noChangeArrowheads="1"/>
            </p:cNvSpPr>
            <p:nvPr/>
          </p:nvSpPr>
          <p:spPr bwMode="auto">
            <a:xfrm>
              <a:off x="4405" y="2989"/>
              <a:ext cx="723" cy="2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914400"/>
              <a:r>
                <a:rPr lang="en-US" altLang="en-US" sz="2400" b="1" dirty="0">
                  <a:solidFill>
                    <a:srgbClr val="BDBFC1"/>
                  </a:solidFill>
                  <a:latin typeface="Calibri" panose="020F0502020204030204" pitchFamily="34" charset="0"/>
                </a:rPr>
                <a:t>SERVICE</a:t>
              </a:r>
              <a:endParaRPr lang="en-US" altLang="en-US" dirty="0"/>
            </a:p>
          </p:txBody>
        </p:sp>
      </p:grpSp>
    </p:spTree>
    <p:extLst>
      <p:ext uri="{BB962C8B-B14F-4D97-AF65-F5344CB8AC3E}">
        <p14:creationId xmlns:p14="http://schemas.microsoft.com/office/powerpoint/2010/main" val="4126803989"/>
      </p:ext>
    </p:extLst>
  </p:cSld>
  <p:clrMapOvr>
    <a:masterClrMapping/>
  </p:clrMapOvr>
  <p:transition spd="slow">
    <p:push/>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Implementation</a:t>
            </a:r>
            <a:endParaRPr lang="en-CA" dirty="0"/>
          </a:p>
        </p:txBody>
      </p:sp>
      <p:sp>
        <p:nvSpPr>
          <p:cNvPr id="3" name="Content Placeholder 2"/>
          <p:cNvSpPr>
            <a:spLocks noGrp="1"/>
          </p:cNvSpPr>
          <p:nvPr>
            <p:ph idx="1"/>
          </p:nvPr>
        </p:nvSpPr>
        <p:spPr/>
        <p:txBody>
          <a:bodyPr/>
          <a:lstStyle/>
          <a:p>
            <a:r>
              <a:rPr lang="en-CA" dirty="0" smtClean="0"/>
              <a:t>$7.59 </a:t>
            </a:r>
            <a:r>
              <a:rPr lang="en-CA" dirty="0"/>
              <a:t>Million over 4 years – funds for evaluation, not operating costs</a:t>
            </a:r>
          </a:p>
          <a:p>
            <a:r>
              <a:rPr lang="en-CA" dirty="0" smtClean="0"/>
              <a:t>61 applications, 9 projects selected</a:t>
            </a:r>
          </a:p>
          <a:p>
            <a:r>
              <a:rPr lang="en-CA" dirty="0" smtClean="0"/>
              <a:t>All studies implemented</a:t>
            </a:r>
          </a:p>
          <a:p>
            <a:r>
              <a:rPr lang="en-CA" dirty="0" smtClean="0"/>
              <a:t>8 out of 9 sustained</a:t>
            </a:r>
          </a:p>
          <a:p>
            <a:r>
              <a:rPr lang="en-CA" dirty="0" smtClean="0"/>
              <a:t>4 scaled up beyond initial sites</a:t>
            </a:r>
            <a:endParaRPr lang="en-CA" dirty="0"/>
          </a:p>
        </p:txBody>
      </p:sp>
    </p:spTree>
    <p:extLst>
      <p:ext uri="{BB962C8B-B14F-4D97-AF65-F5344CB8AC3E}">
        <p14:creationId xmlns:p14="http://schemas.microsoft.com/office/powerpoint/2010/main" val="356862476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06E79750-BF6A-42C3-A9B4-4FA379679517}" type="slidenum">
              <a:rPr lang="en-CA" smtClean="0"/>
              <a:t>13</a:t>
            </a:fld>
            <a:endParaRPr lang="en-CA"/>
          </a:p>
        </p:txBody>
      </p:sp>
      <p:sp>
        <p:nvSpPr>
          <p:cNvPr id="5" name="Content Placeholder 4"/>
          <p:cNvSpPr>
            <a:spLocks noGrp="1"/>
          </p:cNvSpPr>
          <p:nvPr>
            <p:ph idx="1"/>
          </p:nvPr>
        </p:nvSpPr>
        <p:spPr/>
        <p:txBody>
          <a:bodyPr>
            <a:normAutofit lnSpcReduction="10000"/>
          </a:bodyPr>
          <a:lstStyle/>
          <a:p>
            <a:r>
              <a:rPr lang="en-US" b="1" dirty="0" smtClean="0"/>
              <a:t>2 positive trials </a:t>
            </a:r>
            <a:r>
              <a:rPr lang="en-US" dirty="0"/>
              <a:t>– </a:t>
            </a:r>
            <a:endParaRPr lang="en-US" dirty="0" smtClean="0"/>
          </a:p>
          <a:p>
            <a:r>
              <a:rPr lang="en-US" dirty="0" smtClean="0"/>
              <a:t>One showed 20% reduction in hospital admissions at 90 days, and 17% reduction at 180 days</a:t>
            </a:r>
            <a:endParaRPr lang="en-US" dirty="0"/>
          </a:p>
          <a:p>
            <a:r>
              <a:rPr lang="en-US" dirty="0" smtClean="0"/>
              <a:t>One showed increased treatment initiation and retention (82% vs. 27% 1 </a:t>
            </a:r>
            <a:r>
              <a:rPr lang="en-US" dirty="0" err="1" smtClean="0"/>
              <a:t>appt</a:t>
            </a:r>
            <a:r>
              <a:rPr lang="en-US" dirty="0"/>
              <a:t>;</a:t>
            </a:r>
            <a:r>
              <a:rPr lang="en-US" dirty="0" smtClean="0"/>
              <a:t> 50% vs. 17% &gt; 1 </a:t>
            </a:r>
            <a:r>
              <a:rPr lang="en-US" dirty="0" err="1" smtClean="0"/>
              <a:t>appt</a:t>
            </a:r>
            <a:r>
              <a:rPr lang="en-US" dirty="0" smtClean="0"/>
              <a:t>)</a:t>
            </a:r>
          </a:p>
          <a:p>
            <a:r>
              <a:rPr lang="en-US" b="1" dirty="0" smtClean="0"/>
              <a:t>2 negative trials </a:t>
            </a:r>
          </a:p>
          <a:p>
            <a:r>
              <a:rPr lang="en-US" dirty="0" smtClean="0"/>
              <a:t>Consult service for PCPs showed </a:t>
            </a:r>
            <a:r>
              <a:rPr lang="en-US" dirty="0"/>
              <a:t>no effect on ED visit rates per </a:t>
            </a:r>
            <a:r>
              <a:rPr lang="en-US" dirty="0" smtClean="0"/>
              <a:t>physician in matched cohort</a:t>
            </a:r>
          </a:p>
          <a:p>
            <a:r>
              <a:rPr lang="en-US" dirty="0" smtClean="0"/>
              <a:t>Transitional case management - no significant change in symptoms, ED visits or hospitalization in RCT</a:t>
            </a:r>
            <a:endParaRPr lang="en-US" dirty="0"/>
          </a:p>
          <a:p>
            <a:r>
              <a:rPr lang="en-US" b="1" dirty="0" smtClean="0"/>
              <a:t>1 implementation study </a:t>
            </a:r>
            <a:r>
              <a:rPr lang="en-US" dirty="0" smtClean="0"/>
              <a:t>– improved team climate inventory</a:t>
            </a:r>
          </a:p>
          <a:p>
            <a:r>
              <a:rPr lang="en-US" b="1" dirty="0" smtClean="0"/>
              <a:t>4 results pending </a:t>
            </a:r>
          </a:p>
          <a:p>
            <a:endParaRPr lang="en-US" dirty="0" smtClean="0"/>
          </a:p>
          <a:p>
            <a:endParaRPr lang="en-CA" b="1" dirty="0"/>
          </a:p>
        </p:txBody>
      </p:sp>
      <p:sp>
        <p:nvSpPr>
          <p:cNvPr id="6" name="Title 5"/>
          <p:cNvSpPr>
            <a:spLocks noGrp="1"/>
          </p:cNvSpPr>
          <p:nvPr>
            <p:ph type="title"/>
          </p:nvPr>
        </p:nvSpPr>
        <p:spPr/>
        <p:txBody>
          <a:bodyPr/>
          <a:lstStyle/>
          <a:p>
            <a:r>
              <a:rPr lang="en-US" dirty="0" smtClean="0"/>
              <a:t>Quantitative results to date</a:t>
            </a:r>
            <a:endParaRPr lang="en-CA" dirty="0"/>
          </a:p>
        </p:txBody>
      </p:sp>
    </p:spTree>
    <p:extLst>
      <p:ext uri="{BB962C8B-B14F-4D97-AF65-F5344CB8AC3E}">
        <p14:creationId xmlns:p14="http://schemas.microsoft.com/office/powerpoint/2010/main" val="12431848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5">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Insights from the process</a:t>
            </a:r>
            <a:endParaRPr lang="en-CA" dirty="0"/>
          </a:p>
        </p:txBody>
      </p:sp>
      <p:sp>
        <p:nvSpPr>
          <p:cNvPr id="3" name="Content Placeholder 2"/>
          <p:cNvSpPr>
            <a:spLocks noGrp="1"/>
          </p:cNvSpPr>
          <p:nvPr>
            <p:ph idx="1"/>
          </p:nvPr>
        </p:nvSpPr>
        <p:spPr/>
        <p:txBody>
          <a:bodyPr>
            <a:normAutofit/>
          </a:bodyPr>
          <a:lstStyle/>
          <a:p>
            <a:pPr marL="171450" indent="-171450">
              <a:buFont typeface="Arial" panose="020B0604020202020204" pitchFamily="34" charset="0"/>
              <a:buChar char="•"/>
            </a:pPr>
            <a:r>
              <a:rPr lang="en-US" dirty="0" smtClean="0"/>
              <a:t>Support </a:t>
            </a:r>
            <a:r>
              <a:rPr lang="en-US" dirty="0"/>
              <a:t>teams in asking the right questions at the right time </a:t>
            </a:r>
            <a:endParaRPr lang="en-US" dirty="0" smtClean="0"/>
          </a:p>
          <a:p>
            <a:pPr marL="171450" indent="-171450">
              <a:buFont typeface="Arial" panose="020B0604020202020204" pitchFamily="34" charset="0"/>
              <a:buChar char="•"/>
            </a:pPr>
            <a:r>
              <a:rPr lang="en-US" dirty="0" smtClean="0"/>
              <a:t>Support continuous model redesign </a:t>
            </a:r>
            <a:r>
              <a:rPr lang="en-US" dirty="0"/>
              <a:t>by </a:t>
            </a:r>
            <a:r>
              <a:rPr lang="en-US" dirty="0" smtClean="0"/>
              <a:t>evaluating each </a:t>
            </a:r>
            <a:r>
              <a:rPr lang="en-US" dirty="0"/>
              <a:t>phase </a:t>
            </a:r>
            <a:endParaRPr lang="en-US" dirty="0" smtClean="0"/>
          </a:p>
          <a:p>
            <a:pPr marL="171450" indent="-171450">
              <a:buFont typeface="Arial" panose="020B0604020202020204" pitchFamily="34" charset="0"/>
              <a:buChar char="•"/>
            </a:pPr>
            <a:r>
              <a:rPr lang="en-US" dirty="0" smtClean="0"/>
              <a:t>Need to assess and address system barriers</a:t>
            </a:r>
            <a:endParaRPr lang="en-US" dirty="0"/>
          </a:p>
          <a:p>
            <a:pPr marL="0" indent="0">
              <a:buNone/>
            </a:pPr>
            <a:r>
              <a:rPr lang="en-US" sz="2800" dirty="0" smtClean="0"/>
              <a:t>Implementing and evaluating a new model takes time: 3-6 years</a:t>
            </a:r>
          </a:p>
          <a:p>
            <a:pPr marL="464058" lvl="1" indent="-171450">
              <a:buFont typeface="Arial" panose="020B0604020202020204" pitchFamily="34" charset="0"/>
              <a:buChar char="•"/>
            </a:pPr>
            <a:r>
              <a:rPr lang="en-US" dirty="0" smtClean="0"/>
              <a:t>IRB: &gt; 6 months for ½ the teams </a:t>
            </a:r>
          </a:p>
          <a:p>
            <a:pPr marL="464058" lvl="1" indent="-171450">
              <a:buFont typeface="Arial" panose="020B0604020202020204" pitchFamily="34" charset="0"/>
              <a:buChar char="•"/>
            </a:pPr>
            <a:r>
              <a:rPr lang="en-US" dirty="0" smtClean="0"/>
              <a:t>Data Sharing Agreements: 2-6 months </a:t>
            </a:r>
          </a:p>
          <a:p>
            <a:pPr marL="464058" lvl="1" indent="-171450">
              <a:buFont typeface="Arial" panose="020B0604020202020204" pitchFamily="34" charset="0"/>
              <a:buChar char="•"/>
            </a:pPr>
            <a:r>
              <a:rPr lang="en-US" dirty="0" smtClean="0"/>
              <a:t>Building </a:t>
            </a:r>
            <a:r>
              <a:rPr lang="en-US" dirty="0"/>
              <a:t>a functioning </a:t>
            </a:r>
            <a:r>
              <a:rPr lang="en-US" dirty="0" smtClean="0"/>
              <a:t>inter-institutional team: 12-18 months </a:t>
            </a:r>
          </a:p>
          <a:p>
            <a:pPr marL="464058" lvl="1" indent="-171450">
              <a:buFont typeface="Arial" panose="020B0604020202020204" pitchFamily="34" charset="0"/>
              <a:buChar char="•"/>
            </a:pPr>
            <a:r>
              <a:rPr lang="en-US" dirty="0" smtClean="0"/>
              <a:t>Observe benefit from an intervention: </a:t>
            </a:r>
            <a:r>
              <a:rPr lang="en-US" dirty="0"/>
              <a:t>3-12 </a:t>
            </a:r>
            <a:r>
              <a:rPr lang="en-US" dirty="0" smtClean="0"/>
              <a:t>months </a:t>
            </a:r>
          </a:p>
          <a:p>
            <a:pPr marL="464058" lvl="1" indent="-171450">
              <a:buFont typeface="Arial" panose="020B0604020202020204" pitchFamily="34" charset="0"/>
              <a:buChar char="•"/>
            </a:pPr>
            <a:r>
              <a:rPr lang="en-US" dirty="0" smtClean="0"/>
              <a:t>Measure </a:t>
            </a:r>
            <a:r>
              <a:rPr lang="en-US" dirty="0"/>
              <a:t>impact with </a:t>
            </a:r>
            <a:r>
              <a:rPr lang="en-US" dirty="0" smtClean="0"/>
              <a:t>administrative data: </a:t>
            </a:r>
            <a:r>
              <a:rPr lang="en-US" dirty="0"/>
              <a:t>9-12 months</a:t>
            </a:r>
          </a:p>
          <a:p>
            <a:endParaRPr lang="en-CA" dirty="0"/>
          </a:p>
          <a:p>
            <a:endParaRPr lang="en-CA" dirty="0"/>
          </a:p>
        </p:txBody>
      </p:sp>
    </p:spTree>
    <p:extLst>
      <p:ext uri="{BB962C8B-B14F-4D97-AF65-F5344CB8AC3E}">
        <p14:creationId xmlns:p14="http://schemas.microsoft.com/office/powerpoint/2010/main" val="193856392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cxnSp>
        <p:nvCxnSpPr>
          <p:cNvPr id="6" name="Straight Arrow Connector 5"/>
          <p:cNvCxnSpPr/>
          <p:nvPr/>
        </p:nvCxnSpPr>
        <p:spPr>
          <a:xfrm rot="16200000" flipV="1">
            <a:off x="457200" y="4077300"/>
            <a:ext cx="4343400" cy="76200"/>
          </a:xfrm>
          <a:prstGeom prst="straightConnector1">
            <a:avLst/>
          </a:prstGeom>
          <a:ln w="38100">
            <a:tailEnd type="arrow"/>
          </a:ln>
        </p:spPr>
        <p:style>
          <a:lnRef idx="1">
            <a:schemeClr val="dk1"/>
          </a:lnRef>
          <a:fillRef idx="0">
            <a:schemeClr val="dk1"/>
          </a:fillRef>
          <a:effectRef idx="0">
            <a:schemeClr val="dk1"/>
          </a:effectRef>
          <a:fontRef idx="minor">
            <a:schemeClr val="tx1"/>
          </a:fontRef>
        </p:style>
      </p:cxnSp>
      <p:cxnSp>
        <p:nvCxnSpPr>
          <p:cNvPr id="7" name="Straight Arrow Connector 6"/>
          <p:cNvCxnSpPr/>
          <p:nvPr/>
        </p:nvCxnSpPr>
        <p:spPr>
          <a:xfrm>
            <a:off x="2667000" y="6287101"/>
            <a:ext cx="6979722" cy="70281"/>
          </a:xfrm>
          <a:prstGeom prst="straightConnector1">
            <a:avLst/>
          </a:prstGeom>
          <a:ln w="38100">
            <a:tailEnd type="arrow"/>
          </a:ln>
        </p:spPr>
        <p:style>
          <a:lnRef idx="1">
            <a:schemeClr val="dk1"/>
          </a:lnRef>
          <a:fillRef idx="0">
            <a:schemeClr val="dk1"/>
          </a:fillRef>
          <a:effectRef idx="0">
            <a:schemeClr val="dk1"/>
          </a:effectRef>
          <a:fontRef idx="minor">
            <a:schemeClr val="tx1"/>
          </a:fontRef>
        </p:style>
      </p:cxnSp>
      <p:sp>
        <p:nvSpPr>
          <p:cNvPr id="9" name="TextBox 8"/>
          <p:cNvSpPr txBox="1"/>
          <p:nvPr/>
        </p:nvSpPr>
        <p:spPr>
          <a:xfrm>
            <a:off x="1905000" y="1574368"/>
            <a:ext cx="1471551" cy="400110"/>
          </a:xfrm>
          <a:prstGeom prst="rect">
            <a:avLst/>
          </a:prstGeom>
          <a:noFill/>
        </p:spPr>
        <p:txBody>
          <a:bodyPr wrap="square" rtlCol="0">
            <a:spAutoFit/>
          </a:bodyPr>
          <a:lstStyle/>
          <a:p>
            <a:pPr defTabSz="914400" fontAlgn="base">
              <a:spcBef>
                <a:spcPct val="0"/>
              </a:spcBef>
              <a:spcAft>
                <a:spcPct val="0"/>
              </a:spcAft>
            </a:pPr>
            <a:r>
              <a:rPr lang="en-US" sz="2000" dirty="0">
                <a:solidFill>
                  <a:srgbClr val="5C5C5C"/>
                </a:solidFill>
                <a:ea typeface="ＭＳ Ｐゴシック" pitchFamily="34" charset="-128"/>
              </a:rPr>
              <a:t>Excitement</a:t>
            </a:r>
          </a:p>
        </p:txBody>
      </p:sp>
      <p:sp>
        <p:nvSpPr>
          <p:cNvPr id="10" name="TextBox 9"/>
          <p:cNvSpPr txBox="1"/>
          <p:nvPr/>
        </p:nvSpPr>
        <p:spPr>
          <a:xfrm>
            <a:off x="8487888" y="5929851"/>
            <a:ext cx="899281" cy="400110"/>
          </a:xfrm>
          <a:prstGeom prst="rect">
            <a:avLst/>
          </a:prstGeom>
          <a:noFill/>
        </p:spPr>
        <p:txBody>
          <a:bodyPr wrap="square" rtlCol="0">
            <a:spAutoFit/>
          </a:bodyPr>
          <a:lstStyle/>
          <a:p>
            <a:pPr defTabSz="914400" fontAlgn="base">
              <a:spcBef>
                <a:spcPct val="0"/>
              </a:spcBef>
              <a:spcAft>
                <a:spcPct val="0"/>
              </a:spcAft>
            </a:pPr>
            <a:r>
              <a:rPr lang="en-US" sz="2000" dirty="0">
                <a:solidFill>
                  <a:srgbClr val="5C5C5C"/>
                </a:solidFill>
                <a:ea typeface="ＭＳ Ｐゴシック" pitchFamily="34" charset="-128"/>
              </a:rPr>
              <a:t>Time</a:t>
            </a:r>
          </a:p>
        </p:txBody>
      </p:sp>
      <p:sp>
        <p:nvSpPr>
          <p:cNvPr id="11" name="TextBox 10"/>
          <p:cNvSpPr txBox="1"/>
          <p:nvPr/>
        </p:nvSpPr>
        <p:spPr>
          <a:xfrm>
            <a:off x="3886200" y="1867501"/>
            <a:ext cx="2125574" cy="646331"/>
          </a:xfrm>
          <a:prstGeom prst="rect">
            <a:avLst/>
          </a:prstGeom>
          <a:noFill/>
        </p:spPr>
        <p:txBody>
          <a:bodyPr wrap="square" rtlCol="0">
            <a:spAutoFit/>
          </a:bodyPr>
          <a:lstStyle/>
          <a:p>
            <a:pPr defTabSz="914400" fontAlgn="base">
              <a:spcBef>
                <a:spcPct val="0"/>
              </a:spcBef>
              <a:spcAft>
                <a:spcPct val="0"/>
              </a:spcAft>
            </a:pPr>
            <a:r>
              <a:rPr lang="en-US" dirty="0">
                <a:solidFill>
                  <a:srgbClr val="5C5C5C"/>
                </a:solidFill>
                <a:ea typeface="ＭＳ Ｐゴシック" pitchFamily="34" charset="-128"/>
              </a:rPr>
              <a:t>Peak of Inflated Expectations</a:t>
            </a:r>
          </a:p>
        </p:txBody>
      </p:sp>
      <p:sp>
        <p:nvSpPr>
          <p:cNvPr id="13" name="TextBox 12"/>
          <p:cNvSpPr txBox="1"/>
          <p:nvPr/>
        </p:nvSpPr>
        <p:spPr>
          <a:xfrm>
            <a:off x="3657600" y="5765368"/>
            <a:ext cx="3024855" cy="369332"/>
          </a:xfrm>
          <a:prstGeom prst="rect">
            <a:avLst/>
          </a:prstGeom>
          <a:noFill/>
        </p:spPr>
        <p:txBody>
          <a:bodyPr wrap="square" rtlCol="0">
            <a:spAutoFit/>
          </a:bodyPr>
          <a:lstStyle/>
          <a:p>
            <a:pPr defTabSz="914400" fontAlgn="base">
              <a:spcBef>
                <a:spcPct val="0"/>
              </a:spcBef>
              <a:spcAft>
                <a:spcPct val="0"/>
              </a:spcAft>
            </a:pPr>
            <a:r>
              <a:rPr lang="en-US" dirty="0">
                <a:solidFill>
                  <a:srgbClr val="5C5C5C"/>
                </a:solidFill>
                <a:ea typeface="ＭＳ Ｐゴシック" pitchFamily="34" charset="-128"/>
              </a:rPr>
              <a:t>Trough of Disillusionment</a:t>
            </a:r>
          </a:p>
        </p:txBody>
      </p:sp>
      <p:sp>
        <p:nvSpPr>
          <p:cNvPr id="14" name="Freeform 13"/>
          <p:cNvSpPr/>
          <p:nvPr/>
        </p:nvSpPr>
        <p:spPr>
          <a:xfrm>
            <a:off x="2948764" y="2096101"/>
            <a:ext cx="6428055" cy="4040371"/>
          </a:xfrm>
          <a:custGeom>
            <a:avLst/>
            <a:gdLst>
              <a:gd name="connsiteX0" fmla="*/ 0 w 5991447"/>
              <a:gd name="connsiteY0" fmla="*/ 2622697 h 4040371"/>
              <a:gd name="connsiteX1" fmla="*/ 818707 w 5991447"/>
              <a:gd name="connsiteY1" fmla="*/ 155944 h 4040371"/>
              <a:gd name="connsiteX2" fmla="*/ 1456660 w 5991447"/>
              <a:gd name="connsiteY2" fmla="*/ 3558362 h 4040371"/>
              <a:gd name="connsiteX3" fmla="*/ 2179674 w 5991447"/>
              <a:gd name="connsiteY3" fmla="*/ 3048000 h 4040371"/>
              <a:gd name="connsiteX4" fmla="*/ 2519916 w 5991447"/>
              <a:gd name="connsiteY4" fmla="*/ 3271283 h 4040371"/>
              <a:gd name="connsiteX5" fmla="*/ 2647507 w 5991447"/>
              <a:gd name="connsiteY5" fmla="*/ 2899144 h 4040371"/>
              <a:gd name="connsiteX6" fmla="*/ 2955851 w 5991447"/>
              <a:gd name="connsiteY6" fmla="*/ 3016102 h 4040371"/>
              <a:gd name="connsiteX7" fmla="*/ 3072809 w 5991447"/>
              <a:gd name="connsiteY7" fmla="*/ 2633330 h 4040371"/>
              <a:gd name="connsiteX8" fmla="*/ 3402418 w 5991447"/>
              <a:gd name="connsiteY8" fmla="*/ 2665227 h 4040371"/>
              <a:gd name="connsiteX9" fmla="*/ 3487479 w 5991447"/>
              <a:gd name="connsiteY9" fmla="*/ 2388781 h 4040371"/>
              <a:gd name="connsiteX10" fmla="*/ 3806456 w 5991447"/>
              <a:gd name="connsiteY10" fmla="*/ 2537637 h 4040371"/>
              <a:gd name="connsiteX11" fmla="*/ 4093535 w 5991447"/>
              <a:gd name="connsiteY11" fmla="*/ 2154865 h 4040371"/>
              <a:gd name="connsiteX12" fmla="*/ 5709684 w 5991447"/>
              <a:gd name="connsiteY12" fmla="*/ 1601972 h 4040371"/>
              <a:gd name="connsiteX13" fmla="*/ 5784111 w 5991447"/>
              <a:gd name="connsiteY13" fmla="*/ 1591339 h 40403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991447" h="4040371">
                <a:moveTo>
                  <a:pt x="0" y="2622697"/>
                </a:moveTo>
                <a:cubicBezTo>
                  <a:pt x="287965" y="1311348"/>
                  <a:pt x="575930" y="0"/>
                  <a:pt x="818707" y="155944"/>
                </a:cubicBezTo>
                <a:cubicBezTo>
                  <a:pt x="1061484" y="311888"/>
                  <a:pt x="1229832" y="3076353"/>
                  <a:pt x="1456660" y="3558362"/>
                </a:cubicBezTo>
                <a:cubicBezTo>
                  <a:pt x="1683488" y="4040371"/>
                  <a:pt x="2002465" y="3095846"/>
                  <a:pt x="2179674" y="3048000"/>
                </a:cubicBezTo>
                <a:cubicBezTo>
                  <a:pt x="2356883" y="3000154"/>
                  <a:pt x="2441944" y="3296092"/>
                  <a:pt x="2519916" y="3271283"/>
                </a:cubicBezTo>
                <a:cubicBezTo>
                  <a:pt x="2597888" y="3246474"/>
                  <a:pt x="2574851" y="2941674"/>
                  <a:pt x="2647507" y="2899144"/>
                </a:cubicBezTo>
                <a:cubicBezTo>
                  <a:pt x="2720163" y="2856614"/>
                  <a:pt x="2884967" y="3060404"/>
                  <a:pt x="2955851" y="3016102"/>
                </a:cubicBezTo>
                <a:cubicBezTo>
                  <a:pt x="3026735" y="2971800"/>
                  <a:pt x="2998381" y="2691809"/>
                  <a:pt x="3072809" y="2633330"/>
                </a:cubicBezTo>
                <a:cubicBezTo>
                  <a:pt x="3147237" y="2574851"/>
                  <a:pt x="3333306" y="2705985"/>
                  <a:pt x="3402418" y="2665227"/>
                </a:cubicBezTo>
                <a:cubicBezTo>
                  <a:pt x="3471530" y="2624469"/>
                  <a:pt x="3420139" y="2410046"/>
                  <a:pt x="3487479" y="2388781"/>
                </a:cubicBezTo>
                <a:cubicBezTo>
                  <a:pt x="3554819" y="2367516"/>
                  <a:pt x="3705447" y="2576623"/>
                  <a:pt x="3806456" y="2537637"/>
                </a:cubicBezTo>
                <a:cubicBezTo>
                  <a:pt x="3907465" y="2498651"/>
                  <a:pt x="3776330" y="2310809"/>
                  <a:pt x="4093535" y="2154865"/>
                </a:cubicBezTo>
                <a:cubicBezTo>
                  <a:pt x="4410740" y="1998921"/>
                  <a:pt x="5427921" y="1695893"/>
                  <a:pt x="5709684" y="1601972"/>
                </a:cubicBezTo>
                <a:cubicBezTo>
                  <a:pt x="5991447" y="1508051"/>
                  <a:pt x="5887779" y="1549695"/>
                  <a:pt x="5784111" y="1591339"/>
                </a:cubicBezTo>
              </a:path>
            </a:pathLst>
          </a:custGeom>
          <a:ln w="38100"/>
        </p:spPr>
        <p:style>
          <a:lnRef idx="1">
            <a:schemeClr val="dk1"/>
          </a:lnRef>
          <a:fillRef idx="0">
            <a:schemeClr val="dk1"/>
          </a:fillRef>
          <a:effectRef idx="0">
            <a:schemeClr val="dk1"/>
          </a:effectRef>
          <a:fontRef idx="minor">
            <a:schemeClr val="tx1"/>
          </a:fontRef>
        </p:style>
        <p:txBody>
          <a:bodyPr rtlCol="0" anchor="ctr"/>
          <a:lstStyle/>
          <a:p>
            <a:pPr algn="ctr" defTabSz="914400" fontAlgn="base">
              <a:spcBef>
                <a:spcPct val="0"/>
              </a:spcBef>
              <a:spcAft>
                <a:spcPct val="0"/>
              </a:spcAft>
            </a:pPr>
            <a:endParaRPr lang="en-US">
              <a:solidFill>
                <a:srgbClr val="5C5C5C"/>
              </a:solidFill>
            </a:endParaRPr>
          </a:p>
        </p:txBody>
      </p:sp>
      <p:cxnSp>
        <p:nvCxnSpPr>
          <p:cNvPr id="15" name="Straight Arrow Connector 14"/>
          <p:cNvCxnSpPr>
            <a:endCxn id="14" idx="11"/>
          </p:cNvCxnSpPr>
          <p:nvPr/>
        </p:nvCxnSpPr>
        <p:spPr>
          <a:xfrm>
            <a:off x="6705600" y="3772499"/>
            <a:ext cx="635002" cy="478466"/>
          </a:xfrm>
          <a:prstGeom prst="straightConnector1">
            <a:avLst/>
          </a:prstGeom>
          <a:ln w="19050">
            <a:tailEnd type="arrow"/>
          </a:ln>
        </p:spPr>
        <p:style>
          <a:lnRef idx="1">
            <a:schemeClr val="dk1"/>
          </a:lnRef>
          <a:fillRef idx="0">
            <a:schemeClr val="dk1"/>
          </a:fillRef>
          <a:effectRef idx="0">
            <a:schemeClr val="dk1"/>
          </a:effectRef>
          <a:fontRef idx="minor">
            <a:schemeClr val="tx1"/>
          </a:fontRef>
        </p:style>
      </p:cxnSp>
      <p:sp>
        <p:nvSpPr>
          <p:cNvPr id="16" name="TextBox 15"/>
          <p:cNvSpPr txBox="1"/>
          <p:nvPr/>
        </p:nvSpPr>
        <p:spPr>
          <a:xfrm>
            <a:off x="6019800" y="3086701"/>
            <a:ext cx="1389798" cy="646331"/>
          </a:xfrm>
          <a:prstGeom prst="rect">
            <a:avLst/>
          </a:prstGeom>
          <a:noFill/>
        </p:spPr>
        <p:txBody>
          <a:bodyPr wrap="square" rtlCol="0">
            <a:spAutoFit/>
          </a:bodyPr>
          <a:lstStyle/>
          <a:p>
            <a:pPr defTabSz="914400" fontAlgn="base">
              <a:spcBef>
                <a:spcPct val="0"/>
              </a:spcBef>
              <a:spcAft>
                <a:spcPct val="0"/>
              </a:spcAft>
            </a:pPr>
            <a:r>
              <a:rPr lang="en-US" dirty="0" smtClean="0">
                <a:solidFill>
                  <a:srgbClr val="5C5C5C"/>
                </a:solidFill>
                <a:ea typeface="ＭＳ Ｐゴシック" pitchFamily="34" charset="-128"/>
              </a:rPr>
              <a:t>Program/</a:t>
            </a:r>
            <a:endParaRPr lang="en-US" dirty="0">
              <a:solidFill>
                <a:srgbClr val="5C5C5C"/>
              </a:solidFill>
              <a:ea typeface="ＭＳ Ｐゴシック" pitchFamily="34" charset="-128"/>
            </a:endParaRPr>
          </a:p>
          <a:p>
            <a:pPr defTabSz="914400" fontAlgn="base">
              <a:spcBef>
                <a:spcPct val="0"/>
              </a:spcBef>
              <a:spcAft>
                <a:spcPct val="0"/>
              </a:spcAft>
            </a:pPr>
            <a:r>
              <a:rPr lang="en-US" dirty="0">
                <a:solidFill>
                  <a:srgbClr val="5C5C5C"/>
                </a:solidFill>
                <a:ea typeface="ＭＳ Ｐゴシック" pitchFamily="34" charset="-128"/>
              </a:rPr>
              <a:t>Market Fit</a:t>
            </a:r>
          </a:p>
        </p:txBody>
      </p:sp>
      <p:sp>
        <p:nvSpPr>
          <p:cNvPr id="19" name="TextBox 18"/>
          <p:cNvSpPr txBox="1"/>
          <p:nvPr/>
        </p:nvSpPr>
        <p:spPr>
          <a:xfrm>
            <a:off x="2667000" y="4763100"/>
            <a:ext cx="1471551" cy="369332"/>
          </a:xfrm>
          <a:prstGeom prst="rect">
            <a:avLst/>
          </a:prstGeom>
          <a:noFill/>
        </p:spPr>
        <p:txBody>
          <a:bodyPr wrap="square" rtlCol="0">
            <a:spAutoFit/>
          </a:bodyPr>
          <a:lstStyle/>
          <a:p>
            <a:pPr defTabSz="914400" fontAlgn="base">
              <a:spcBef>
                <a:spcPct val="0"/>
              </a:spcBef>
              <a:spcAft>
                <a:spcPct val="0"/>
              </a:spcAft>
            </a:pPr>
            <a:r>
              <a:rPr lang="en-US" dirty="0">
                <a:solidFill>
                  <a:srgbClr val="5C5C5C"/>
                </a:solidFill>
                <a:ea typeface="ＭＳ Ｐゴシック" pitchFamily="34" charset="-128"/>
              </a:rPr>
              <a:t>Pre-launch</a:t>
            </a:r>
          </a:p>
        </p:txBody>
      </p:sp>
      <p:sp>
        <p:nvSpPr>
          <p:cNvPr id="2050" name="Rectangle 2"/>
          <p:cNvSpPr>
            <a:spLocks noChangeArrowheads="1"/>
          </p:cNvSpPr>
          <p:nvPr/>
        </p:nvSpPr>
        <p:spPr bwMode="auto">
          <a:xfrm>
            <a:off x="1524001" y="43934"/>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defTabSz="914400" fontAlgn="base">
              <a:spcBef>
                <a:spcPct val="0"/>
              </a:spcBef>
              <a:spcAft>
                <a:spcPct val="0"/>
              </a:spcAft>
            </a:pPr>
            <a:endParaRPr lang="en-US">
              <a:solidFill>
                <a:srgbClr val="5C5C5C"/>
              </a:solidFill>
              <a:ea typeface="ＭＳ Ｐゴシック" pitchFamily="34" charset="-128"/>
            </a:endParaRPr>
          </a:p>
        </p:txBody>
      </p:sp>
      <p:sp>
        <p:nvSpPr>
          <p:cNvPr id="3" name="Title 2"/>
          <p:cNvSpPr>
            <a:spLocks noGrp="1"/>
          </p:cNvSpPr>
          <p:nvPr>
            <p:ph type="title"/>
          </p:nvPr>
        </p:nvSpPr>
        <p:spPr>
          <a:xfrm>
            <a:off x="1097280" y="11299"/>
            <a:ext cx="10058400" cy="1450757"/>
          </a:xfrm>
        </p:spPr>
        <p:txBody>
          <a:bodyPr/>
          <a:lstStyle/>
          <a:p>
            <a:r>
              <a:rPr lang="en-CA" dirty="0" smtClean="0">
                <a:solidFill>
                  <a:schemeClr val="tx1"/>
                </a:solidFill>
              </a:rPr>
              <a:t>Health Service Innovation</a:t>
            </a:r>
            <a:endParaRPr lang="en-CA" dirty="0">
              <a:solidFill>
                <a:schemeClr val="tx1"/>
              </a:solidFill>
            </a:endParaRPr>
          </a:p>
        </p:txBody>
      </p:sp>
      <p:sp>
        <p:nvSpPr>
          <p:cNvPr id="26" name="TextBox 11"/>
          <p:cNvSpPr txBox="1">
            <a:spLocks noChangeArrowheads="1"/>
          </p:cNvSpPr>
          <p:nvPr/>
        </p:nvSpPr>
        <p:spPr bwMode="auto">
          <a:xfrm>
            <a:off x="7609082" y="3382085"/>
            <a:ext cx="111559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1pPr>
            <a:lvl2pPr marL="742950" indent="-285750">
              <a:spcBef>
                <a:spcPct val="20000"/>
              </a:spcBef>
              <a:buFont typeface="Arial" panose="020B0604020202020204" pitchFamily="34" charset="0"/>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2pPr>
            <a:lvl3pPr marL="1143000" indent="-228600">
              <a:spcBef>
                <a:spcPct val="20000"/>
              </a:spcBef>
              <a:buFont typeface="Arial" panose="020B0604020202020204" pitchFamily="34" charset="0"/>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9pPr>
          </a:lstStyle>
          <a:p>
            <a:pPr eaLnBrk="1" hangingPunct="1">
              <a:spcBef>
                <a:spcPct val="0"/>
              </a:spcBef>
              <a:buFontTx/>
              <a:buNone/>
            </a:pPr>
            <a:r>
              <a:rPr lang="en-US" altLang="en-US" sz="1800" dirty="0" smtClean="0"/>
              <a:t>Scale-up</a:t>
            </a:r>
            <a:endParaRPr lang="en-US" altLang="en-US" sz="1800" dirty="0"/>
          </a:p>
        </p:txBody>
      </p:sp>
      <p:cxnSp>
        <p:nvCxnSpPr>
          <p:cNvPr id="27" name="Straight Connector 26"/>
          <p:cNvCxnSpPr/>
          <p:nvPr/>
        </p:nvCxnSpPr>
        <p:spPr>
          <a:xfrm flipH="1" flipV="1">
            <a:off x="7378832" y="1874644"/>
            <a:ext cx="7834" cy="4376212"/>
          </a:xfrm>
          <a:prstGeom prst="line">
            <a:avLst/>
          </a:prstGeom>
          <a:ln w="28575">
            <a:prstDash val="sysDot"/>
          </a:ln>
        </p:spPr>
        <p:style>
          <a:lnRef idx="1">
            <a:schemeClr val="dk1"/>
          </a:lnRef>
          <a:fillRef idx="0">
            <a:schemeClr val="dk1"/>
          </a:fillRef>
          <a:effectRef idx="0">
            <a:schemeClr val="dk1"/>
          </a:effectRef>
          <a:fontRef idx="minor">
            <a:schemeClr val="tx1"/>
          </a:fontRef>
        </p:style>
      </p:cxnSp>
      <p:sp>
        <p:nvSpPr>
          <p:cNvPr id="28" name="Rectangle 27"/>
          <p:cNvSpPr/>
          <p:nvPr/>
        </p:nvSpPr>
        <p:spPr>
          <a:xfrm>
            <a:off x="7436253" y="1874644"/>
            <a:ext cx="2237484" cy="4452412"/>
          </a:xfrm>
          <a:prstGeom prst="rect">
            <a:avLst/>
          </a:prstGeom>
          <a:solidFill>
            <a:srgbClr val="4B7DB0">
              <a:alpha val="3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cxnSp>
        <p:nvCxnSpPr>
          <p:cNvPr id="18" name="Straight Arrow Connector 17"/>
          <p:cNvCxnSpPr/>
          <p:nvPr/>
        </p:nvCxnSpPr>
        <p:spPr>
          <a:xfrm flipH="1" flipV="1">
            <a:off x="5983879" y="5241409"/>
            <a:ext cx="553022" cy="352207"/>
          </a:xfrm>
          <a:prstGeom prst="straightConnector1">
            <a:avLst/>
          </a:prstGeom>
          <a:ln w="19050">
            <a:tailEnd type="triangle"/>
          </a:ln>
        </p:spPr>
        <p:style>
          <a:lnRef idx="1">
            <a:schemeClr val="dk1"/>
          </a:lnRef>
          <a:fillRef idx="0">
            <a:schemeClr val="dk1"/>
          </a:fillRef>
          <a:effectRef idx="0">
            <a:schemeClr val="dk1"/>
          </a:effectRef>
          <a:fontRef idx="minor">
            <a:schemeClr val="tx1"/>
          </a:fontRef>
        </p:style>
      </p:cxnSp>
      <p:cxnSp>
        <p:nvCxnSpPr>
          <p:cNvPr id="20" name="Straight Arrow Connector 19"/>
          <p:cNvCxnSpPr/>
          <p:nvPr/>
        </p:nvCxnSpPr>
        <p:spPr>
          <a:xfrm flipH="1" flipV="1">
            <a:off x="6671738" y="4885144"/>
            <a:ext cx="10487" cy="602943"/>
          </a:xfrm>
          <a:prstGeom prst="straightConnector1">
            <a:avLst/>
          </a:prstGeom>
          <a:ln w="19050">
            <a:tailEnd type="triangle"/>
          </a:ln>
        </p:spPr>
        <p:style>
          <a:lnRef idx="1">
            <a:schemeClr val="dk1"/>
          </a:lnRef>
          <a:fillRef idx="0">
            <a:schemeClr val="dk1"/>
          </a:fillRef>
          <a:effectRef idx="0">
            <a:schemeClr val="dk1"/>
          </a:effectRef>
          <a:fontRef idx="minor">
            <a:schemeClr val="tx1"/>
          </a:fontRef>
        </p:style>
      </p:cxnSp>
      <p:sp>
        <p:nvSpPr>
          <p:cNvPr id="21" name="TextBox 21"/>
          <p:cNvSpPr txBox="1">
            <a:spLocks noChangeArrowheads="1"/>
          </p:cNvSpPr>
          <p:nvPr/>
        </p:nvSpPr>
        <p:spPr bwMode="auto">
          <a:xfrm>
            <a:off x="6536512" y="5509141"/>
            <a:ext cx="931861"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1pPr>
            <a:lvl2pPr marL="742950" indent="-285750">
              <a:spcBef>
                <a:spcPct val="20000"/>
              </a:spcBef>
              <a:buFont typeface="Arial" panose="020B0604020202020204" pitchFamily="34" charset="0"/>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2pPr>
            <a:lvl3pPr marL="1143000" indent="-228600">
              <a:spcBef>
                <a:spcPct val="20000"/>
              </a:spcBef>
              <a:buFont typeface="Arial" panose="020B0604020202020204" pitchFamily="34" charset="0"/>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9pPr>
          </a:lstStyle>
          <a:p>
            <a:pPr eaLnBrk="1" hangingPunct="1">
              <a:spcBef>
                <a:spcPct val="0"/>
              </a:spcBef>
              <a:buFontTx/>
              <a:buNone/>
            </a:pPr>
            <a:r>
              <a:rPr lang="en-US" altLang="en-US" sz="1800" dirty="0" smtClean="0"/>
              <a:t>Pivots</a:t>
            </a:r>
            <a:endParaRPr lang="en-US" altLang="en-US" sz="1800" dirty="0"/>
          </a:p>
        </p:txBody>
      </p:sp>
      <p:sp>
        <p:nvSpPr>
          <p:cNvPr id="2" name="TextBox 1"/>
          <p:cNvSpPr txBox="1"/>
          <p:nvPr/>
        </p:nvSpPr>
        <p:spPr>
          <a:xfrm>
            <a:off x="9884290" y="6441597"/>
            <a:ext cx="2178868" cy="307777"/>
          </a:xfrm>
          <a:prstGeom prst="rect">
            <a:avLst/>
          </a:prstGeom>
          <a:noFill/>
        </p:spPr>
        <p:txBody>
          <a:bodyPr wrap="square" rtlCol="0">
            <a:spAutoFit/>
          </a:bodyPr>
          <a:lstStyle/>
          <a:p>
            <a:r>
              <a:rPr lang="en-US" sz="1400" dirty="0" smtClean="0"/>
              <a:t>Adapted from Paul Graham</a:t>
            </a:r>
            <a:endParaRPr lang="en-US" sz="1400" dirty="0"/>
          </a:p>
        </p:txBody>
      </p:sp>
    </p:spTree>
    <p:extLst>
      <p:ext uri="{BB962C8B-B14F-4D97-AF65-F5344CB8AC3E}">
        <p14:creationId xmlns:p14="http://schemas.microsoft.com/office/powerpoint/2010/main" val="360299964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 name="Picture 28" descr="scope final with tag.jpg"/>
          <p:cNvPicPr/>
          <p:nvPr/>
        </p:nvPicPr>
        <p:blipFill>
          <a:blip r:embed="rId2" cstate="print">
            <a:clrChange>
              <a:clrFrom>
                <a:srgbClr val="FFFFFF"/>
              </a:clrFrom>
              <a:clrTo>
                <a:srgbClr val="FFFFFF">
                  <a:alpha val="0"/>
                </a:srgbClr>
              </a:clrTo>
            </a:clrChange>
          </a:blip>
          <a:stretch>
            <a:fillRect/>
          </a:stretch>
        </p:blipFill>
        <p:spPr>
          <a:xfrm>
            <a:off x="4123219" y="143983"/>
            <a:ext cx="3752849" cy="1257300"/>
          </a:xfrm>
          <a:prstGeom prst="rect">
            <a:avLst/>
          </a:prstGeom>
        </p:spPr>
      </p:pic>
      <p:sp>
        <p:nvSpPr>
          <p:cNvPr id="30" name="Rectangle 29"/>
          <p:cNvSpPr/>
          <p:nvPr/>
        </p:nvSpPr>
        <p:spPr>
          <a:xfrm>
            <a:off x="2374606" y="4179724"/>
            <a:ext cx="7474687" cy="1077218"/>
          </a:xfrm>
          <a:prstGeom prst="rect">
            <a:avLst/>
          </a:prstGeom>
        </p:spPr>
        <p:txBody>
          <a:bodyPr wrap="square">
            <a:spAutoFit/>
          </a:bodyPr>
          <a:lstStyle/>
          <a:p>
            <a:pPr marL="57150" indent="-57150" algn="ctr"/>
            <a:r>
              <a:rPr lang="en-US" sz="3200" dirty="0">
                <a:cs typeface="Arial" pitchFamily="34" charset="0"/>
              </a:rPr>
              <a:t>Create a virtual interdisciplinary team around the primary care practice</a:t>
            </a:r>
          </a:p>
        </p:txBody>
      </p:sp>
      <p:sp>
        <p:nvSpPr>
          <p:cNvPr id="16" name="Text Placeholder 3"/>
          <p:cNvSpPr>
            <a:spLocks noGrp="1"/>
          </p:cNvSpPr>
          <p:nvPr>
            <p:ph type="body" sz="quarter" idx="15"/>
          </p:nvPr>
        </p:nvSpPr>
        <p:spPr>
          <a:xfrm>
            <a:off x="1905292" y="2965635"/>
            <a:ext cx="1411288" cy="328612"/>
          </a:xfrm>
        </p:spPr>
        <p:txBody>
          <a:bodyPr/>
          <a:lstStyle/>
          <a:p>
            <a:r>
              <a:rPr lang="en-US" dirty="0" smtClean="0"/>
              <a:t>Internist</a:t>
            </a:r>
            <a:endParaRPr lang="en-US" dirty="0"/>
          </a:p>
        </p:txBody>
      </p:sp>
      <p:sp>
        <p:nvSpPr>
          <p:cNvPr id="17" name="Text Placeholder 4"/>
          <p:cNvSpPr>
            <a:spLocks noGrp="1"/>
          </p:cNvSpPr>
          <p:nvPr>
            <p:ph type="body" sz="quarter" idx="17"/>
          </p:nvPr>
        </p:nvSpPr>
        <p:spPr>
          <a:xfrm>
            <a:off x="4200914" y="2991513"/>
            <a:ext cx="1411288" cy="328612"/>
          </a:xfrm>
        </p:spPr>
        <p:txBody>
          <a:bodyPr/>
          <a:lstStyle/>
          <a:p>
            <a:r>
              <a:rPr lang="en-US" dirty="0" smtClean="0"/>
              <a:t>CCAC</a:t>
            </a:r>
            <a:endParaRPr lang="en-US" dirty="0"/>
          </a:p>
        </p:txBody>
      </p:sp>
      <p:sp>
        <p:nvSpPr>
          <p:cNvPr id="18" name="Text Placeholder 5"/>
          <p:cNvSpPr>
            <a:spLocks noGrp="1"/>
          </p:cNvSpPr>
          <p:nvPr>
            <p:ph type="body" sz="quarter" idx="19"/>
          </p:nvPr>
        </p:nvSpPr>
        <p:spPr>
          <a:xfrm>
            <a:off x="6332863" y="2991513"/>
            <a:ext cx="1781175" cy="328612"/>
          </a:xfrm>
        </p:spPr>
        <p:txBody>
          <a:bodyPr/>
          <a:lstStyle/>
          <a:p>
            <a:r>
              <a:rPr lang="en-US" dirty="0" smtClean="0"/>
              <a:t>Nurse Navigator</a:t>
            </a:r>
            <a:endParaRPr lang="en-US" dirty="0"/>
          </a:p>
        </p:txBody>
      </p:sp>
      <p:sp>
        <p:nvSpPr>
          <p:cNvPr id="19" name="Text Placeholder 6"/>
          <p:cNvSpPr>
            <a:spLocks noGrp="1"/>
          </p:cNvSpPr>
          <p:nvPr>
            <p:ph type="body" sz="quarter" idx="21"/>
          </p:nvPr>
        </p:nvSpPr>
        <p:spPr>
          <a:xfrm>
            <a:off x="8806958" y="2991513"/>
            <a:ext cx="1411288" cy="328612"/>
          </a:xfrm>
        </p:spPr>
        <p:txBody>
          <a:bodyPr/>
          <a:lstStyle/>
          <a:p>
            <a:r>
              <a:rPr lang="en-US" dirty="0" smtClean="0"/>
              <a:t>Imaging</a:t>
            </a:r>
            <a:endParaRPr lang="en-US" dirty="0"/>
          </a:p>
        </p:txBody>
      </p:sp>
    </p:spTree>
    <p:extLst>
      <p:ext uri="{BB962C8B-B14F-4D97-AF65-F5344CB8AC3E}">
        <p14:creationId xmlns:p14="http://schemas.microsoft.com/office/powerpoint/2010/main" val="24559033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txBox="1">
            <a:spLocks noGrp="1" noChangeArrowheads="1"/>
          </p:cNvSpPr>
          <p:nvPr/>
        </p:nvSpPr>
        <p:spPr bwMode="auto">
          <a:xfrm>
            <a:off x="6825854" y="5829300"/>
            <a:ext cx="2686050" cy="171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eaLnBrk="0" hangingPunct="0">
              <a:spcBef>
                <a:spcPct val="20000"/>
              </a:spcBef>
              <a:buClr>
                <a:srgbClr val="C6B46A"/>
              </a:buClr>
              <a:buChar char="•"/>
              <a:defRPr sz="2800">
                <a:solidFill>
                  <a:srgbClr val="000000"/>
                </a:solidFill>
                <a:latin typeface="Times New Roman" pitchFamily="18" charset="0"/>
              </a:defRPr>
            </a:lvl1pPr>
            <a:lvl2pPr marL="742950" indent="-285750" algn="l" eaLnBrk="0" hangingPunct="0">
              <a:spcBef>
                <a:spcPct val="20000"/>
              </a:spcBef>
              <a:buClr>
                <a:srgbClr val="C6B46A"/>
              </a:buClr>
              <a:buChar char="–"/>
              <a:defRPr sz="2400">
                <a:solidFill>
                  <a:srgbClr val="000000"/>
                </a:solidFill>
                <a:latin typeface="Times New Roman" pitchFamily="18" charset="0"/>
              </a:defRPr>
            </a:lvl2pPr>
            <a:lvl3pPr marL="1143000" indent="-228600" algn="l" eaLnBrk="0" hangingPunct="0">
              <a:spcBef>
                <a:spcPct val="20000"/>
              </a:spcBef>
              <a:buClr>
                <a:srgbClr val="C6B46A"/>
              </a:buClr>
              <a:buChar char="•"/>
              <a:defRPr sz="2000">
                <a:solidFill>
                  <a:srgbClr val="000000"/>
                </a:solidFill>
                <a:latin typeface="Times New Roman" pitchFamily="18" charset="0"/>
              </a:defRPr>
            </a:lvl3pPr>
            <a:lvl4pPr marL="1600200" indent="-228600" algn="l" eaLnBrk="0" hangingPunct="0">
              <a:spcBef>
                <a:spcPct val="20000"/>
              </a:spcBef>
              <a:buClr>
                <a:srgbClr val="C6B46A"/>
              </a:buClr>
              <a:buChar char="–"/>
              <a:defRPr>
                <a:solidFill>
                  <a:srgbClr val="000000"/>
                </a:solidFill>
                <a:latin typeface="Times New Roman" pitchFamily="18" charset="0"/>
              </a:defRPr>
            </a:lvl4pPr>
            <a:lvl5pPr marL="2057400" indent="-228600" algn="l" eaLnBrk="0" hangingPunct="0">
              <a:spcBef>
                <a:spcPct val="20000"/>
              </a:spcBef>
              <a:buClr>
                <a:srgbClr val="C6B46A"/>
              </a:buClr>
              <a:buChar char="»"/>
              <a:defRPr>
                <a:solidFill>
                  <a:srgbClr val="000000"/>
                </a:solidFill>
                <a:latin typeface="Times New Roman" pitchFamily="18" charset="0"/>
              </a:defRPr>
            </a:lvl5pPr>
            <a:lvl6pPr marL="2514600" indent="-228600" eaLnBrk="0" fontAlgn="base" hangingPunct="0">
              <a:spcBef>
                <a:spcPct val="20000"/>
              </a:spcBef>
              <a:spcAft>
                <a:spcPct val="0"/>
              </a:spcAft>
              <a:buClr>
                <a:srgbClr val="C6B46A"/>
              </a:buClr>
              <a:buChar char="»"/>
              <a:defRPr>
                <a:solidFill>
                  <a:srgbClr val="000000"/>
                </a:solidFill>
                <a:latin typeface="Times New Roman" pitchFamily="18" charset="0"/>
              </a:defRPr>
            </a:lvl6pPr>
            <a:lvl7pPr marL="2971800" indent="-228600" eaLnBrk="0" fontAlgn="base" hangingPunct="0">
              <a:spcBef>
                <a:spcPct val="20000"/>
              </a:spcBef>
              <a:spcAft>
                <a:spcPct val="0"/>
              </a:spcAft>
              <a:buClr>
                <a:srgbClr val="C6B46A"/>
              </a:buClr>
              <a:buChar char="»"/>
              <a:defRPr>
                <a:solidFill>
                  <a:srgbClr val="000000"/>
                </a:solidFill>
                <a:latin typeface="Times New Roman" pitchFamily="18" charset="0"/>
              </a:defRPr>
            </a:lvl7pPr>
            <a:lvl8pPr marL="3429000" indent="-228600" eaLnBrk="0" fontAlgn="base" hangingPunct="0">
              <a:spcBef>
                <a:spcPct val="20000"/>
              </a:spcBef>
              <a:spcAft>
                <a:spcPct val="0"/>
              </a:spcAft>
              <a:buClr>
                <a:srgbClr val="C6B46A"/>
              </a:buClr>
              <a:buChar char="»"/>
              <a:defRPr>
                <a:solidFill>
                  <a:srgbClr val="000000"/>
                </a:solidFill>
                <a:latin typeface="Times New Roman" pitchFamily="18" charset="0"/>
              </a:defRPr>
            </a:lvl8pPr>
            <a:lvl9pPr marL="3886200" indent="-228600" eaLnBrk="0" fontAlgn="base" hangingPunct="0">
              <a:spcBef>
                <a:spcPct val="20000"/>
              </a:spcBef>
              <a:spcAft>
                <a:spcPct val="0"/>
              </a:spcAft>
              <a:buClr>
                <a:srgbClr val="C6B46A"/>
              </a:buClr>
              <a:buChar char="»"/>
              <a:defRPr>
                <a:solidFill>
                  <a:srgbClr val="000000"/>
                </a:solidFill>
                <a:latin typeface="Times New Roman" pitchFamily="18" charset="0"/>
              </a:defRPr>
            </a:lvl9pPr>
          </a:lstStyle>
          <a:p>
            <a:pPr algn="r" eaLnBrk="1" hangingPunct="1">
              <a:lnSpc>
                <a:spcPct val="80000"/>
              </a:lnSpc>
              <a:spcBef>
                <a:spcPct val="30000"/>
              </a:spcBef>
              <a:buClrTx/>
              <a:buFontTx/>
              <a:buNone/>
            </a:pPr>
            <a:endParaRPr lang="en-CA" altLang="en-US" sz="750" b="1" i="1" dirty="0">
              <a:solidFill>
                <a:srgbClr val="B7A66D"/>
              </a:solidFill>
              <a:cs typeface="Arial" charset="0"/>
            </a:endParaRPr>
          </a:p>
        </p:txBody>
      </p:sp>
      <p:sp>
        <p:nvSpPr>
          <p:cNvPr id="8" name="Rectangle 2"/>
          <p:cNvSpPr>
            <a:spLocks noChangeArrowheads="1"/>
          </p:cNvSpPr>
          <p:nvPr/>
        </p:nvSpPr>
        <p:spPr bwMode="auto">
          <a:xfrm>
            <a:off x="9121514" y="4416029"/>
            <a:ext cx="349776" cy="2539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l" eaLnBrk="0" hangingPunct="0">
              <a:spcBef>
                <a:spcPct val="20000"/>
              </a:spcBef>
              <a:buClr>
                <a:srgbClr val="C6B46A"/>
              </a:buClr>
              <a:buChar char="•"/>
              <a:defRPr sz="2800">
                <a:solidFill>
                  <a:srgbClr val="000000"/>
                </a:solidFill>
                <a:latin typeface="Times New Roman" pitchFamily="18" charset="0"/>
              </a:defRPr>
            </a:lvl1pPr>
            <a:lvl2pPr marL="742950" indent="-285750" algn="l" eaLnBrk="0" hangingPunct="0">
              <a:spcBef>
                <a:spcPct val="20000"/>
              </a:spcBef>
              <a:buClr>
                <a:srgbClr val="C6B46A"/>
              </a:buClr>
              <a:buChar char="–"/>
              <a:defRPr sz="2400">
                <a:solidFill>
                  <a:srgbClr val="000000"/>
                </a:solidFill>
                <a:latin typeface="Times New Roman" pitchFamily="18" charset="0"/>
              </a:defRPr>
            </a:lvl2pPr>
            <a:lvl3pPr marL="1143000" indent="-228600" algn="l" eaLnBrk="0" hangingPunct="0">
              <a:spcBef>
                <a:spcPct val="20000"/>
              </a:spcBef>
              <a:buClr>
                <a:srgbClr val="C6B46A"/>
              </a:buClr>
              <a:buChar char="•"/>
              <a:defRPr sz="2000">
                <a:solidFill>
                  <a:srgbClr val="000000"/>
                </a:solidFill>
                <a:latin typeface="Times New Roman" pitchFamily="18" charset="0"/>
              </a:defRPr>
            </a:lvl3pPr>
            <a:lvl4pPr marL="1600200" indent="-228600" algn="l" eaLnBrk="0" hangingPunct="0">
              <a:spcBef>
                <a:spcPct val="20000"/>
              </a:spcBef>
              <a:buClr>
                <a:srgbClr val="C6B46A"/>
              </a:buClr>
              <a:buChar char="–"/>
              <a:defRPr>
                <a:solidFill>
                  <a:srgbClr val="000000"/>
                </a:solidFill>
                <a:latin typeface="Times New Roman" pitchFamily="18" charset="0"/>
              </a:defRPr>
            </a:lvl4pPr>
            <a:lvl5pPr marL="2057400" indent="-228600" algn="l" eaLnBrk="0" hangingPunct="0">
              <a:spcBef>
                <a:spcPct val="20000"/>
              </a:spcBef>
              <a:buClr>
                <a:srgbClr val="C6B46A"/>
              </a:buClr>
              <a:buChar char="»"/>
              <a:defRPr>
                <a:solidFill>
                  <a:srgbClr val="000000"/>
                </a:solidFill>
                <a:latin typeface="Times New Roman" pitchFamily="18" charset="0"/>
              </a:defRPr>
            </a:lvl5pPr>
            <a:lvl6pPr marL="2514600" indent="-228600" eaLnBrk="0" fontAlgn="base" hangingPunct="0">
              <a:spcBef>
                <a:spcPct val="20000"/>
              </a:spcBef>
              <a:spcAft>
                <a:spcPct val="0"/>
              </a:spcAft>
              <a:buClr>
                <a:srgbClr val="C6B46A"/>
              </a:buClr>
              <a:buChar char="»"/>
              <a:defRPr>
                <a:solidFill>
                  <a:srgbClr val="000000"/>
                </a:solidFill>
                <a:latin typeface="Times New Roman" pitchFamily="18" charset="0"/>
              </a:defRPr>
            </a:lvl6pPr>
            <a:lvl7pPr marL="2971800" indent="-228600" eaLnBrk="0" fontAlgn="base" hangingPunct="0">
              <a:spcBef>
                <a:spcPct val="20000"/>
              </a:spcBef>
              <a:spcAft>
                <a:spcPct val="0"/>
              </a:spcAft>
              <a:buClr>
                <a:srgbClr val="C6B46A"/>
              </a:buClr>
              <a:buChar char="»"/>
              <a:defRPr>
                <a:solidFill>
                  <a:srgbClr val="000000"/>
                </a:solidFill>
                <a:latin typeface="Times New Roman" pitchFamily="18" charset="0"/>
              </a:defRPr>
            </a:lvl7pPr>
            <a:lvl8pPr marL="3429000" indent="-228600" eaLnBrk="0" fontAlgn="base" hangingPunct="0">
              <a:spcBef>
                <a:spcPct val="20000"/>
              </a:spcBef>
              <a:spcAft>
                <a:spcPct val="0"/>
              </a:spcAft>
              <a:buClr>
                <a:srgbClr val="C6B46A"/>
              </a:buClr>
              <a:buChar char="»"/>
              <a:defRPr>
                <a:solidFill>
                  <a:srgbClr val="000000"/>
                </a:solidFill>
                <a:latin typeface="Times New Roman" pitchFamily="18" charset="0"/>
              </a:defRPr>
            </a:lvl8pPr>
            <a:lvl9pPr marL="3886200" indent="-228600" eaLnBrk="0" fontAlgn="base" hangingPunct="0">
              <a:spcBef>
                <a:spcPct val="20000"/>
              </a:spcBef>
              <a:spcAft>
                <a:spcPct val="0"/>
              </a:spcAft>
              <a:buClr>
                <a:srgbClr val="C6B46A"/>
              </a:buClr>
              <a:buChar char="»"/>
              <a:defRPr>
                <a:solidFill>
                  <a:srgbClr val="000000"/>
                </a:solidFill>
                <a:latin typeface="Times New Roman" pitchFamily="18" charset="0"/>
              </a:defRPr>
            </a:lvl9pPr>
          </a:lstStyle>
          <a:p>
            <a:pPr algn="ctr" eaLnBrk="1" hangingPunct="1">
              <a:spcBef>
                <a:spcPct val="0"/>
              </a:spcBef>
              <a:buClrTx/>
              <a:buFontTx/>
              <a:buNone/>
            </a:pPr>
            <a:fld id="{7644EE76-CA25-4695-90F4-2DB177200C82}" type="slidenum">
              <a:rPr lang="en-US" altLang="en-US" sz="1050" b="1">
                <a:solidFill>
                  <a:srgbClr val="FFFFFF"/>
                </a:solidFill>
                <a:latin typeface="Arial" charset="0"/>
                <a:cs typeface="Arial" charset="0"/>
              </a:rPr>
              <a:pPr algn="ctr" eaLnBrk="1" hangingPunct="1">
                <a:spcBef>
                  <a:spcPct val="0"/>
                </a:spcBef>
                <a:buClrTx/>
                <a:buFontTx/>
                <a:buNone/>
              </a:pPr>
              <a:t>17</a:t>
            </a:fld>
            <a:endParaRPr lang="en-US" altLang="en-US" sz="1050" b="1">
              <a:solidFill>
                <a:srgbClr val="FFFFFF"/>
              </a:solidFill>
              <a:latin typeface="Arial" charset="0"/>
              <a:cs typeface="Times New Roman" pitchFamily="18" charset="0"/>
            </a:endParaRPr>
          </a:p>
        </p:txBody>
      </p:sp>
      <p:sp>
        <p:nvSpPr>
          <p:cNvPr id="43" name="Isosceles Triangle 42"/>
          <p:cNvSpPr/>
          <p:nvPr/>
        </p:nvSpPr>
        <p:spPr>
          <a:xfrm rot="5400000">
            <a:off x="5807137" y="3357749"/>
            <a:ext cx="2776269" cy="340710"/>
          </a:xfrm>
          <a:prstGeom prst="triangle">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nvGrpSpPr>
          <p:cNvPr id="44" name="Group 70"/>
          <p:cNvGrpSpPr/>
          <p:nvPr/>
        </p:nvGrpSpPr>
        <p:grpSpPr>
          <a:xfrm>
            <a:off x="7537627" y="3148580"/>
            <a:ext cx="674828" cy="707746"/>
            <a:chOff x="7536114" y="1632780"/>
            <a:chExt cx="899770" cy="943661"/>
          </a:xfrm>
        </p:grpSpPr>
        <p:pic>
          <p:nvPicPr>
            <p:cNvPr id="47" name="Picture 2" descr="C:\Users\Lpus\Downloads\noun_2230.png"/>
            <p:cNvPicPr>
              <a:picLocks noChangeAspect="1" noChangeArrowheads="1"/>
            </p:cNvPicPr>
            <p:nvPr/>
          </p:nvPicPr>
          <p:blipFill>
            <a:blip r:embed="rId3" cstate="print">
              <a:duotone>
                <a:prstClr val="black"/>
                <a:schemeClr val="tx2">
                  <a:tint val="45000"/>
                  <a:satMod val="400000"/>
                </a:schemeClr>
              </a:duotone>
            </a:blip>
            <a:srcRect/>
            <a:stretch>
              <a:fillRect/>
            </a:stretch>
          </p:blipFill>
          <p:spPr bwMode="auto">
            <a:xfrm>
              <a:off x="7820445" y="1734486"/>
              <a:ext cx="501748" cy="501748"/>
            </a:xfrm>
            <a:prstGeom prst="rect">
              <a:avLst/>
            </a:prstGeom>
            <a:noFill/>
          </p:spPr>
        </p:pic>
        <p:sp>
          <p:nvSpPr>
            <p:cNvPr id="48" name="&quot;No&quot; Symbol 47"/>
            <p:cNvSpPr/>
            <p:nvPr/>
          </p:nvSpPr>
          <p:spPr>
            <a:xfrm>
              <a:off x="7536114" y="1632780"/>
              <a:ext cx="899770" cy="943661"/>
            </a:xfrm>
            <a:prstGeom prst="noSmoking">
              <a:avLst>
                <a:gd name="adj" fmla="val 4475"/>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C5C5C"/>
                </a:solidFill>
              </a:endParaRPr>
            </a:p>
          </p:txBody>
        </p:sp>
        <p:pic>
          <p:nvPicPr>
            <p:cNvPr id="49" name="Picture 3" descr="C:\Users\Lpus\Downloads\noun_579.png"/>
            <p:cNvPicPr>
              <a:picLocks noChangeAspect="1" noChangeArrowheads="1"/>
            </p:cNvPicPr>
            <p:nvPr/>
          </p:nvPicPr>
          <p:blipFill>
            <a:blip r:embed="rId4" cstate="print">
              <a:duotone>
                <a:schemeClr val="accent6">
                  <a:shade val="45000"/>
                  <a:satMod val="135000"/>
                </a:schemeClr>
                <a:prstClr val="white"/>
              </a:duotone>
            </a:blip>
            <a:srcRect/>
            <a:stretch>
              <a:fillRect/>
            </a:stretch>
          </p:blipFill>
          <p:spPr bwMode="auto">
            <a:xfrm>
              <a:off x="7749200" y="2136235"/>
              <a:ext cx="304800" cy="272167"/>
            </a:xfrm>
            <a:prstGeom prst="rect">
              <a:avLst/>
            </a:prstGeom>
            <a:noFill/>
          </p:spPr>
        </p:pic>
      </p:grpSp>
      <p:sp>
        <p:nvSpPr>
          <p:cNvPr id="40" name="Title 1"/>
          <p:cNvSpPr>
            <a:spLocks noGrp="1"/>
          </p:cNvSpPr>
          <p:nvPr>
            <p:ph type="title"/>
          </p:nvPr>
        </p:nvSpPr>
        <p:spPr>
          <a:xfrm>
            <a:off x="2747964" y="944167"/>
            <a:ext cx="6696075" cy="864394"/>
          </a:xfrm>
        </p:spPr>
        <p:txBody>
          <a:bodyPr/>
          <a:lstStyle/>
          <a:p>
            <a:r>
              <a:rPr lang="en-US" b="1" dirty="0">
                <a:solidFill>
                  <a:srgbClr val="68217A"/>
                </a:solidFill>
              </a:rPr>
              <a:t>  </a:t>
            </a:r>
            <a:r>
              <a:rPr lang="en-US" b="1" dirty="0">
                <a:solidFill>
                  <a:srgbClr val="68217A"/>
                </a:solidFill>
                <a:latin typeface="+mn-lt"/>
              </a:rPr>
              <a:t>How SCOPE Works</a:t>
            </a:r>
            <a:endParaRPr lang="en-US" dirty="0" smtClean="0">
              <a:latin typeface="+mn-lt"/>
            </a:endParaRPr>
          </a:p>
        </p:txBody>
      </p:sp>
      <p:cxnSp>
        <p:nvCxnSpPr>
          <p:cNvPr id="50" name="Straight Connector 49"/>
          <p:cNvCxnSpPr/>
          <p:nvPr/>
        </p:nvCxnSpPr>
        <p:spPr>
          <a:xfrm>
            <a:off x="2952750" y="1657350"/>
            <a:ext cx="6343650" cy="0"/>
          </a:xfrm>
          <a:prstGeom prst="line">
            <a:avLst/>
          </a:prstGeom>
          <a:ln w="25400">
            <a:solidFill>
              <a:srgbClr val="D81E05"/>
            </a:solidFill>
          </a:ln>
        </p:spPr>
        <p:style>
          <a:lnRef idx="1">
            <a:schemeClr val="accent1"/>
          </a:lnRef>
          <a:fillRef idx="0">
            <a:schemeClr val="accent1"/>
          </a:fillRef>
          <a:effectRef idx="0">
            <a:schemeClr val="accent1"/>
          </a:effectRef>
          <a:fontRef idx="minor">
            <a:schemeClr val="tx1"/>
          </a:fontRef>
        </p:style>
      </p:cxnSp>
      <p:grpSp>
        <p:nvGrpSpPr>
          <p:cNvPr id="51" name="Group 50"/>
          <p:cNvGrpSpPr/>
          <p:nvPr/>
        </p:nvGrpSpPr>
        <p:grpSpPr>
          <a:xfrm>
            <a:off x="3201512" y="1954569"/>
            <a:ext cx="3833643" cy="3107056"/>
            <a:chOff x="127226" y="1573398"/>
            <a:chExt cx="5327481" cy="4142741"/>
          </a:xfrm>
        </p:grpSpPr>
        <p:sp>
          <p:nvSpPr>
            <p:cNvPr id="52" name="Freeform 51"/>
            <p:cNvSpPr/>
            <p:nvPr/>
          </p:nvSpPr>
          <p:spPr>
            <a:xfrm flipH="1">
              <a:off x="1236752" y="2075001"/>
              <a:ext cx="3298023" cy="1618793"/>
            </a:xfrm>
            <a:custGeom>
              <a:avLst/>
              <a:gdLst>
                <a:gd name="connsiteX0" fmla="*/ 0 w 1492898"/>
                <a:gd name="connsiteY0" fmla="*/ 1555 h 534955"/>
                <a:gd name="connsiteX1" fmla="*/ 802432 w 1492898"/>
                <a:gd name="connsiteY1" fmla="*/ 76200 h 534955"/>
                <a:gd name="connsiteX2" fmla="*/ 1184987 w 1492898"/>
                <a:gd name="connsiteY2" fmla="*/ 458755 h 534955"/>
                <a:gd name="connsiteX3" fmla="*/ 1492898 w 1492898"/>
                <a:gd name="connsiteY3" fmla="*/ 533400 h 534955"/>
              </a:gdLst>
              <a:ahLst/>
              <a:cxnLst>
                <a:cxn ang="0">
                  <a:pos x="connsiteX0" y="connsiteY0"/>
                </a:cxn>
                <a:cxn ang="0">
                  <a:pos x="connsiteX1" y="connsiteY1"/>
                </a:cxn>
                <a:cxn ang="0">
                  <a:pos x="connsiteX2" y="connsiteY2"/>
                </a:cxn>
                <a:cxn ang="0">
                  <a:pos x="connsiteX3" y="connsiteY3"/>
                </a:cxn>
              </a:cxnLst>
              <a:rect l="l" t="t" r="r" b="b"/>
              <a:pathLst>
                <a:path w="1492898" h="534955">
                  <a:moveTo>
                    <a:pt x="0" y="1555"/>
                  </a:moveTo>
                  <a:cubicBezTo>
                    <a:pt x="302467" y="777"/>
                    <a:pt x="604934" y="0"/>
                    <a:pt x="802432" y="76200"/>
                  </a:cubicBezTo>
                  <a:cubicBezTo>
                    <a:pt x="999930" y="152400"/>
                    <a:pt x="1069909" y="382555"/>
                    <a:pt x="1184987" y="458755"/>
                  </a:cubicBezTo>
                  <a:cubicBezTo>
                    <a:pt x="1300065" y="534955"/>
                    <a:pt x="1396481" y="534177"/>
                    <a:pt x="1492898" y="533400"/>
                  </a:cubicBezTo>
                </a:path>
              </a:pathLst>
            </a:custGeom>
            <a:noFill/>
            <a:ln w="114300" cap="flat" cmpd="sng" algn="ctr">
              <a:solidFill>
                <a:srgbClr val="C7C8CA"/>
              </a:solidFill>
              <a:prstDash val="solid"/>
            </a:ln>
            <a:effectLst/>
          </p:spPr>
          <p:txBody>
            <a:bodyPr rtlCol="0" anchor="ctr"/>
            <a:lstStyle/>
            <a:p>
              <a:pPr algn="ctr" defTabSz="685800">
                <a:defRPr/>
              </a:pPr>
              <a:endParaRPr lang="en-US" sz="1350" kern="0">
                <a:solidFill>
                  <a:srgbClr val="5C5C5C"/>
                </a:solidFill>
                <a:latin typeface="Arial"/>
              </a:endParaRPr>
            </a:p>
          </p:txBody>
        </p:sp>
        <p:sp>
          <p:nvSpPr>
            <p:cNvPr id="53" name="Rectangle 52"/>
            <p:cNvSpPr/>
            <p:nvPr/>
          </p:nvSpPr>
          <p:spPr>
            <a:xfrm>
              <a:off x="235785" y="3020002"/>
              <a:ext cx="552374" cy="474421"/>
            </a:xfrm>
            <a:prstGeom prst="rect">
              <a:avLst/>
            </a:prstGeom>
            <a:solidFill>
              <a:sysClr val="window" lastClr="FFFFFF"/>
            </a:solidFill>
            <a:ln w="25400" cap="flat" cmpd="sng" algn="ctr">
              <a:noFill/>
              <a:prstDash val="solid"/>
            </a:ln>
            <a:effectLst/>
          </p:spPr>
          <p:txBody>
            <a:bodyPr rtlCol="0" anchor="ctr"/>
            <a:lstStyle/>
            <a:p>
              <a:pPr algn="ctr" defTabSz="685800">
                <a:defRPr/>
              </a:pPr>
              <a:endParaRPr lang="en-US" sz="1350" kern="0">
                <a:solidFill>
                  <a:prstClr val="white"/>
                </a:solidFill>
                <a:latin typeface="Arial"/>
              </a:endParaRPr>
            </a:p>
          </p:txBody>
        </p:sp>
        <p:pic>
          <p:nvPicPr>
            <p:cNvPr id="54" name="Picture 4"/>
            <p:cNvPicPr>
              <a:picLocks noChangeAspect="1" noChangeArrowheads="1"/>
            </p:cNvPicPr>
            <p:nvPr/>
          </p:nvPicPr>
          <p:blipFill>
            <a:blip r:embed="rId5"/>
            <a:srcRect l="5829" r="79521" b="32102"/>
            <a:stretch>
              <a:fillRect/>
            </a:stretch>
          </p:blipFill>
          <p:spPr bwMode="auto">
            <a:xfrm>
              <a:off x="3669311" y="1573398"/>
              <a:ext cx="1406322" cy="1066907"/>
            </a:xfrm>
            <a:prstGeom prst="rect">
              <a:avLst/>
            </a:prstGeom>
            <a:noFill/>
          </p:spPr>
        </p:pic>
        <p:sp>
          <p:nvSpPr>
            <p:cNvPr id="55" name="Freeform 54"/>
            <p:cNvSpPr/>
            <p:nvPr/>
          </p:nvSpPr>
          <p:spPr>
            <a:xfrm flipH="1">
              <a:off x="1236753" y="3165413"/>
              <a:ext cx="3298024" cy="528380"/>
            </a:xfrm>
            <a:custGeom>
              <a:avLst/>
              <a:gdLst>
                <a:gd name="connsiteX0" fmla="*/ 0 w 1492898"/>
                <a:gd name="connsiteY0" fmla="*/ 1555 h 534955"/>
                <a:gd name="connsiteX1" fmla="*/ 802432 w 1492898"/>
                <a:gd name="connsiteY1" fmla="*/ 76200 h 534955"/>
                <a:gd name="connsiteX2" fmla="*/ 1184987 w 1492898"/>
                <a:gd name="connsiteY2" fmla="*/ 458755 h 534955"/>
                <a:gd name="connsiteX3" fmla="*/ 1492898 w 1492898"/>
                <a:gd name="connsiteY3" fmla="*/ 533400 h 534955"/>
              </a:gdLst>
              <a:ahLst/>
              <a:cxnLst>
                <a:cxn ang="0">
                  <a:pos x="connsiteX0" y="connsiteY0"/>
                </a:cxn>
                <a:cxn ang="0">
                  <a:pos x="connsiteX1" y="connsiteY1"/>
                </a:cxn>
                <a:cxn ang="0">
                  <a:pos x="connsiteX2" y="connsiteY2"/>
                </a:cxn>
                <a:cxn ang="0">
                  <a:pos x="connsiteX3" y="connsiteY3"/>
                </a:cxn>
              </a:cxnLst>
              <a:rect l="l" t="t" r="r" b="b"/>
              <a:pathLst>
                <a:path w="1492898" h="534955">
                  <a:moveTo>
                    <a:pt x="0" y="1555"/>
                  </a:moveTo>
                  <a:cubicBezTo>
                    <a:pt x="302467" y="777"/>
                    <a:pt x="604934" y="0"/>
                    <a:pt x="802432" y="76200"/>
                  </a:cubicBezTo>
                  <a:cubicBezTo>
                    <a:pt x="999930" y="152400"/>
                    <a:pt x="1069909" y="382555"/>
                    <a:pt x="1184987" y="458755"/>
                  </a:cubicBezTo>
                  <a:cubicBezTo>
                    <a:pt x="1300065" y="534955"/>
                    <a:pt x="1396481" y="534177"/>
                    <a:pt x="1492898" y="533400"/>
                  </a:cubicBezTo>
                </a:path>
              </a:pathLst>
            </a:custGeom>
            <a:noFill/>
            <a:ln w="114300" cap="flat" cmpd="sng" algn="ctr">
              <a:solidFill>
                <a:srgbClr val="C7C8CA"/>
              </a:solidFill>
              <a:prstDash val="solid"/>
            </a:ln>
            <a:effectLst/>
          </p:spPr>
          <p:txBody>
            <a:bodyPr rtlCol="0" anchor="ctr"/>
            <a:lstStyle/>
            <a:p>
              <a:pPr algn="ctr" defTabSz="685800">
                <a:defRPr/>
              </a:pPr>
              <a:endParaRPr lang="en-US" sz="1350" kern="0">
                <a:solidFill>
                  <a:srgbClr val="5C5C5C"/>
                </a:solidFill>
                <a:latin typeface="Arial"/>
              </a:endParaRPr>
            </a:p>
          </p:txBody>
        </p:sp>
        <p:pic>
          <p:nvPicPr>
            <p:cNvPr id="56" name="Picture 3"/>
            <p:cNvPicPr>
              <a:picLocks noChangeAspect="1" noChangeArrowheads="1"/>
            </p:cNvPicPr>
            <p:nvPr/>
          </p:nvPicPr>
          <p:blipFill>
            <a:blip r:embed="rId5"/>
            <a:srcRect l="24407" r="46765" b="38776"/>
            <a:stretch>
              <a:fillRect/>
            </a:stretch>
          </p:blipFill>
          <p:spPr bwMode="auto">
            <a:xfrm>
              <a:off x="3329861" y="2664639"/>
              <a:ext cx="2124846" cy="829005"/>
            </a:xfrm>
            <a:prstGeom prst="rect">
              <a:avLst/>
            </a:prstGeom>
            <a:noFill/>
          </p:spPr>
        </p:pic>
        <p:sp>
          <p:nvSpPr>
            <p:cNvPr id="59" name="Freeform 58"/>
            <p:cNvSpPr/>
            <p:nvPr/>
          </p:nvSpPr>
          <p:spPr>
            <a:xfrm flipH="1" flipV="1">
              <a:off x="1236751" y="3691892"/>
              <a:ext cx="3298025" cy="528380"/>
            </a:xfrm>
            <a:custGeom>
              <a:avLst/>
              <a:gdLst>
                <a:gd name="connsiteX0" fmla="*/ 0 w 1492898"/>
                <a:gd name="connsiteY0" fmla="*/ 1555 h 534955"/>
                <a:gd name="connsiteX1" fmla="*/ 802432 w 1492898"/>
                <a:gd name="connsiteY1" fmla="*/ 76200 h 534955"/>
                <a:gd name="connsiteX2" fmla="*/ 1184987 w 1492898"/>
                <a:gd name="connsiteY2" fmla="*/ 458755 h 534955"/>
                <a:gd name="connsiteX3" fmla="*/ 1492898 w 1492898"/>
                <a:gd name="connsiteY3" fmla="*/ 533400 h 534955"/>
              </a:gdLst>
              <a:ahLst/>
              <a:cxnLst>
                <a:cxn ang="0">
                  <a:pos x="connsiteX0" y="connsiteY0"/>
                </a:cxn>
                <a:cxn ang="0">
                  <a:pos x="connsiteX1" y="connsiteY1"/>
                </a:cxn>
                <a:cxn ang="0">
                  <a:pos x="connsiteX2" y="connsiteY2"/>
                </a:cxn>
                <a:cxn ang="0">
                  <a:pos x="connsiteX3" y="connsiteY3"/>
                </a:cxn>
              </a:cxnLst>
              <a:rect l="l" t="t" r="r" b="b"/>
              <a:pathLst>
                <a:path w="1492898" h="534955">
                  <a:moveTo>
                    <a:pt x="0" y="1555"/>
                  </a:moveTo>
                  <a:cubicBezTo>
                    <a:pt x="302467" y="777"/>
                    <a:pt x="604934" y="0"/>
                    <a:pt x="802432" y="76200"/>
                  </a:cubicBezTo>
                  <a:cubicBezTo>
                    <a:pt x="999930" y="152400"/>
                    <a:pt x="1069909" y="382555"/>
                    <a:pt x="1184987" y="458755"/>
                  </a:cubicBezTo>
                  <a:cubicBezTo>
                    <a:pt x="1300065" y="534955"/>
                    <a:pt x="1396481" y="534177"/>
                    <a:pt x="1492898" y="533400"/>
                  </a:cubicBezTo>
                </a:path>
              </a:pathLst>
            </a:custGeom>
            <a:noFill/>
            <a:ln w="114300" cap="flat" cmpd="sng" algn="ctr">
              <a:solidFill>
                <a:srgbClr val="C7C8CA"/>
              </a:solidFill>
              <a:prstDash val="solid"/>
            </a:ln>
            <a:effectLst/>
          </p:spPr>
          <p:txBody>
            <a:bodyPr rtlCol="0" anchor="ctr"/>
            <a:lstStyle/>
            <a:p>
              <a:pPr algn="ctr" defTabSz="685800">
                <a:defRPr/>
              </a:pPr>
              <a:endParaRPr lang="en-US" sz="1350" kern="0">
                <a:solidFill>
                  <a:srgbClr val="5C5C5C"/>
                </a:solidFill>
                <a:latin typeface="Arial"/>
              </a:endParaRPr>
            </a:p>
          </p:txBody>
        </p:sp>
        <p:pic>
          <p:nvPicPr>
            <p:cNvPr id="60" name="Picture 2"/>
            <p:cNvPicPr>
              <a:picLocks noChangeAspect="1" noChangeArrowheads="1"/>
            </p:cNvPicPr>
            <p:nvPr/>
          </p:nvPicPr>
          <p:blipFill>
            <a:blip r:embed="rId5"/>
            <a:srcRect l="53412" r="24657" b="31177"/>
            <a:stretch>
              <a:fillRect/>
            </a:stretch>
          </p:blipFill>
          <p:spPr bwMode="auto">
            <a:xfrm>
              <a:off x="3428777" y="3690536"/>
              <a:ext cx="1927014" cy="899433"/>
            </a:xfrm>
            <a:prstGeom prst="rect">
              <a:avLst/>
            </a:prstGeom>
            <a:noFill/>
          </p:spPr>
        </p:pic>
        <p:grpSp>
          <p:nvGrpSpPr>
            <p:cNvPr id="63" name="Group 67"/>
            <p:cNvGrpSpPr/>
            <p:nvPr/>
          </p:nvGrpSpPr>
          <p:grpSpPr>
            <a:xfrm>
              <a:off x="1236752" y="3694322"/>
              <a:ext cx="4051410" cy="2021817"/>
              <a:chOff x="2287560" y="3405538"/>
              <a:chExt cx="4051410" cy="2021817"/>
            </a:xfrm>
          </p:grpSpPr>
          <p:sp>
            <p:nvSpPr>
              <p:cNvPr id="74" name="Freeform 73"/>
              <p:cNvSpPr/>
              <p:nvPr/>
            </p:nvSpPr>
            <p:spPr>
              <a:xfrm flipH="1" flipV="1">
                <a:off x="2287560" y="3405538"/>
                <a:ext cx="3298025" cy="1618793"/>
              </a:xfrm>
              <a:custGeom>
                <a:avLst/>
                <a:gdLst>
                  <a:gd name="connsiteX0" fmla="*/ 0 w 1492898"/>
                  <a:gd name="connsiteY0" fmla="*/ 1555 h 534955"/>
                  <a:gd name="connsiteX1" fmla="*/ 802432 w 1492898"/>
                  <a:gd name="connsiteY1" fmla="*/ 76200 h 534955"/>
                  <a:gd name="connsiteX2" fmla="*/ 1184987 w 1492898"/>
                  <a:gd name="connsiteY2" fmla="*/ 458755 h 534955"/>
                  <a:gd name="connsiteX3" fmla="*/ 1492898 w 1492898"/>
                  <a:gd name="connsiteY3" fmla="*/ 533400 h 534955"/>
                </a:gdLst>
                <a:ahLst/>
                <a:cxnLst>
                  <a:cxn ang="0">
                    <a:pos x="connsiteX0" y="connsiteY0"/>
                  </a:cxn>
                  <a:cxn ang="0">
                    <a:pos x="connsiteX1" y="connsiteY1"/>
                  </a:cxn>
                  <a:cxn ang="0">
                    <a:pos x="connsiteX2" y="connsiteY2"/>
                  </a:cxn>
                  <a:cxn ang="0">
                    <a:pos x="connsiteX3" y="connsiteY3"/>
                  </a:cxn>
                </a:cxnLst>
                <a:rect l="l" t="t" r="r" b="b"/>
                <a:pathLst>
                  <a:path w="1492898" h="534955">
                    <a:moveTo>
                      <a:pt x="0" y="1555"/>
                    </a:moveTo>
                    <a:cubicBezTo>
                      <a:pt x="302467" y="777"/>
                      <a:pt x="604934" y="0"/>
                      <a:pt x="802432" y="76200"/>
                    </a:cubicBezTo>
                    <a:cubicBezTo>
                      <a:pt x="999930" y="152400"/>
                      <a:pt x="1069909" y="382555"/>
                      <a:pt x="1184987" y="458755"/>
                    </a:cubicBezTo>
                    <a:cubicBezTo>
                      <a:pt x="1300065" y="534955"/>
                      <a:pt x="1396481" y="534177"/>
                      <a:pt x="1492898" y="533400"/>
                    </a:cubicBezTo>
                  </a:path>
                </a:pathLst>
              </a:custGeom>
              <a:noFill/>
              <a:ln w="114300" cap="flat" cmpd="sng" algn="ctr">
                <a:solidFill>
                  <a:srgbClr val="C7C8CA"/>
                </a:solidFill>
                <a:prstDash val="solid"/>
              </a:ln>
              <a:effectLst/>
            </p:spPr>
            <p:txBody>
              <a:bodyPr rtlCol="0" anchor="ctr"/>
              <a:lstStyle/>
              <a:p>
                <a:pPr algn="ctr" defTabSz="685800">
                  <a:defRPr/>
                </a:pPr>
                <a:endParaRPr lang="en-US" sz="1350" kern="0">
                  <a:solidFill>
                    <a:srgbClr val="5C5C5C"/>
                  </a:solidFill>
                  <a:latin typeface="Arial"/>
                </a:endParaRPr>
              </a:p>
            </p:txBody>
          </p:sp>
          <p:pic>
            <p:nvPicPr>
              <p:cNvPr id="75" name="Picture 5"/>
              <p:cNvPicPr>
                <a:picLocks noChangeAspect="1" noChangeArrowheads="1"/>
              </p:cNvPicPr>
              <p:nvPr/>
            </p:nvPicPr>
            <p:blipFill>
              <a:blip r:embed="rId5"/>
              <a:srcRect l="75342" r="2196" b="35485"/>
              <a:stretch>
                <a:fillRect/>
              </a:stretch>
            </p:blipFill>
            <p:spPr bwMode="auto">
              <a:xfrm>
                <a:off x="4630523" y="4562765"/>
                <a:ext cx="1708447" cy="864590"/>
              </a:xfrm>
              <a:prstGeom prst="rect">
                <a:avLst/>
              </a:prstGeom>
              <a:noFill/>
            </p:spPr>
          </p:pic>
        </p:grpSp>
        <p:grpSp>
          <p:nvGrpSpPr>
            <p:cNvPr id="64" name="Group 61"/>
            <p:cNvGrpSpPr/>
            <p:nvPr/>
          </p:nvGrpSpPr>
          <p:grpSpPr>
            <a:xfrm>
              <a:off x="1415340" y="3085109"/>
              <a:ext cx="1279571" cy="1253289"/>
              <a:chOff x="1977656" y="1418694"/>
              <a:chExt cx="1385325" cy="1422759"/>
            </a:xfrm>
          </p:grpSpPr>
          <p:grpSp>
            <p:nvGrpSpPr>
              <p:cNvPr id="69" name="Group 60"/>
              <p:cNvGrpSpPr/>
              <p:nvPr/>
            </p:nvGrpSpPr>
            <p:grpSpPr>
              <a:xfrm>
                <a:off x="2440151" y="1598118"/>
                <a:ext cx="462537" cy="911166"/>
                <a:chOff x="2440151" y="1598118"/>
                <a:chExt cx="462537" cy="911166"/>
              </a:xfrm>
            </p:grpSpPr>
            <p:sp>
              <p:nvSpPr>
                <p:cNvPr id="72" name="Rectangle 71"/>
                <p:cNvSpPr/>
                <p:nvPr/>
              </p:nvSpPr>
              <p:spPr>
                <a:xfrm>
                  <a:off x="2440151" y="1598118"/>
                  <a:ext cx="462537" cy="911166"/>
                </a:xfrm>
                <a:prstGeom prst="rect">
                  <a:avLst/>
                </a:prstGeom>
                <a:solidFill>
                  <a:sysClr val="window" lastClr="FFFFFF"/>
                </a:solidFill>
                <a:ln w="25400" cap="flat" cmpd="sng" algn="ctr">
                  <a:noFill/>
                  <a:prstDash val="solid"/>
                </a:ln>
                <a:effectLst/>
              </p:spPr>
              <p:txBody>
                <a:bodyPr lIns="0" rIns="0" rtlCol="0" anchor="ctr"/>
                <a:lstStyle/>
                <a:p>
                  <a:pPr algn="ctr" defTabSz="685800">
                    <a:defRPr/>
                  </a:pPr>
                  <a:endParaRPr lang="en-US" sz="1050" b="1" kern="0" dirty="0">
                    <a:solidFill>
                      <a:srgbClr val="D81E05"/>
                    </a:solidFill>
                    <a:latin typeface="Arial"/>
                  </a:endParaRPr>
                </a:p>
              </p:txBody>
            </p:sp>
            <p:pic>
              <p:nvPicPr>
                <p:cNvPr id="73" name="Picture 9" descr="scope final with tag.jpg"/>
                <p:cNvPicPr>
                  <a:picLocks noChangeAspect="1"/>
                </p:cNvPicPr>
                <p:nvPr/>
              </p:nvPicPr>
              <p:blipFill>
                <a:blip r:embed="rId6" cstate="print">
                  <a:clrChange>
                    <a:clrFrom>
                      <a:srgbClr val="FFFFFF"/>
                    </a:clrFrom>
                    <a:clrTo>
                      <a:srgbClr val="FFFFFF">
                        <a:alpha val="0"/>
                      </a:srgbClr>
                    </a:clrTo>
                  </a:clrChange>
                  <a:extLst>
                    <a:ext uri="{28A0092B-C50C-407E-A947-70E740481C1C}">
                      <a14:useLocalDpi xmlns:a14="http://schemas.microsoft.com/office/drawing/2010/main" val="0"/>
                    </a:ext>
                  </a:extLst>
                </a:blip>
                <a:srcRect b="30776"/>
                <a:stretch>
                  <a:fillRect/>
                </a:stretch>
              </p:blipFill>
              <p:spPr bwMode="auto">
                <a:xfrm rot="16200000">
                  <a:off x="2241120" y="1955690"/>
                  <a:ext cx="864183" cy="2004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70" name="Picture 6" descr="C:\Users\Lpus\Downloads\noun_1023_cc.png"/>
              <p:cNvPicPr>
                <a:picLocks noChangeAspect="1" noChangeArrowheads="1"/>
              </p:cNvPicPr>
              <p:nvPr/>
            </p:nvPicPr>
            <p:blipFill>
              <a:blip r:embed="rId7" cstate="print"/>
              <a:srcRect b="19143"/>
              <a:stretch>
                <a:fillRect/>
              </a:stretch>
            </p:blipFill>
            <p:spPr bwMode="auto">
              <a:xfrm>
                <a:off x="1977656" y="1418694"/>
                <a:ext cx="1385325" cy="1422759"/>
              </a:xfrm>
              <a:prstGeom prst="rect">
                <a:avLst/>
              </a:prstGeom>
              <a:noFill/>
            </p:spPr>
          </p:pic>
        </p:grpSp>
        <p:grpSp>
          <p:nvGrpSpPr>
            <p:cNvPr id="65" name="Group 69"/>
            <p:cNvGrpSpPr/>
            <p:nvPr/>
          </p:nvGrpSpPr>
          <p:grpSpPr>
            <a:xfrm>
              <a:off x="127226" y="3188471"/>
              <a:ext cx="1001896" cy="973800"/>
              <a:chOff x="273131" y="1787236"/>
              <a:chExt cx="898444" cy="870239"/>
            </a:xfrm>
          </p:grpSpPr>
          <p:pic>
            <p:nvPicPr>
              <p:cNvPr id="66" name="Picture 3" descr="C:\Users\Lpus\Downloads\noun_579.png"/>
              <p:cNvPicPr>
                <a:picLocks noChangeAspect="1" noChangeArrowheads="1"/>
              </p:cNvPicPr>
              <p:nvPr/>
            </p:nvPicPr>
            <p:blipFill>
              <a:blip r:embed="rId8" cstate="print">
                <a:duotone>
                  <a:srgbClr val="D81E05">
                    <a:shade val="45000"/>
                    <a:satMod val="135000"/>
                  </a:srgbClr>
                  <a:prstClr val="white"/>
                </a:duotone>
              </a:blip>
              <a:srcRect/>
              <a:stretch>
                <a:fillRect/>
              </a:stretch>
            </p:blipFill>
            <p:spPr bwMode="auto">
              <a:xfrm>
                <a:off x="304800" y="1790700"/>
                <a:ext cx="866775" cy="866775"/>
              </a:xfrm>
              <a:prstGeom prst="rect">
                <a:avLst/>
              </a:prstGeom>
              <a:noFill/>
            </p:spPr>
          </p:pic>
          <p:sp>
            <p:nvSpPr>
              <p:cNvPr id="67" name="Rectangle 66"/>
              <p:cNvSpPr/>
              <p:nvPr/>
            </p:nvSpPr>
            <p:spPr>
              <a:xfrm>
                <a:off x="273131" y="1787236"/>
                <a:ext cx="534389" cy="421574"/>
              </a:xfrm>
              <a:prstGeom prst="rect">
                <a:avLst/>
              </a:prstGeom>
              <a:solidFill>
                <a:sysClr val="window" lastClr="FFFFFF"/>
              </a:solidFill>
              <a:ln w="25400" cap="flat" cmpd="sng" algn="ctr">
                <a:noFill/>
                <a:prstDash val="solid"/>
              </a:ln>
              <a:effectLst/>
            </p:spPr>
            <p:txBody>
              <a:bodyPr rtlCol="0" anchor="ctr"/>
              <a:lstStyle/>
              <a:p>
                <a:pPr algn="ctr" defTabSz="685800">
                  <a:defRPr/>
                </a:pPr>
                <a:endParaRPr lang="en-US" sz="1350" kern="0">
                  <a:solidFill>
                    <a:prstClr val="white"/>
                  </a:solidFill>
                  <a:latin typeface="Arial"/>
                </a:endParaRPr>
              </a:p>
            </p:txBody>
          </p:sp>
          <p:pic>
            <p:nvPicPr>
              <p:cNvPr id="68" name="Picture 3" descr="C:\Users\Lpus\Downloads\noun_579.png"/>
              <p:cNvPicPr>
                <a:picLocks noChangeAspect="1" noChangeArrowheads="1"/>
              </p:cNvPicPr>
              <p:nvPr/>
            </p:nvPicPr>
            <p:blipFill>
              <a:blip r:embed="rId9" cstate="print">
                <a:duotone>
                  <a:srgbClr val="68217A">
                    <a:shade val="45000"/>
                    <a:satMod val="135000"/>
                  </a:srgbClr>
                  <a:prstClr val="white"/>
                </a:duotone>
              </a:blip>
              <a:srcRect/>
              <a:stretch>
                <a:fillRect/>
              </a:stretch>
            </p:blipFill>
            <p:spPr bwMode="auto">
              <a:xfrm>
                <a:off x="304800" y="1790700"/>
                <a:ext cx="497114" cy="411266"/>
              </a:xfrm>
              <a:prstGeom prst="rect">
                <a:avLst/>
              </a:prstGeom>
              <a:noFill/>
            </p:spPr>
          </p:pic>
        </p:grpSp>
      </p:grpSp>
      <p:cxnSp>
        <p:nvCxnSpPr>
          <p:cNvPr id="76" name="Straight Arrow Connector 75"/>
          <p:cNvCxnSpPr/>
          <p:nvPr/>
        </p:nvCxnSpPr>
        <p:spPr>
          <a:xfrm flipH="1">
            <a:off x="3677117" y="4026877"/>
            <a:ext cx="0" cy="392906"/>
          </a:xfrm>
          <a:prstGeom prst="straightConnector1">
            <a:avLst/>
          </a:prstGeom>
          <a:noFill/>
          <a:ln w="57150" cap="flat" cmpd="sng" algn="ctr">
            <a:solidFill>
              <a:srgbClr val="B4B4B4">
                <a:lumMod val="40000"/>
                <a:lumOff val="60000"/>
              </a:srgbClr>
            </a:solidFill>
            <a:prstDash val="solid"/>
            <a:headEnd type="none" w="med" len="med"/>
            <a:tailEnd type="triangle" w="med" len="med"/>
          </a:ln>
          <a:effectLst/>
        </p:spPr>
      </p:cxnSp>
      <p:pic>
        <p:nvPicPr>
          <p:cNvPr id="77" name="Picture 4" descr="https://encrypted-tbn2.gstatic.com/images?q=tbn:ANd9GcTjGSiJ_lZJ9ysrAbgyIXpjAsuSGkkTh5RXHXFrNtPB4V5qN5Eh"/>
          <p:cNvPicPr>
            <a:picLocks noChangeAspect="1" noChangeArrowheads="1"/>
          </p:cNvPicPr>
          <p:nvPr/>
        </p:nvPicPr>
        <p:blipFill>
          <a:blip r:embed="rId10" cstate="print"/>
          <a:srcRect/>
          <a:stretch>
            <a:fillRect/>
          </a:stretch>
        </p:blipFill>
        <p:spPr bwMode="auto">
          <a:xfrm>
            <a:off x="3279630" y="4487140"/>
            <a:ext cx="814282" cy="479646"/>
          </a:xfrm>
          <a:prstGeom prst="rect">
            <a:avLst/>
          </a:prstGeom>
          <a:noFill/>
        </p:spPr>
      </p:pic>
      <p:sp>
        <p:nvSpPr>
          <p:cNvPr id="78" name="TextBox 77"/>
          <p:cNvSpPr txBox="1"/>
          <p:nvPr/>
        </p:nvSpPr>
        <p:spPr>
          <a:xfrm>
            <a:off x="2876000" y="4910640"/>
            <a:ext cx="1648122" cy="230832"/>
          </a:xfrm>
          <a:prstGeom prst="rect">
            <a:avLst/>
          </a:prstGeom>
          <a:noFill/>
        </p:spPr>
        <p:txBody>
          <a:bodyPr wrap="square" rtlCol="0">
            <a:spAutoFit/>
          </a:bodyPr>
          <a:lstStyle/>
          <a:p>
            <a:pPr algn="ctr"/>
            <a:r>
              <a:rPr lang="en-US" sz="900" dirty="0" err="1">
                <a:solidFill>
                  <a:srgbClr val="5C5C5C"/>
                </a:solidFill>
                <a:latin typeface="Arial"/>
              </a:rPr>
              <a:t>ConnectingOntario</a:t>
            </a:r>
            <a:endParaRPr lang="en-US" sz="900" dirty="0">
              <a:solidFill>
                <a:srgbClr val="5C5C5C"/>
              </a:solidFill>
              <a:latin typeface="Arial"/>
            </a:endParaRPr>
          </a:p>
        </p:txBody>
      </p:sp>
      <p:sp>
        <p:nvSpPr>
          <p:cNvPr id="79" name="TextBox 78"/>
          <p:cNvSpPr txBox="1"/>
          <p:nvPr/>
        </p:nvSpPr>
        <p:spPr>
          <a:xfrm>
            <a:off x="5506120" y="3320355"/>
            <a:ext cx="1648122" cy="230832"/>
          </a:xfrm>
          <a:prstGeom prst="rect">
            <a:avLst/>
          </a:prstGeom>
          <a:noFill/>
        </p:spPr>
        <p:txBody>
          <a:bodyPr wrap="square" rtlCol="0">
            <a:spAutoFit/>
          </a:bodyPr>
          <a:lstStyle/>
          <a:p>
            <a:pPr algn="ctr"/>
            <a:r>
              <a:rPr lang="en-US" sz="900" dirty="0">
                <a:solidFill>
                  <a:srgbClr val="5C5C5C"/>
                </a:solidFill>
                <a:latin typeface="Arial"/>
              </a:rPr>
              <a:t>CCAC Care Coordinator</a:t>
            </a:r>
          </a:p>
        </p:txBody>
      </p:sp>
      <p:sp>
        <p:nvSpPr>
          <p:cNvPr id="80" name="TextBox 79"/>
          <p:cNvSpPr txBox="1"/>
          <p:nvPr/>
        </p:nvSpPr>
        <p:spPr>
          <a:xfrm>
            <a:off x="5446576" y="2609361"/>
            <a:ext cx="1648122" cy="230832"/>
          </a:xfrm>
          <a:prstGeom prst="rect">
            <a:avLst/>
          </a:prstGeom>
          <a:noFill/>
        </p:spPr>
        <p:txBody>
          <a:bodyPr wrap="square" rtlCol="0">
            <a:spAutoFit/>
          </a:bodyPr>
          <a:lstStyle/>
          <a:p>
            <a:pPr algn="ctr"/>
            <a:r>
              <a:rPr lang="en-US" sz="900" dirty="0">
                <a:solidFill>
                  <a:srgbClr val="5C5C5C"/>
                </a:solidFill>
                <a:latin typeface="Arial"/>
              </a:rPr>
              <a:t>Internist</a:t>
            </a:r>
          </a:p>
        </p:txBody>
      </p:sp>
      <p:sp>
        <p:nvSpPr>
          <p:cNvPr id="81" name="TextBox 80"/>
          <p:cNvSpPr txBox="1"/>
          <p:nvPr/>
        </p:nvSpPr>
        <p:spPr>
          <a:xfrm>
            <a:off x="5432319" y="4131298"/>
            <a:ext cx="1648122" cy="230832"/>
          </a:xfrm>
          <a:prstGeom prst="rect">
            <a:avLst/>
          </a:prstGeom>
          <a:noFill/>
        </p:spPr>
        <p:txBody>
          <a:bodyPr wrap="square" rtlCol="0">
            <a:spAutoFit/>
          </a:bodyPr>
          <a:lstStyle/>
          <a:p>
            <a:pPr algn="ctr"/>
            <a:r>
              <a:rPr lang="en-US" sz="900" dirty="0">
                <a:solidFill>
                  <a:srgbClr val="5C5C5C"/>
                </a:solidFill>
                <a:latin typeface="Arial"/>
              </a:rPr>
              <a:t>Nurse Navigator</a:t>
            </a:r>
          </a:p>
        </p:txBody>
      </p:sp>
      <p:sp>
        <p:nvSpPr>
          <p:cNvPr id="82" name="TextBox 81"/>
          <p:cNvSpPr txBox="1"/>
          <p:nvPr/>
        </p:nvSpPr>
        <p:spPr>
          <a:xfrm>
            <a:off x="5476550" y="5003458"/>
            <a:ext cx="1648122" cy="230832"/>
          </a:xfrm>
          <a:prstGeom prst="rect">
            <a:avLst/>
          </a:prstGeom>
          <a:noFill/>
        </p:spPr>
        <p:txBody>
          <a:bodyPr wrap="square" rtlCol="0">
            <a:spAutoFit/>
          </a:bodyPr>
          <a:lstStyle/>
          <a:p>
            <a:pPr algn="ctr"/>
            <a:r>
              <a:rPr lang="en-US" sz="900" dirty="0">
                <a:solidFill>
                  <a:srgbClr val="5C5C5C"/>
                </a:solidFill>
                <a:latin typeface="Arial"/>
              </a:rPr>
              <a:t>Medical Imaging</a:t>
            </a:r>
          </a:p>
        </p:txBody>
      </p:sp>
    </p:spTree>
    <p:extLst>
      <p:ext uri="{BB962C8B-B14F-4D97-AF65-F5344CB8AC3E}">
        <p14:creationId xmlns:p14="http://schemas.microsoft.com/office/powerpoint/2010/main" val="201480169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5"/>
          </p:nvPr>
        </p:nvSpPr>
        <p:spPr/>
        <p:txBody>
          <a:bodyPr/>
          <a:lstStyle/>
          <a:p>
            <a:endParaRPr lang="en-US" dirty="0"/>
          </a:p>
        </p:txBody>
      </p:sp>
      <p:sp>
        <p:nvSpPr>
          <p:cNvPr id="4" name="Text Placeholder 3"/>
          <p:cNvSpPr>
            <a:spLocks noGrp="1"/>
          </p:cNvSpPr>
          <p:nvPr>
            <p:ph type="body" sz="quarter" idx="17"/>
          </p:nvPr>
        </p:nvSpPr>
        <p:spPr>
          <a:xfrm>
            <a:off x="4202373" y="3100886"/>
            <a:ext cx="1411288" cy="246459"/>
          </a:xfrm>
        </p:spPr>
        <p:txBody>
          <a:bodyPr/>
          <a:lstStyle/>
          <a:p>
            <a:endParaRPr lang="en-US" dirty="0"/>
          </a:p>
        </p:txBody>
      </p:sp>
      <p:sp>
        <p:nvSpPr>
          <p:cNvPr id="5" name="Text Placeholder 4"/>
          <p:cNvSpPr>
            <a:spLocks noGrp="1"/>
          </p:cNvSpPr>
          <p:nvPr>
            <p:ph type="body" sz="quarter" idx="19"/>
          </p:nvPr>
        </p:nvSpPr>
        <p:spPr>
          <a:xfrm>
            <a:off x="6357377" y="3106647"/>
            <a:ext cx="1790700" cy="246459"/>
          </a:xfrm>
        </p:spPr>
        <p:txBody>
          <a:bodyPr/>
          <a:lstStyle/>
          <a:p>
            <a:endParaRPr lang="en-US" dirty="0"/>
          </a:p>
        </p:txBody>
      </p:sp>
      <p:sp>
        <p:nvSpPr>
          <p:cNvPr id="6" name="Text Placeholder 5"/>
          <p:cNvSpPr>
            <a:spLocks noGrp="1"/>
          </p:cNvSpPr>
          <p:nvPr>
            <p:ph type="body" sz="quarter" idx="21"/>
          </p:nvPr>
        </p:nvSpPr>
        <p:spPr>
          <a:xfrm>
            <a:off x="8780529" y="3100886"/>
            <a:ext cx="1411288" cy="246459"/>
          </a:xfrm>
        </p:spPr>
        <p:txBody>
          <a:bodyPr/>
          <a:lstStyle/>
          <a:p>
            <a:endParaRPr lang="en-US" dirty="0"/>
          </a:p>
        </p:txBody>
      </p:sp>
      <p:sp>
        <p:nvSpPr>
          <p:cNvPr id="8" name="Rounded Rectangle 11"/>
          <p:cNvSpPr/>
          <p:nvPr/>
        </p:nvSpPr>
        <p:spPr>
          <a:xfrm>
            <a:off x="4151778" y="3740947"/>
            <a:ext cx="1508760" cy="342900"/>
          </a:xfrm>
          <a:prstGeom prst="rect">
            <a:avLst/>
          </a:prstGeom>
          <a:solidFill>
            <a:schemeClr val="bg1"/>
          </a:solidFill>
          <a:ln w="1270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fontAlgn="base">
              <a:spcBef>
                <a:spcPct val="0"/>
              </a:spcBef>
              <a:spcAft>
                <a:spcPct val="0"/>
              </a:spcAft>
            </a:pPr>
            <a:r>
              <a:rPr lang="en-US" sz="825" dirty="0">
                <a:solidFill>
                  <a:srgbClr val="000000"/>
                </a:solidFill>
              </a:rPr>
              <a:t>Community and home supports</a:t>
            </a:r>
          </a:p>
        </p:txBody>
      </p:sp>
      <p:sp>
        <p:nvSpPr>
          <p:cNvPr id="9" name="Rounded Rectangle 12"/>
          <p:cNvSpPr/>
          <p:nvPr/>
        </p:nvSpPr>
        <p:spPr>
          <a:xfrm>
            <a:off x="4151778" y="4638447"/>
            <a:ext cx="1508760" cy="342900"/>
          </a:xfrm>
          <a:prstGeom prst="rect">
            <a:avLst/>
          </a:prstGeom>
          <a:solidFill>
            <a:schemeClr val="bg1"/>
          </a:solidFill>
          <a:ln w="1270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fontAlgn="base">
              <a:spcBef>
                <a:spcPct val="0"/>
              </a:spcBef>
              <a:spcAft>
                <a:spcPct val="0"/>
              </a:spcAft>
            </a:pPr>
            <a:r>
              <a:rPr lang="en-US" sz="825" dirty="0">
                <a:solidFill>
                  <a:srgbClr val="000000"/>
                </a:solidFill>
              </a:rPr>
              <a:t>CHF/COPD </a:t>
            </a:r>
            <a:r>
              <a:rPr lang="en-US" sz="825" dirty="0" err="1">
                <a:solidFill>
                  <a:srgbClr val="000000"/>
                </a:solidFill>
              </a:rPr>
              <a:t>telehomecare</a:t>
            </a:r>
            <a:r>
              <a:rPr lang="en-US" sz="825" dirty="0">
                <a:solidFill>
                  <a:srgbClr val="000000"/>
                </a:solidFill>
              </a:rPr>
              <a:t> management </a:t>
            </a:r>
          </a:p>
        </p:txBody>
      </p:sp>
      <p:sp>
        <p:nvSpPr>
          <p:cNvPr id="10" name="Rounded Rectangle 13"/>
          <p:cNvSpPr/>
          <p:nvPr/>
        </p:nvSpPr>
        <p:spPr>
          <a:xfrm>
            <a:off x="4151778" y="5087039"/>
            <a:ext cx="1508760" cy="342900"/>
          </a:xfrm>
          <a:prstGeom prst="rect">
            <a:avLst/>
          </a:prstGeom>
          <a:solidFill>
            <a:schemeClr val="bg1"/>
          </a:solidFill>
          <a:ln w="1270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fontAlgn="base">
              <a:spcBef>
                <a:spcPct val="0"/>
              </a:spcBef>
              <a:spcAft>
                <a:spcPct val="0"/>
              </a:spcAft>
            </a:pPr>
            <a:r>
              <a:rPr lang="en-US" sz="825" dirty="0">
                <a:solidFill>
                  <a:srgbClr val="000000"/>
                </a:solidFill>
              </a:rPr>
              <a:t>Case management/patient follow up</a:t>
            </a:r>
          </a:p>
        </p:txBody>
      </p:sp>
      <p:sp>
        <p:nvSpPr>
          <p:cNvPr id="11" name="Rounded Rectangle 14"/>
          <p:cNvSpPr/>
          <p:nvPr/>
        </p:nvSpPr>
        <p:spPr>
          <a:xfrm>
            <a:off x="4151778" y="5535632"/>
            <a:ext cx="1508760" cy="342900"/>
          </a:xfrm>
          <a:prstGeom prst="rect">
            <a:avLst/>
          </a:prstGeom>
          <a:solidFill>
            <a:schemeClr val="bg1"/>
          </a:solidFill>
          <a:ln w="1270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fontAlgn="base">
              <a:spcBef>
                <a:spcPct val="0"/>
              </a:spcBef>
              <a:spcAft>
                <a:spcPct val="0"/>
              </a:spcAft>
            </a:pPr>
            <a:r>
              <a:rPr lang="en-US" sz="825" dirty="0">
                <a:solidFill>
                  <a:srgbClr val="000000"/>
                </a:solidFill>
              </a:rPr>
              <a:t>Palliative supports</a:t>
            </a:r>
          </a:p>
        </p:txBody>
      </p:sp>
      <p:sp>
        <p:nvSpPr>
          <p:cNvPr id="12" name="Rounded Rectangle 21"/>
          <p:cNvSpPr/>
          <p:nvPr/>
        </p:nvSpPr>
        <p:spPr>
          <a:xfrm>
            <a:off x="4151778" y="4189855"/>
            <a:ext cx="1508760" cy="342900"/>
          </a:xfrm>
          <a:prstGeom prst="rect">
            <a:avLst/>
          </a:prstGeom>
          <a:solidFill>
            <a:schemeClr val="bg1"/>
          </a:solidFill>
          <a:ln w="1270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fontAlgn="base">
              <a:spcBef>
                <a:spcPct val="0"/>
              </a:spcBef>
              <a:spcAft>
                <a:spcPct val="0"/>
              </a:spcAft>
            </a:pPr>
            <a:r>
              <a:rPr lang="en-US" sz="825" dirty="0">
                <a:solidFill>
                  <a:srgbClr val="000000"/>
                </a:solidFill>
              </a:rPr>
              <a:t>Coordinated Care Planning</a:t>
            </a:r>
          </a:p>
        </p:txBody>
      </p:sp>
      <p:sp>
        <p:nvSpPr>
          <p:cNvPr id="13" name="Rounded Rectangle 15"/>
          <p:cNvSpPr/>
          <p:nvPr/>
        </p:nvSpPr>
        <p:spPr>
          <a:xfrm>
            <a:off x="6521003" y="4191236"/>
            <a:ext cx="1508760" cy="342900"/>
          </a:xfrm>
          <a:prstGeom prst="rect">
            <a:avLst/>
          </a:prstGeom>
          <a:solidFill>
            <a:schemeClr val="bg1"/>
          </a:solidFill>
          <a:ln w="1270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fontAlgn="base">
              <a:spcBef>
                <a:spcPct val="0"/>
              </a:spcBef>
              <a:spcAft>
                <a:spcPct val="0"/>
              </a:spcAft>
            </a:pPr>
            <a:r>
              <a:rPr lang="en-US" sz="825" dirty="0">
                <a:solidFill>
                  <a:srgbClr val="000000"/>
                </a:solidFill>
              </a:rPr>
              <a:t>Telemedicine IMPACT Plus (TIP)</a:t>
            </a:r>
          </a:p>
        </p:txBody>
      </p:sp>
      <p:sp>
        <p:nvSpPr>
          <p:cNvPr id="14" name="Rounded Rectangle 16"/>
          <p:cNvSpPr/>
          <p:nvPr/>
        </p:nvSpPr>
        <p:spPr>
          <a:xfrm>
            <a:off x="6521003" y="4639367"/>
            <a:ext cx="1508760" cy="342900"/>
          </a:xfrm>
          <a:prstGeom prst="rect">
            <a:avLst/>
          </a:prstGeom>
          <a:solidFill>
            <a:schemeClr val="bg1"/>
          </a:solidFill>
          <a:ln w="1270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fontAlgn="base">
              <a:spcBef>
                <a:spcPct val="0"/>
              </a:spcBef>
              <a:spcAft>
                <a:spcPct val="0"/>
              </a:spcAft>
            </a:pPr>
            <a:r>
              <a:rPr lang="en-US" sz="825" dirty="0">
                <a:solidFill>
                  <a:srgbClr val="000000"/>
                </a:solidFill>
              </a:rPr>
              <a:t>Transitional Pain Service; </a:t>
            </a:r>
            <a:br>
              <a:rPr lang="en-US" sz="825" dirty="0">
                <a:solidFill>
                  <a:srgbClr val="000000"/>
                </a:solidFill>
              </a:rPr>
            </a:br>
            <a:r>
              <a:rPr lang="en-US" sz="825" dirty="0">
                <a:solidFill>
                  <a:srgbClr val="000000"/>
                </a:solidFill>
              </a:rPr>
              <a:t>Specialty Referrals</a:t>
            </a:r>
          </a:p>
        </p:txBody>
      </p:sp>
      <p:sp>
        <p:nvSpPr>
          <p:cNvPr id="15" name="Rounded Rectangle 17"/>
          <p:cNvSpPr/>
          <p:nvPr/>
        </p:nvSpPr>
        <p:spPr>
          <a:xfrm>
            <a:off x="6521003" y="5087499"/>
            <a:ext cx="1508760" cy="342900"/>
          </a:xfrm>
          <a:prstGeom prst="rect">
            <a:avLst/>
          </a:prstGeom>
          <a:solidFill>
            <a:schemeClr val="bg1"/>
          </a:solidFill>
          <a:ln w="1270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fontAlgn="base">
              <a:spcBef>
                <a:spcPct val="0"/>
              </a:spcBef>
              <a:spcAft>
                <a:spcPct val="0"/>
              </a:spcAft>
            </a:pPr>
            <a:r>
              <a:rPr lang="en-US" sz="825" dirty="0">
                <a:solidFill>
                  <a:srgbClr val="000000"/>
                </a:solidFill>
              </a:rPr>
              <a:t>Mental health/depression urgent psychiatry</a:t>
            </a:r>
          </a:p>
        </p:txBody>
      </p:sp>
      <p:sp>
        <p:nvSpPr>
          <p:cNvPr id="16" name="Rounded Rectangle 19"/>
          <p:cNvSpPr/>
          <p:nvPr/>
        </p:nvSpPr>
        <p:spPr>
          <a:xfrm>
            <a:off x="6521003" y="3740947"/>
            <a:ext cx="1508760" cy="342900"/>
          </a:xfrm>
          <a:prstGeom prst="rect">
            <a:avLst/>
          </a:prstGeom>
          <a:solidFill>
            <a:schemeClr val="bg1"/>
          </a:solidFill>
          <a:ln w="1270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fontAlgn="base">
              <a:spcBef>
                <a:spcPct val="0"/>
              </a:spcBef>
              <a:spcAft>
                <a:spcPct val="0"/>
              </a:spcAft>
            </a:pPr>
            <a:r>
              <a:rPr lang="en-US" sz="825" dirty="0">
                <a:solidFill>
                  <a:srgbClr val="000000"/>
                </a:solidFill>
              </a:rPr>
              <a:t>Substance Use Network (SUN)</a:t>
            </a:r>
          </a:p>
        </p:txBody>
      </p:sp>
      <p:sp>
        <p:nvSpPr>
          <p:cNvPr id="17" name="Rounded Rectangle 22"/>
          <p:cNvSpPr/>
          <p:nvPr/>
        </p:nvSpPr>
        <p:spPr>
          <a:xfrm>
            <a:off x="6521003" y="5535632"/>
            <a:ext cx="1508760" cy="342900"/>
          </a:xfrm>
          <a:prstGeom prst="rect">
            <a:avLst/>
          </a:prstGeom>
          <a:solidFill>
            <a:schemeClr val="bg1"/>
          </a:solidFill>
          <a:ln w="1270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fontAlgn="base">
              <a:spcBef>
                <a:spcPct val="0"/>
              </a:spcBef>
              <a:spcAft>
                <a:spcPct val="0"/>
              </a:spcAft>
            </a:pPr>
            <a:r>
              <a:rPr lang="en-US" sz="825" dirty="0">
                <a:solidFill>
                  <a:srgbClr val="000000"/>
                </a:solidFill>
              </a:rPr>
              <a:t>RN Health Coach</a:t>
            </a:r>
          </a:p>
        </p:txBody>
      </p:sp>
      <p:sp>
        <p:nvSpPr>
          <p:cNvPr id="18" name="Rounded Rectangle 15"/>
          <p:cNvSpPr/>
          <p:nvPr/>
        </p:nvSpPr>
        <p:spPr>
          <a:xfrm>
            <a:off x="8738631" y="4189079"/>
            <a:ext cx="1508760" cy="342900"/>
          </a:xfrm>
          <a:prstGeom prst="rect">
            <a:avLst/>
          </a:prstGeom>
          <a:solidFill>
            <a:schemeClr val="bg1"/>
          </a:solidFill>
          <a:ln w="1270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fontAlgn="base">
              <a:spcBef>
                <a:spcPct val="0"/>
              </a:spcBef>
              <a:spcAft>
                <a:spcPct val="0"/>
              </a:spcAft>
            </a:pPr>
            <a:r>
              <a:rPr lang="en-US" sz="825" dirty="0">
                <a:solidFill>
                  <a:srgbClr val="000000"/>
                </a:solidFill>
              </a:rPr>
              <a:t>Selecting the right test</a:t>
            </a:r>
          </a:p>
        </p:txBody>
      </p:sp>
      <p:sp>
        <p:nvSpPr>
          <p:cNvPr id="19" name="Rounded Rectangle 16"/>
          <p:cNvSpPr/>
          <p:nvPr/>
        </p:nvSpPr>
        <p:spPr>
          <a:xfrm>
            <a:off x="8738631" y="4637210"/>
            <a:ext cx="1508760" cy="342900"/>
          </a:xfrm>
          <a:prstGeom prst="rect">
            <a:avLst/>
          </a:prstGeom>
          <a:solidFill>
            <a:schemeClr val="bg1"/>
          </a:solidFill>
          <a:ln w="1270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fontAlgn="base">
              <a:spcBef>
                <a:spcPct val="0"/>
              </a:spcBef>
              <a:spcAft>
                <a:spcPct val="0"/>
              </a:spcAft>
            </a:pPr>
            <a:r>
              <a:rPr lang="en-US" sz="825" dirty="0">
                <a:solidFill>
                  <a:srgbClr val="000000"/>
                </a:solidFill>
              </a:rPr>
              <a:t>Schedule urgent imaging</a:t>
            </a:r>
          </a:p>
        </p:txBody>
      </p:sp>
      <p:sp>
        <p:nvSpPr>
          <p:cNvPr id="20" name="Rounded Rectangle 17"/>
          <p:cNvSpPr/>
          <p:nvPr/>
        </p:nvSpPr>
        <p:spPr>
          <a:xfrm>
            <a:off x="8738631" y="5085342"/>
            <a:ext cx="1508760" cy="342900"/>
          </a:xfrm>
          <a:prstGeom prst="rect">
            <a:avLst/>
          </a:prstGeom>
          <a:solidFill>
            <a:schemeClr val="bg1"/>
          </a:solidFill>
          <a:ln w="1270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fontAlgn="base">
              <a:spcBef>
                <a:spcPct val="0"/>
              </a:spcBef>
              <a:spcAft>
                <a:spcPct val="0"/>
              </a:spcAft>
            </a:pPr>
            <a:r>
              <a:rPr lang="en-US" sz="825" dirty="0">
                <a:solidFill>
                  <a:srgbClr val="000000"/>
                </a:solidFill>
              </a:rPr>
              <a:t>Urgent reporting</a:t>
            </a:r>
          </a:p>
        </p:txBody>
      </p:sp>
      <p:sp>
        <p:nvSpPr>
          <p:cNvPr id="21" name="Rounded Rectangle 19"/>
          <p:cNvSpPr/>
          <p:nvPr/>
        </p:nvSpPr>
        <p:spPr>
          <a:xfrm>
            <a:off x="8738631" y="3740947"/>
            <a:ext cx="1508760" cy="342900"/>
          </a:xfrm>
          <a:prstGeom prst="rect">
            <a:avLst/>
          </a:prstGeom>
          <a:solidFill>
            <a:schemeClr val="bg1"/>
          </a:solidFill>
          <a:ln w="1270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fontAlgn="base">
              <a:spcBef>
                <a:spcPct val="0"/>
              </a:spcBef>
              <a:spcAft>
                <a:spcPct val="0"/>
              </a:spcAft>
            </a:pPr>
            <a:r>
              <a:rPr lang="en-US" sz="825" dirty="0">
                <a:solidFill>
                  <a:srgbClr val="000000"/>
                </a:solidFill>
              </a:rPr>
              <a:t>Radiology consult</a:t>
            </a:r>
          </a:p>
        </p:txBody>
      </p:sp>
      <p:sp>
        <p:nvSpPr>
          <p:cNvPr id="22" name="Rounded Rectangle 22"/>
          <p:cNvSpPr/>
          <p:nvPr/>
        </p:nvSpPr>
        <p:spPr>
          <a:xfrm>
            <a:off x="8738631" y="5533475"/>
            <a:ext cx="1508760" cy="342900"/>
          </a:xfrm>
          <a:prstGeom prst="rect">
            <a:avLst/>
          </a:prstGeom>
          <a:solidFill>
            <a:schemeClr val="bg1"/>
          </a:solidFill>
          <a:ln w="1270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fontAlgn="base">
              <a:spcBef>
                <a:spcPct val="0"/>
              </a:spcBef>
              <a:spcAft>
                <a:spcPct val="0"/>
              </a:spcAft>
            </a:pPr>
            <a:r>
              <a:rPr lang="en-US" sz="825" dirty="0">
                <a:solidFill>
                  <a:srgbClr val="000000"/>
                </a:solidFill>
              </a:rPr>
              <a:t>General navigation </a:t>
            </a:r>
          </a:p>
        </p:txBody>
      </p:sp>
      <p:sp>
        <p:nvSpPr>
          <p:cNvPr id="23" name="Rounded Rectangle 9"/>
          <p:cNvSpPr/>
          <p:nvPr/>
        </p:nvSpPr>
        <p:spPr>
          <a:xfrm>
            <a:off x="1854739" y="3740947"/>
            <a:ext cx="1508761" cy="342901"/>
          </a:xfrm>
          <a:prstGeom prst="rect">
            <a:avLst/>
          </a:prstGeom>
          <a:solidFill>
            <a:schemeClr val="bg1"/>
          </a:solidFill>
          <a:ln w="1270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fontAlgn="base">
              <a:spcBef>
                <a:spcPct val="0"/>
              </a:spcBef>
              <a:spcAft>
                <a:spcPct val="0"/>
              </a:spcAft>
            </a:pPr>
            <a:r>
              <a:rPr lang="en-US" sz="825" dirty="0">
                <a:solidFill>
                  <a:srgbClr val="000000"/>
                </a:solidFill>
              </a:rPr>
              <a:t>Acute Ambulatory Care Unit (AACU)</a:t>
            </a:r>
          </a:p>
        </p:txBody>
      </p:sp>
      <p:sp>
        <p:nvSpPr>
          <p:cNvPr id="24" name="Rounded Rectangle 10"/>
          <p:cNvSpPr/>
          <p:nvPr/>
        </p:nvSpPr>
        <p:spPr>
          <a:xfrm>
            <a:off x="1854737" y="4189855"/>
            <a:ext cx="1508760" cy="342900"/>
          </a:xfrm>
          <a:prstGeom prst="rect">
            <a:avLst/>
          </a:prstGeom>
          <a:solidFill>
            <a:schemeClr val="bg1"/>
          </a:solidFill>
          <a:ln w="1270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fontAlgn="base">
              <a:spcBef>
                <a:spcPct val="0"/>
              </a:spcBef>
              <a:spcAft>
                <a:spcPct val="0"/>
              </a:spcAft>
            </a:pPr>
            <a:r>
              <a:rPr lang="en-US" sz="825" dirty="0">
                <a:solidFill>
                  <a:srgbClr val="000000"/>
                </a:solidFill>
              </a:rPr>
              <a:t>Telephone advice</a:t>
            </a:r>
          </a:p>
        </p:txBody>
      </p:sp>
      <p:sp>
        <p:nvSpPr>
          <p:cNvPr id="25" name="Rounded Rectangle 18"/>
          <p:cNvSpPr/>
          <p:nvPr/>
        </p:nvSpPr>
        <p:spPr>
          <a:xfrm>
            <a:off x="1854737" y="4638447"/>
            <a:ext cx="1508760" cy="342900"/>
          </a:xfrm>
          <a:prstGeom prst="rect">
            <a:avLst/>
          </a:prstGeom>
          <a:solidFill>
            <a:schemeClr val="bg1"/>
          </a:solidFill>
          <a:ln w="1270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fontAlgn="base">
              <a:spcBef>
                <a:spcPct val="0"/>
              </a:spcBef>
              <a:spcAft>
                <a:spcPct val="0"/>
              </a:spcAft>
            </a:pPr>
            <a:r>
              <a:rPr lang="en-US" sz="825" dirty="0">
                <a:solidFill>
                  <a:srgbClr val="000000"/>
                </a:solidFill>
              </a:rPr>
              <a:t>CACE Complex Care Clinic</a:t>
            </a:r>
          </a:p>
        </p:txBody>
      </p:sp>
      <p:sp>
        <p:nvSpPr>
          <p:cNvPr id="26" name="Rounded Rectangle 20"/>
          <p:cNvSpPr/>
          <p:nvPr/>
        </p:nvSpPr>
        <p:spPr>
          <a:xfrm>
            <a:off x="1854737" y="5087039"/>
            <a:ext cx="1508760" cy="342900"/>
          </a:xfrm>
          <a:prstGeom prst="rect">
            <a:avLst/>
          </a:prstGeom>
          <a:solidFill>
            <a:schemeClr val="bg1"/>
          </a:solidFill>
          <a:ln w="1270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fontAlgn="base">
              <a:spcBef>
                <a:spcPct val="0"/>
              </a:spcBef>
              <a:spcAft>
                <a:spcPct val="0"/>
              </a:spcAft>
            </a:pPr>
            <a:r>
              <a:rPr lang="en-US" sz="825" dirty="0">
                <a:solidFill>
                  <a:srgbClr val="000000"/>
                </a:solidFill>
              </a:rPr>
              <a:t>Virtual Ward</a:t>
            </a:r>
          </a:p>
        </p:txBody>
      </p:sp>
      <p:sp>
        <p:nvSpPr>
          <p:cNvPr id="27" name="Rounded Rectangle 20"/>
          <p:cNvSpPr/>
          <p:nvPr/>
        </p:nvSpPr>
        <p:spPr>
          <a:xfrm>
            <a:off x="1854737" y="5535632"/>
            <a:ext cx="1508760" cy="342900"/>
          </a:xfrm>
          <a:prstGeom prst="rect">
            <a:avLst/>
          </a:prstGeom>
          <a:solidFill>
            <a:schemeClr val="bg1"/>
          </a:solidFill>
          <a:ln w="1270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fontAlgn="base">
              <a:spcBef>
                <a:spcPct val="0"/>
              </a:spcBef>
              <a:spcAft>
                <a:spcPct val="0"/>
              </a:spcAft>
            </a:pPr>
            <a:r>
              <a:rPr lang="en-US" sz="825" dirty="0">
                <a:solidFill>
                  <a:srgbClr val="000000"/>
                </a:solidFill>
              </a:rPr>
              <a:t>Atrial Fibrillation Clinic</a:t>
            </a:r>
          </a:p>
        </p:txBody>
      </p:sp>
      <p:sp>
        <p:nvSpPr>
          <p:cNvPr id="29" name="Title 2"/>
          <p:cNvSpPr txBox="1">
            <a:spLocks/>
          </p:cNvSpPr>
          <p:nvPr/>
        </p:nvSpPr>
        <p:spPr>
          <a:xfrm>
            <a:off x="3016370" y="1161173"/>
            <a:ext cx="6172200" cy="551591"/>
          </a:xfrm>
          <a:prstGeom prst="rect">
            <a:avLst/>
          </a:prstGeom>
        </p:spPr>
        <p:txBody>
          <a:bodyPr vert="horz" lIns="68580" tIns="34290" rIns="68580" bIns="34290" rtlCol="0" anchor="ctr">
            <a:noAutofit/>
          </a:bodyPr>
          <a:lstStyle>
            <a:lvl1pPr marL="0" marR="0" indent="0" algn="l" defTabSz="914400" rtl="0" eaLnBrk="1" fontAlgn="auto" latinLnBrk="0" hangingPunct="1">
              <a:lnSpc>
                <a:spcPct val="100000"/>
              </a:lnSpc>
              <a:spcBef>
                <a:spcPct val="0"/>
              </a:spcBef>
              <a:spcAft>
                <a:spcPts val="0"/>
              </a:spcAft>
              <a:buClrTx/>
              <a:buSzTx/>
              <a:buFontTx/>
              <a:buNone/>
              <a:tabLst/>
              <a:defRPr sz="3200" kern="1200" baseline="0">
                <a:solidFill>
                  <a:srgbClr val="5C5C5C"/>
                </a:solidFill>
                <a:latin typeface="+mj-lt"/>
                <a:ea typeface="+mj-ea"/>
                <a:cs typeface="+mj-cs"/>
              </a:defRPr>
            </a:lvl1pPr>
          </a:lstStyle>
          <a:p>
            <a:pPr defTabSz="685800">
              <a:defRPr/>
            </a:pPr>
            <a:r>
              <a:rPr lang="en-US" sz="2400" b="1" dirty="0">
                <a:solidFill>
                  <a:srgbClr val="D81E05"/>
                </a:solidFill>
                <a:latin typeface="Calibri" panose="020F0502020204030204" pitchFamily="34" charset="0"/>
                <a:ea typeface="ＭＳ Ｐゴシック" pitchFamily="34" charset="-128"/>
                <a:cs typeface="Arial" pitchFamily="34" charset="0"/>
              </a:rPr>
              <a:t>through a single point of access…</a:t>
            </a:r>
            <a:endParaRPr lang="en-US" sz="2400" b="1" dirty="0">
              <a:solidFill>
                <a:srgbClr val="4472C4"/>
              </a:solidFill>
              <a:latin typeface="Calibri" panose="020F0502020204030204" pitchFamily="34" charset="0"/>
            </a:endParaRPr>
          </a:p>
        </p:txBody>
      </p:sp>
    </p:spTree>
    <p:extLst>
      <p:ext uri="{BB962C8B-B14F-4D97-AF65-F5344CB8AC3E}">
        <p14:creationId xmlns:p14="http://schemas.microsoft.com/office/powerpoint/2010/main" val="423848718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 name="Rectangle 90"/>
          <p:cNvSpPr/>
          <p:nvPr/>
        </p:nvSpPr>
        <p:spPr>
          <a:xfrm>
            <a:off x="8093232" y="4790831"/>
            <a:ext cx="2250372" cy="42751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89297" indent="-89297" algn="ctr"/>
            <a:r>
              <a:rPr lang="en-US" sz="1200" dirty="0">
                <a:solidFill>
                  <a:srgbClr val="68217A"/>
                </a:solidFill>
              </a:rPr>
              <a:t>Patients often bypass their PCP and go straight to ED</a:t>
            </a:r>
          </a:p>
        </p:txBody>
      </p:sp>
      <p:sp>
        <p:nvSpPr>
          <p:cNvPr id="92" name="Rectangle 91"/>
          <p:cNvSpPr/>
          <p:nvPr/>
        </p:nvSpPr>
        <p:spPr>
          <a:xfrm>
            <a:off x="8093232" y="5317798"/>
            <a:ext cx="2250372" cy="42751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89297" indent="-89297" algn="ctr"/>
            <a:r>
              <a:rPr lang="en-US" sz="1200" dirty="0">
                <a:solidFill>
                  <a:srgbClr val="68217A"/>
                </a:solidFill>
              </a:rPr>
              <a:t>Lower than expected call volumes</a:t>
            </a:r>
          </a:p>
        </p:txBody>
      </p:sp>
      <p:sp>
        <p:nvSpPr>
          <p:cNvPr id="83" name="Title 31"/>
          <p:cNvSpPr>
            <a:spLocks noGrp="1"/>
          </p:cNvSpPr>
          <p:nvPr>
            <p:ph type="title"/>
          </p:nvPr>
        </p:nvSpPr>
        <p:spPr>
          <a:xfrm>
            <a:off x="8027916" y="4336596"/>
            <a:ext cx="2387535" cy="543296"/>
          </a:xfrm>
        </p:spPr>
        <p:txBody>
          <a:bodyPr>
            <a:normAutofit/>
          </a:bodyPr>
          <a:lstStyle/>
          <a:p>
            <a:pPr algn="ctr"/>
            <a:r>
              <a:rPr lang="en-US" sz="1500" b="1" dirty="0"/>
              <a:t>Limitations</a:t>
            </a:r>
          </a:p>
        </p:txBody>
      </p:sp>
      <p:cxnSp>
        <p:nvCxnSpPr>
          <p:cNvPr id="84" name="Straight Connector 83"/>
          <p:cNvCxnSpPr/>
          <p:nvPr/>
        </p:nvCxnSpPr>
        <p:spPr>
          <a:xfrm rot="16200000" flipH="1">
            <a:off x="5737573" y="4212343"/>
            <a:ext cx="4248000" cy="0"/>
          </a:xfrm>
          <a:prstGeom prst="line">
            <a:avLst/>
          </a:prstGeom>
          <a:ln w="28575">
            <a:solidFill>
              <a:schemeClr val="tx1">
                <a:lumMod val="60000"/>
                <a:lumOff val="40000"/>
              </a:schemeClr>
            </a:solidFill>
            <a:prstDash val="dash"/>
          </a:ln>
        </p:spPr>
        <p:style>
          <a:lnRef idx="1">
            <a:schemeClr val="accent1"/>
          </a:lnRef>
          <a:fillRef idx="0">
            <a:schemeClr val="accent1"/>
          </a:fillRef>
          <a:effectRef idx="0">
            <a:schemeClr val="accent1"/>
          </a:effectRef>
          <a:fontRef idx="minor">
            <a:schemeClr val="tx1"/>
          </a:fontRef>
        </p:style>
      </p:cxnSp>
      <p:sp>
        <p:nvSpPr>
          <p:cNvPr id="101" name="Rectangle 100"/>
          <p:cNvSpPr/>
          <p:nvPr/>
        </p:nvSpPr>
        <p:spPr>
          <a:xfrm>
            <a:off x="8097686" y="2315969"/>
            <a:ext cx="2245919" cy="42751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89297" indent="-89297" algn="ctr"/>
            <a:r>
              <a:rPr lang="en-US" sz="1200" dirty="0">
                <a:solidFill>
                  <a:srgbClr val="68217A"/>
                </a:solidFill>
              </a:rPr>
              <a:t>Strong community of PCPs previously not connected</a:t>
            </a:r>
          </a:p>
        </p:txBody>
      </p:sp>
      <p:sp>
        <p:nvSpPr>
          <p:cNvPr id="102" name="Rectangle 101"/>
          <p:cNvSpPr/>
          <p:nvPr/>
        </p:nvSpPr>
        <p:spPr>
          <a:xfrm>
            <a:off x="8097686" y="3337154"/>
            <a:ext cx="2245919" cy="42751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89297" indent="-89297" algn="ctr"/>
            <a:r>
              <a:rPr lang="en-US" sz="1200" dirty="0">
                <a:solidFill>
                  <a:srgbClr val="68217A"/>
                </a:solidFill>
              </a:rPr>
              <a:t>Created a platform for linking services to needs</a:t>
            </a:r>
          </a:p>
        </p:txBody>
      </p:sp>
      <p:sp>
        <p:nvSpPr>
          <p:cNvPr id="104" name="Title 31"/>
          <p:cNvSpPr txBox="1">
            <a:spLocks/>
          </p:cNvSpPr>
          <p:nvPr/>
        </p:nvSpPr>
        <p:spPr>
          <a:xfrm>
            <a:off x="8027916" y="1724175"/>
            <a:ext cx="2387534" cy="543296"/>
          </a:xfrm>
          <a:prstGeom prst="rect">
            <a:avLst/>
          </a:prstGeom>
        </p:spPr>
        <p:txBody>
          <a:bodyPr vert="horz" lIns="68580" tIns="34290" rIns="68580" bIns="34290" rtlCol="0" anchor="ctr">
            <a:normAutofit/>
          </a:bodyPr>
          <a:lstStyle/>
          <a:p>
            <a:pPr algn="ctr">
              <a:defRPr/>
            </a:pPr>
            <a:r>
              <a:rPr lang="en-US" sz="1500" b="1" dirty="0">
                <a:solidFill>
                  <a:srgbClr val="5C5C5C"/>
                </a:solidFill>
                <a:latin typeface="Calibri Light" panose="020F0302020204030204"/>
              </a:rPr>
              <a:t>Strengths</a:t>
            </a:r>
          </a:p>
        </p:txBody>
      </p:sp>
      <p:sp>
        <p:nvSpPr>
          <p:cNvPr id="30" name="Rectangle 29"/>
          <p:cNvSpPr/>
          <p:nvPr/>
        </p:nvSpPr>
        <p:spPr>
          <a:xfrm>
            <a:off x="8093232" y="5812183"/>
            <a:ext cx="2250372" cy="42751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89297" indent="-89297" algn="ctr"/>
            <a:r>
              <a:rPr lang="en-US" sz="1200" dirty="0">
                <a:solidFill>
                  <a:srgbClr val="68217A"/>
                </a:solidFill>
              </a:rPr>
              <a:t>PCPs unable to identify their complex patients</a:t>
            </a:r>
          </a:p>
        </p:txBody>
      </p:sp>
      <p:grpSp>
        <p:nvGrpSpPr>
          <p:cNvPr id="31" name="Group 30"/>
          <p:cNvGrpSpPr>
            <a:grpSpLocks noChangeAspect="1"/>
          </p:cNvGrpSpPr>
          <p:nvPr/>
        </p:nvGrpSpPr>
        <p:grpSpPr>
          <a:xfrm>
            <a:off x="1755271" y="2088783"/>
            <a:ext cx="5900585" cy="3935168"/>
            <a:chOff x="127226" y="1617463"/>
            <a:chExt cx="6419166" cy="4107478"/>
          </a:xfrm>
        </p:grpSpPr>
        <p:sp>
          <p:nvSpPr>
            <p:cNvPr id="32" name="Freeform 31"/>
            <p:cNvSpPr/>
            <p:nvPr/>
          </p:nvSpPr>
          <p:spPr>
            <a:xfrm flipH="1">
              <a:off x="1236753" y="2075001"/>
              <a:ext cx="4536840" cy="1618793"/>
            </a:xfrm>
            <a:custGeom>
              <a:avLst/>
              <a:gdLst>
                <a:gd name="connsiteX0" fmla="*/ 0 w 1492898"/>
                <a:gd name="connsiteY0" fmla="*/ 1555 h 534955"/>
                <a:gd name="connsiteX1" fmla="*/ 802432 w 1492898"/>
                <a:gd name="connsiteY1" fmla="*/ 76200 h 534955"/>
                <a:gd name="connsiteX2" fmla="*/ 1184987 w 1492898"/>
                <a:gd name="connsiteY2" fmla="*/ 458755 h 534955"/>
                <a:gd name="connsiteX3" fmla="*/ 1492898 w 1492898"/>
                <a:gd name="connsiteY3" fmla="*/ 533400 h 534955"/>
              </a:gdLst>
              <a:ahLst/>
              <a:cxnLst>
                <a:cxn ang="0">
                  <a:pos x="connsiteX0" y="connsiteY0"/>
                </a:cxn>
                <a:cxn ang="0">
                  <a:pos x="connsiteX1" y="connsiteY1"/>
                </a:cxn>
                <a:cxn ang="0">
                  <a:pos x="connsiteX2" y="connsiteY2"/>
                </a:cxn>
                <a:cxn ang="0">
                  <a:pos x="connsiteX3" y="connsiteY3"/>
                </a:cxn>
              </a:cxnLst>
              <a:rect l="l" t="t" r="r" b="b"/>
              <a:pathLst>
                <a:path w="1492898" h="534955">
                  <a:moveTo>
                    <a:pt x="0" y="1555"/>
                  </a:moveTo>
                  <a:cubicBezTo>
                    <a:pt x="302467" y="777"/>
                    <a:pt x="604934" y="0"/>
                    <a:pt x="802432" y="76200"/>
                  </a:cubicBezTo>
                  <a:cubicBezTo>
                    <a:pt x="999930" y="152400"/>
                    <a:pt x="1069909" y="382555"/>
                    <a:pt x="1184987" y="458755"/>
                  </a:cubicBezTo>
                  <a:cubicBezTo>
                    <a:pt x="1300065" y="534955"/>
                    <a:pt x="1396481" y="534177"/>
                    <a:pt x="1492898" y="533400"/>
                  </a:cubicBezTo>
                </a:path>
              </a:pathLst>
            </a:custGeom>
            <a:ln w="114300">
              <a:solidFill>
                <a:schemeClr val="accent4"/>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3" name="Rectangle 32"/>
            <p:cNvSpPr/>
            <p:nvPr/>
          </p:nvSpPr>
          <p:spPr>
            <a:xfrm>
              <a:off x="235785" y="3020002"/>
              <a:ext cx="552374" cy="47442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4" name="Picture 4"/>
            <p:cNvPicPr>
              <a:picLocks noChangeAspect="1" noChangeArrowheads="1"/>
            </p:cNvPicPr>
            <p:nvPr/>
          </p:nvPicPr>
          <p:blipFill>
            <a:blip r:embed="rId3"/>
            <a:srcRect l="5829" r="79521" b="32102"/>
            <a:stretch>
              <a:fillRect/>
            </a:stretch>
          </p:blipFill>
          <p:spPr bwMode="auto">
            <a:xfrm>
              <a:off x="3347502" y="1617463"/>
              <a:ext cx="1406322" cy="1066907"/>
            </a:xfrm>
            <a:prstGeom prst="rect">
              <a:avLst/>
            </a:prstGeom>
            <a:noFill/>
          </p:spPr>
        </p:pic>
        <p:sp>
          <p:nvSpPr>
            <p:cNvPr id="35" name="Freeform 34"/>
            <p:cNvSpPr/>
            <p:nvPr/>
          </p:nvSpPr>
          <p:spPr>
            <a:xfrm flipH="1">
              <a:off x="1236753" y="3165413"/>
              <a:ext cx="4536840" cy="528380"/>
            </a:xfrm>
            <a:custGeom>
              <a:avLst/>
              <a:gdLst>
                <a:gd name="connsiteX0" fmla="*/ 0 w 1492898"/>
                <a:gd name="connsiteY0" fmla="*/ 1555 h 534955"/>
                <a:gd name="connsiteX1" fmla="*/ 802432 w 1492898"/>
                <a:gd name="connsiteY1" fmla="*/ 76200 h 534955"/>
                <a:gd name="connsiteX2" fmla="*/ 1184987 w 1492898"/>
                <a:gd name="connsiteY2" fmla="*/ 458755 h 534955"/>
                <a:gd name="connsiteX3" fmla="*/ 1492898 w 1492898"/>
                <a:gd name="connsiteY3" fmla="*/ 533400 h 534955"/>
              </a:gdLst>
              <a:ahLst/>
              <a:cxnLst>
                <a:cxn ang="0">
                  <a:pos x="connsiteX0" y="connsiteY0"/>
                </a:cxn>
                <a:cxn ang="0">
                  <a:pos x="connsiteX1" y="connsiteY1"/>
                </a:cxn>
                <a:cxn ang="0">
                  <a:pos x="connsiteX2" y="connsiteY2"/>
                </a:cxn>
                <a:cxn ang="0">
                  <a:pos x="connsiteX3" y="connsiteY3"/>
                </a:cxn>
              </a:cxnLst>
              <a:rect l="l" t="t" r="r" b="b"/>
              <a:pathLst>
                <a:path w="1492898" h="534955">
                  <a:moveTo>
                    <a:pt x="0" y="1555"/>
                  </a:moveTo>
                  <a:cubicBezTo>
                    <a:pt x="302467" y="777"/>
                    <a:pt x="604934" y="0"/>
                    <a:pt x="802432" y="76200"/>
                  </a:cubicBezTo>
                  <a:cubicBezTo>
                    <a:pt x="999930" y="152400"/>
                    <a:pt x="1069909" y="382555"/>
                    <a:pt x="1184987" y="458755"/>
                  </a:cubicBezTo>
                  <a:cubicBezTo>
                    <a:pt x="1300065" y="534955"/>
                    <a:pt x="1396481" y="534177"/>
                    <a:pt x="1492898" y="533400"/>
                  </a:cubicBezTo>
                </a:path>
              </a:pathLst>
            </a:custGeom>
            <a:ln w="114300">
              <a:solidFill>
                <a:schemeClr val="accent4"/>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pic>
          <p:nvPicPr>
            <p:cNvPr id="36" name="Picture 3"/>
            <p:cNvPicPr>
              <a:picLocks noChangeAspect="1" noChangeArrowheads="1"/>
            </p:cNvPicPr>
            <p:nvPr/>
          </p:nvPicPr>
          <p:blipFill>
            <a:blip r:embed="rId3"/>
            <a:srcRect l="24407" r="46765" b="38776"/>
            <a:stretch>
              <a:fillRect/>
            </a:stretch>
          </p:blipFill>
          <p:spPr bwMode="auto">
            <a:xfrm>
              <a:off x="2950788" y="2709320"/>
              <a:ext cx="2124846" cy="829005"/>
            </a:xfrm>
            <a:prstGeom prst="rect">
              <a:avLst/>
            </a:prstGeom>
            <a:noFill/>
          </p:spPr>
        </p:pic>
        <p:sp>
          <p:nvSpPr>
            <p:cNvPr id="37" name="Freeform 36"/>
            <p:cNvSpPr/>
            <p:nvPr/>
          </p:nvSpPr>
          <p:spPr>
            <a:xfrm flipH="1" flipV="1">
              <a:off x="1236753" y="3691892"/>
              <a:ext cx="4536840" cy="528380"/>
            </a:xfrm>
            <a:custGeom>
              <a:avLst/>
              <a:gdLst>
                <a:gd name="connsiteX0" fmla="*/ 0 w 1492898"/>
                <a:gd name="connsiteY0" fmla="*/ 1555 h 534955"/>
                <a:gd name="connsiteX1" fmla="*/ 802432 w 1492898"/>
                <a:gd name="connsiteY1" fmla="*/ 76200 h 534955"/>
                <a:gd name="connsiteX2" fmla="*/ 1184987 w 1492898"/>
                <a:gd name="connsiteY2" fmla="*/ 458755 h 534955"/>
                <a:gd name="connsiteX3" fmla="*/ 1492898 w 1492898"/>
                <a:gd name="connsiteY3" fmla="*/ 533400 h 534955"/>
              </a:gdLst>
              <a:ahLst/>
              <a:cxnLst>
                <a:cxn ang="0">
                  <a:pos x="connsiteX0" y="connsiteY0"/>
                </a:cxn>
                <a:cxn ang="0">
                  <a:pos x="connsiteX1" y="connsiteY1"/>
                </a:cxn>
                <a:cxn ang="0">
                  <a:pos x="connsiteX2" y="connsiteY2"/>
                </a:cxn>
                <a:cxn ang="0">
                  <a:pos x="connsiteX3" y="connsiteY3"/>
                </a:cxn>
              </a:cxnLst>
              <a:rect l="l" t="t" r="r" b="b"/>
              <a:pathLst>
                <a:path w="1492898" h="534955">
                  <a:moveTo>
                    <a:pt x="0" y="1555"/>
                  </a:moveTo>
                  <a:cubicBezTo>
                    <a:pt x="302467" y="777"/>
                    <a:pt x="604934" y="0"/>
                    <a:pt x="802432" y="76200"/>
                  </a:cubicBezTo>
                  <a:cubicBezTo>
                    <a:pt x="999930" y="152400"/>
                    <a:pt x="1069909" y="382555"/>
                    <a:pt x="1184987" y="458755"/>
                  </a:cubicBezTo>
                  <a:cubicBezTo>
                    <a:pt x="1300065" y="534955"/>
                    <a:pt x="1396481" y="534177"/>
                    <a:pt x="1492898" y="533400"/>
                  </a:cubicBezTo>
                </a:path>
              </a:pathLst>
            </a:custGeom>
            <a:ln w="114300">
              <a:solidFill>
                <a:schemeClr val="accent4"/>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pic>
          <p:nvPicPr>
            <p:cNvPr id="38" name="Picture 2"/>
            <p:cNvPicPr>
              <a:picLocks noChangeAspect="1" noChangeArrowheads="1"/>
            </p:cNvPicPr>
            <p:nvPr/>
          </p:nvPicPr>
          <p:blipFill>
            <a:blip r:embed="rId3"/>
            <a:srcRect l="53412" r="24657" b="31177"/>
            <a:stretch>
              <a:fillRect/>
            </a:stretch>
          </p:blipFill>
          <p:spPr bwMode="auto">
            <a:xfrm>
              <a:off x="3087589" y="3752076"/>
              <a:ext cx="1927014" cy="899433"/>
            </a:xfrm>
            <a:prstGeom prst="rect">
              <a:avLst/>
            </a:prstGeom>
            <a:noFill/>
          </p:spPr>
        </p:pic>
        <p:grpSp>
          <p:nvGrpSpPr>
            <p:cNvPr id="39" name="Group 67"/>
            <p:cNvGrpSpPr/>
            <p:nvPr/>
          </p:nvGrpSpPr>
          <p:grpSpPr>
            <a:xfrm>
              <a:off x="1236753" y="3694323"/>
              <a:ext cx="4536840" cy="2030618"/>
              <a:chOff x="2287561" y="3405539"/>
              <a:chExt cx="4536840" cy="2030618"/>
            </a:xfrm>
          </p:grpSpPr>
          <p:sp>
            <p:nvSpPr>
              <p:cNvPr id="53" name="Freeform 52"/>
              <p:cNvSpPr/>
              <p:nvPr/>
            </p:nvSpPr>
            <p:spPr>
              <a:xfrm flipH="1" flipV="1">
                <a:off x="2287561" y="3405539"/>
                <a:ext cx="4536840" cy="1618793"/>
              </a:xfrm>
              <a:custGeom>
                <a:avLst/>
                <a:gdLst>
                  <a:gd name="connsiteX0" fmla="*/ 0 w 1492898"/>
                  <a:gd name="connsiteY0" fmla="*/ 1555 h 534955"/>
                  <a:gd name="connsiteX1" fmla="*/ 802432 w 1492898"/>
                  <a:gd name="connsiteY1" fmla="*/ 76200 h 534955"/>
                  <a:gd name="connsiteX2" fmla="*/ 1184987 w 1492898"/>
                  <a:gd name="connsiteY2" fmla="*/ 458755 h 534955"/>
                  <a:gd name="connsiteX3" fmla="*/ 1492898 w 1492898"/>
                  <a:gd name="connsiteY3" fmla="*/ 533400 h 534955"/>
                </a:gdLst>
                <a:ahLst/>
                <a:cxnLst>
                  <a:cxn ang="0">
                    <a:pos x="connsiteX0" y="connsiteY0"/>
                  </a:cxn>
                  <a:cxn ang="0">
                    <a:pos x="connsiteX1" y="connsiteY1"/>
                  </a:cxn>
                  <a:cxn ang="0">
                    <a:pos x="connsiteX2" y="connsiteY2"/>
                  </a:cxn>
                  <a:cxn ang="0">
                    <a:pos x="connsiteX3" y="connsiteY3"/>
                  </a:cxn>
                </a:cxnLst>
                <a:rect l="l" t="t" r="r" b="b"/>
                <a:pathLst>
                  <a:path w="1492898" h="534955">
                    <a:moveTo>
                      <a:pt x="0" y="1555"/>
                    </a:moveTo>
                    <a:cubicBezTo>
                      <a:pt x="302467" y="777"/>
                      <a:pt x="604934" y="0"/>
                      <a:pt x="802432" y="76200"/>
                    </a:cubicBezTo>
                    <a:cubicBezTo>
                      <a:pt x="999930" y="152400"/>
                      <a:pt x="1069909" y="382555"/>
                      <a:pt x="1184987" y="458755"/>
                    </a:cubicBezTo>
                    <a:cubicBezTo>
                      <a:pt x="1300065" y="534955"/>
                      <a:pt x="1396481" y="534177"/>
                      <a:pt x="1492898" y="533400"/>
                    </a:cubicBezTo>
                  </a:path>
                </a:pathLst>
              </a:custGeom>
              <a:ln w="114300">
                <a:solidFill>
                  <a:schemeClr val="accent4"/>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pic>
            <p:nvPicPr>
              <p:cNvPr id="54" name="Picture 5"/>
              <p:cNvPicPr>
                <a:picLocks noChangeAspect="1" noChangeArrowheads="1"/>
              </p:cNvPicPr>
              <p:nvPr/>
            </p:nvPicPr>
            <p:blipFill>
              <a:blip r:embed="rId3"/>
              <a:srcRect l="75342" r="2196" b="35485"/>
              <a:stretch>
                <a:fillRect/>
              </a:stretch>
            </p:blipFill>
            <p:spPr bwMode="auto">
              <a:xfrm>
                <a:off x="4245368" y="4571567"/>
                <a:ext cx="1708447" cy="864590"/>
              </a:xfrm>
              <a:prstGeom prst="rect">
                <a:avLst/>
              </a:prstGeom>
              <a:noFill/>
            </p:spPr>
          </p:pic>
        </p:grpSp>
        <p:grpSp>
          <p:nvGrpSpPr>
            <p:cNvPr id="40" name="Group 61"/>
            <p:cNvGrpSpPr/>
            <p:nvPr/>
          </p:nvGrpSpPr>
          <p:grpSpPr>
            <a:xfrm>
              <a:off x="1415340" y="3085109"/>
              <a:ext cx="1279571" cy="1253289"/>
              <a:chOff x="1977656" y="1418694"/>
              <a:chExt cx="1385325" cy="1422759"/>
            </a:xfrm>
          </p:grpSpPr>
          <p:grpSp>
            <p:nvGrpSpPr>
              <p:cNvPr id="49" name="Group 60"/>
              <p:cNvGrpSpPr/>
              <p:nvPr/>
            </p:nvGrpSpPr>
            <p:grpSpPr>
              <a:xfrm>
                <a:off x="2440151" y="1598118"/>
                <a:ext cx="462537" cy="911166"/>
                <a:chOff x="2440151" y="1598118"/>
                <a:chExt cx="462537" cy="911166"/>
              </a:xfrm>
            </p:grpSpPr>
            <p:sp>
              <p:nvSpPr>
                <p:cNvPr id="51" name="Rectangle 50"/>
                <p:cNvSpPr/>
                <p:nvPr/>
              </p:nvSpPr>
              <p:spPr>
                <a:xfrm>
                  <a:off x="2440151" y="1598118"/>
                  <a:ext cx="462537" cy="9111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endParaRPr lang="en-US" sz="1400" b="1" dirty="0">
                    <a:solidFill>
                      <a:srgbClr val="D81E05"/>
                    </a:solidFill>
                  </a:endParaRPr>
                </a:p>
              </p:txBody>
            </p:sp>
            <p:pic>
              <p:nvPicPr>
                <p:cNvPr id="52" name="Picture 9" descr="scope final with tag.jpg"/>
                <p:cNvPicPr>
                  <a:picLocks noChangeAspect="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b="30776"/>
                <a:stretch>
                  <a:fillRect/>
                </a:stretch>
              </p:blipFill>
              <p:spPr bwMode="auto">
                <a:xfrm rot="16200000">
                  <a:off x="2241120" y="1955690"/>
                  <a:ext cx="864183" cy="2004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50" name="Picture 6" descr="C:\Users\Lpus\Downloads\noun_1023_cc.png"/>
              <p:cNvPicPr>
                <a:picLocks noChangeAspect="1" noChangeArrowheads="1"/>
              </p:cNvPicPr>
              <p:nvPr/>
            </p:nvPicPr>
            <p:blipFill>
              <a:blip r:embed="rId5" cstate="print"/>
              <a:srcRect b="19143"/>
              <a:stretch>
                <a:fillRect/>
              </a:stretch>
            </p:blipFill>
            <p:spPr bwMode="auto">
              <a:xfrm>
                <a:off x="1977656" y="1418694"/>
                <a:ext cx="1385325" cy="1422759"/>
              </a:xfrm>
              <a:prstGeom prst="rect">
                <a:avLst/>
              </a:prstGeom>
              <a:noFill/>
            </p:spPr>
          </p:pic>
        </p:grpSp>
        <p:grpSp>
          <p:nvGrpSpPr>
            <p:cNvPr id="41" name="Group 69"/>
            <p:cNvGrpSpPr/>
            <p:nvPr/>
          </p:nvGrpSpPr>
          <p:grpSpPr>
            <a:xfrm>
              <a:off x="127226" y="3188471"/>
              <a:ext cx="1001896" cy="973800"/>
              <a:chOff x="273131" y="1787236"/>
              <a:chExt cx="898444" cy="870239"/>
            </a:xfrm>
          </p:grpSpPr>
          <p:pic>
            <p:nvPicPr>
              <p:cNvPr id="46" name="Picture 3" descr="C:\Users\Lpus\Downloads\noun_579.png"/>
              <p:cNvPicPr>
                <a:picLocks noChangeAspect="1" noChangeArrowheads="1"/>
              </p:cNvPicPr>
              <p:nvPr/>
            </p:nvPicPr>
            <p:blipFill>
              <a:blip r:embed="rId6" cstate="print">
                <a:duotone>
                  <a:schemeClr val="accent5">
                    <a:shade val="45000"/>
                    <a:satMod val="135000"/>
                  </a:schemeClr>
                  <a:prstClr val="white"/>
                </a:duotone>
              </a:blip>
              <a:srcRect/>
              <a:stretch>
                <a:fillRect/>
              </a:stretch>
            </p:blipFill>
            <p:spPr bwMode="auto">
              <a:xfrm>
                <a:off x="304800" y="1790700"/>
                <a:ext cx="866775" cy="866775"/>
              </a:xfrm>
              <a:prstGeom prst="rect">
                <a:avLst/>
              </a:prstGeom>
              <a:noFill/>
            </p:spPr>
          </p:pic>
          <p:sp>
            <p:nvSpPr>
              <p:cNvPr id="47" name="Rectangle 46"/>
              <p:cNvSpPr/>
              <p:nvPr/>
            </p:nvSpPr>
            <p:spPr>
              <a:xfrm>
                <a:off x="273131" y="1787236"/>
                <a:ext cx="534389" cy="42157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8" name="Picture 3" descr="C:\Users\Lpus\Downloads\noun_579.png"/>
              <p:cNvPicPr>
                <a:picLocks noChangeAspect="1" noChangeArrowheads="1"/>
              </p:cNvPicPr>
              <p:nvPr/>
            </p:nvPicPr>
            <p:blipFill>
              <a:blip r:embed="rId7" cstate="print">
                <a:duotone>
                  <a:schemeClr val="accent6">
                    <a:shade val="45000"/>
                    <a:satMod val="135000"/>
                  </a:schemeClr>
                  <a:prstClr val="white"/>
                </a:duotone>
              </a:blip>
              <a:srcRect/>
              <a:stretch>
                <a:fillRect/>
              </a:stretch>
            </p:blipFill>
            <p:spPr bwMode="auto">
              <a:xfrm>
                <a:off x="304800" y="1790700"/>
                <a:ext cx="497114" cy="411266"/>
              </a:xfrm>
              <a:prstGeom prst="rect">
                <a:avLst/>
              </a:prstGeom>
              <a:noFill/>
            </p:spPr>
          </p:pic>
        </p:grpSp>
        <p:sp>
          <p:nvSpPr>
            <p:cNvPr id="42" name="Rectangle 41"/>
            <p:cNvSpPr/>
            <p:nvPr/>
          </p:nvSpPr>
          <p:spPr>
            <a:xfrm>
              <a:off x="4753824" y="1843057"/>
              <a:ext cx="1792568" cy="499730"/>
            </a:xfrm>
            <a:prstGeom prst="rect">
              <a:avLst/>
            </a:prstGeom>
            <a:solidFill>
              <a:schemeClr val="bg1"/>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Urgent advice</a:t>
              </a:r>
            </a:p>
            <a:p>
              <a:pPr algn="ctr"/>
              <a:r>
                <a:rPr lang="en-US" sz="1200" dirty="0">
                  <a:solidFill>
                    <a:schemeClr val="tx1"/>
                  </a:solidFill>
                </a:rPr>
                <a:t>Access to specialty care</a:t>
              </a:r>
            </a:p>
          </p:txBody>
        </p:sp>
        <p:sp>
          <p:nvSpPr>
            <p:cNvPr id="43" name="Rectangle 42"/>
            <p:cNvSpPr/>
            <p:nvPr/>
          </p:nvSpPr>
          <p:spPr>
            <a:xfrm>
              <a:off x="4764947" y="2912952"/>
              <a:ext cx="1781445" cy="499730"/>
            </a:xfrm>
            <a:prstGeom prst="rect">
              <a:avLst/>
            </a:prstGeom>
            <a:solidFill>
              <a:schemeClr val="bg1"/>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Access to community services</a:t>
              </a:r>
            </a:p>
          </p:txBody>
        </p:sp>
        <p:sp>
          <p:nvSpPr>
            <p:cNvPr id="44" name="Rectangle 43"/>
            <p:cNvSpPr/>
            <p:nvPr/>
          </p:nvSpPr>
          <p:spPr>
            <a:xfrm>
              <a:off x="4760177" y="3962295"/>
              <a:ext cx="1786215" cy="499730"/>
            </a:xfrm>
            <a:prstGeom prst="rect">
              <a:avLst/>
            </a:prstGeom>
            <a:solidFill>
              <a:schemeClr val="bg1"/>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Access to acute services</a:t>
              </a:r>
            </a:p>
          </p:txBody>
        </p:sp>
        <p:sp>
          <p:nvSpPr>
            <p:cNvPr id="45" name="Rectangle 44"/>
            <p:cNvSpPr/>
            <p:nvPr/>
          </p:nvSpPr>
          <p:spPr>
            <a:xfrm>
              <a:off x="4761501" y="5045018"/>
              <a:ext cx="1784890" cy="499730"/>
            </a:xfrm>
            <a:prstGeom prst="rect">
              <a:avLst/>
            </a:prstGeom>
            <a:solidFill>
              <a:schemeClr val="bg1"/>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Access to medical imaging services</a:t>
              </a:r>
            </a:p>
          </p:txBody>
        </p:sp>
      </p:grpSp>
      <p:sp>
        <p:nvSpPr>
          <p:cNvPr id="56" name="Title 1"/>
          <p:cNvSpPr txBox="1">
            <a:spLocks/>
          </p:cNvSpPr>
          <p:nvPr/>
        </p:nvSpPr>
        <p:spPr>
          <a:xfrm>
            <a:off x="1646964" y="84259"/>
            <a:ext cx="8928100" cy="1152525"/>
          </a:xfrm>
          <a:prstGeom prst="rect">
            <a:avLst/>
          </a:prstGeom>
        </p:spPr>
        <p:txBody>
          <a:bodyPr vert="horz" lIns="91440" tIns="45720" rIns="91440" bIns="45720" rtlCol="0" anchor="ctr">
            <a:norm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r>
              <a:rPr lang="en-US" b="1" dirty="0">
                <a:solidFill>
                  <a:srgbClr val="68217A"/>
                </a:solidFill>
              </a:rPr>
              <a:t>  </a:t>
            </a:r>
            <a:r>
              <a:rPr lang="en-US" sz="3200" b="1" dirty="0">
                <a:solidFill>
                  <a:srgbClr val="68217A"/>
                </a:solidFill>
                <a:latin typeface="+mn-lt"/>
              </a:rPr>
              <a:t>Value of SCOPE</a:t>
            </a:r>
          </a:p>
        </p:txBody>
      </p:sp>
      <p:cxnSp>
        <p:nvCxnSpPr>
          <p:cNvPr id="57" name="Straight Connector 56"/>
          <p:cNvCxnSpPr/>
          <p:nvPr/>
        </p:nvCxnSpPr>
        <p:spPr>
          <a:xfrm>
            <a:off x="1881914" y="1019295"/>
            <a:ext cx="8458200" cy="0"/>
          </a:xfrm>
          <a:prstGeom prst="line">
            <a:avLst/>
          </a:prstGeom>
          <a:ln w="25400">
            <a:solidFill>
              <a:srgbClr val="D81E05"/>
            </a:solidFill>
          </a:ln>
        </p:spPr>
        <p:style>
          <a:lnRef idx="1">
            <a:schemeClr val="accent1"/>
          </a:lnRef>
          <a:fillRef idx="0">
            <a:schemeClr val="accent1"/>
          </a:fillRef>
          <a:effectRef idx="0">
            <a:schemeClr val="accent1"/>
          </a:effectRef>
          <a:fontRef idx="minor">
            <a:schemeClr val="tx1"/>
          </a:fontRef>
        </p:style>
      </p:cxnSp>
      <p:sp>
        <p:nvSpPr>
          <p:cNvPr id="58" name="Rectangle 57"/>
          <p:cNvSpPr/>
          <p:nvPr/>
        </p:nvSpPr>
        <p:spPr>
          <a:xfrm>
            <a:off x="8093233" y="2826561"/>
            <a:ext cx="2245919" cy="42751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89297" indent="-89297" algn="ctr"/>
            <a:r>
              <a:rPr lang="en-US" sz="1200" dirty="0">
                <a:solidFill>
                  <a:srgbClr val="68217A"/>
                </a:solidFill>
              </a:rPr>
              <a:t>Can titrate service intensity to patient need</a:t>
            </a:r>
          </a:p>
        </p:txBody>
      </p:sp>
    </p:spTree>
    <p:extLst>
      <p:ext uri="{BB962C8B-B14F-4D97-AF65-F5344CB8AC3E}">
        <p14:creationId xmlns:p14="http://schemas.microsoft.com/office/powerpoint/2010/main" val="598194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02"/>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04"/>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58"/>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91"/>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92"/>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83"/>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1" grpId="0" animBg="1"/>
      <p:bldP spid="92" grpId="0" animBg="1"/>
      <p:bldP spid="83" grpId="0"/>
      <p:bldP spid="101" grpId="0" animBg="1"/>
      <p:bldP spid="102" grpId="0" animBg="1"/>
      <p:bldP spid="104" grpId="0"/>
      <p:bldP spid="30" grpId="0" animBg="1"/>
      <p:bldP spid="58"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Goal of BRIDGES</a:t>
            </a:r>
            <a:endParaRPr lang="en-CA" dirty="0"/>
          </a:p>
        </p:txBody>
      </p:sp>
      <p:sp>
        <p:nvSpPr>
          <p:cNvPr id="3" name="Content Placeholder 2"/>
          <p:cNvSpPr>
            <a:spLocks noGrp="1"/>
          </p:cNvSpPr>
          <p:nvPr>
            <p:ph idx="1"/>
          </p:nvPr>
        </p:nvSpPr>
        <p:spPr/>
        <p:txBody>
          <a:bodyPr>
            <a:normAutofit/>
          </a:bodyPr>
          <a:lstStyle/>
          <a:p>
            <a:pPr marL="0" indent="0">
              <a:buNone/>
            </a:pPr>
            <a:r>
              <a:rPr lang="en-GB" sz="2800" dirty="0" smtClean="0"/>
              <a:t>Use an </a:t>
            </a:r>
            <a:r>
              <a:rPr lang="en-GB" sz="2800" dirty="0"/>
              <a:t>incubator </a:t>
            </a:r>
            <a:r>
              <a:rPr lang="en-GB" sz="2800" dirty="0" smtClean="0"/>
              <a:t>model to </a:t>
            </a:r>
            <a:r>
              <a:rPr lang="en-GB" sz="2800" dirty="0"/>
              <a:t>develop, implement, and evaluate </a:t>
            </a:r>
            <a:r>
              <a:rPr lang="en-GB" sz="2800" dirty="0" smtClean="0"/>
              <a:t>innovative </a:t>
            </a:r>
            <a:r>
              <a:rPr lang="en-GB" sz="2800" dirty="0"/>
              <a:t>models of care</a:t>
            </a:r>
            <a:r>
              <a:rPr lang="en-GB" sz="2800" b="1" dirty="0"/>
              <a:t> </a:t>
            </a:r>
            <a:r>
              <a:rPr lang="en-GB" sz="2800" dirty="0" smtClean="0"/>
              <a:t>for people with complex needs </a:t>
            </a:r>
          </a:p>
        </p:txBody>
      </p:sp>
      <p:grpSp>
        <p:nvGrpSpPr>
          <p:cNvPr id="4" name="Group 3"/>
          <p:cNvGrpSpPr/>
          <p:nvPr/>
        </p:nvGrpSpPr>
        <p:grpSpPr>
          <a:xfrm>
            <a:off x="1477925" y="3133724"/>
            <a:ext cx="3572539" cy="2597225"/>
            <a:chOff x="0" y="0"/>
            <a:chExt cx="2343150" cy="1676400"/>
          </a:xfrm>
        </p:grpSpPr>
        <p:grpSp>
          <p:nvGrpSpPr>
            <p:cNvPr id="5" name="Group 4"/>
            <p:cNvGrpSpPr/>
            <p:nvPr/>
          </p:nvGrpSpPr>
          <p:grpSpPr>
            <a:xfrm>
              <a:off x="247650" y="0"/>
              <a:ext cx="1771650" cy="1138555"/>
              <a:chOff x="0" y="0"/>
              <a:chExt cx="1771650" cy="1138555"/>
            </a:xfrm>
          </p:grpSpPr>
          <p:grpSp>
            <p:nvGrpSpPr>
              <p:cNvPr id="7" name="Group 6"/>
              <p:cNvGrpSpPr/>
              <p:nvPr/>
            </p:nvGrpSpPr>
            <p:grpSpPr>
              <a:xfrm>
                <a:off x="0" y="0"/>
                <a:ext cx="1657350" cy="1138555"/>
                <a:chOff x="0" y="0"/>
                <a:chExt cx="1657350" cy="1138555"/>
              </a:xfrm>
            </p:grpSpPr>
            <p:grpSp>
              <p:nvGrpSpPr>
                <p:cNvPr id="9" name="Group 8"/>
                <p:cNvGrpSpPr/>
                <p:nvPr/>
              </p:nvGrpSpPr>
              <p:grpSpPr>
                <a:xfrm>
                  <a:off x="152400" y="0"/>
                  <a:ext cx="1504950" cy="1138555"/>
                  <a:chOff x="0" y="0"/>
                  <a:chExt cx="1504950" cy="1138555"/>
                </a:xfrm>
              </p:grpSpPr>
              <p:sp>
                <p:nvSpPr>
                  <p:cNvPr id="12" name="Oval 11"/>
                  <p:cNvSpPr/>
                  <p:nvPr/>
                </p:nvSpPr>
                <p:spPr>
                  <a:xfrm>
                    <a:off x="561975" y="333375"/>
                    <a:ext cx="942975" cy="776605"/>
                  </a:xfrm>
                  <a:prstGeom prst="ellipse">
                    <a:avLst/>
                  </a:prstGeom>
                  <a:solidFill>
                    <a:srgbClr val="8CC63E">
                      <a:alpha val="80000"/>
                    </a:srgbClr>
                  </a:solidFill>
                  <a:ln w="25400" cap="flat" cmpd="sng" algn="ctr">
                    <a:no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CA"/>
                  </a:p>
                </p:txBody>
              </p:sp>
              <p:sp>
                <p:nvSpPr>
                  <p:cNvPr id="13" name="Oval 12"/>
                  <p:cNvSpPr/>
                  <p:nvPr/>
                </p:nvSpPr>
                <p:spPr>
                  <a:xfrm>
                    <a:off x="0" y="361950"/>
                    <a:ext cx="942975" cy="776605"/>
                  </a:xfrm>
                  <a:prstGeom prst="ellipse">
                    <a:avLst/>
                  </a:prstGeom>
                  <a:solidFill>
                    <a:srgbClr val="4B7DB0">
                      <a:alpha val="80000"/>
                    </a:srgbClr>
                  </a:solidFill>
                  <a:ln w="25400" cap="flat" cmpd="sng" algn="ctr">
                    <a:no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CA"/>
                  </a:p>
                </p:txBody>
              </p:sp>
              <p:sp>
                <p:nvSpPr>
                  <p:cNvPr id="14" name="Oval 13"/>
                  <p:cNvSpPr/>
                  <p:nvPr/>
                </p:nvSpPr>
                <p:spPr>
                  <a:xfrm>
                    <a:off x="276225" y="0"/>
                    <a:ext cx="942975" cy="776605"/>
                  </a:xfrm>
                  <a:prstGeom prst="ellipse">
                    <a:avLst/>
                  </a:prstGeom>
                  <a:solidFill>
                    <a:srgbClr val="F7941D">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CA"/>
                  </a:p>
                </p:txBody>
              </p:sp>
            </p:grpSp>
            <p:sp>
              <p:nvSpPr>
                <p:cNvPr id="10" name="Text Box 2"/>
                <p:cNvSpPr txBox="1">
                  <a:spLocks noChangeArrowheads="1"/>
                </p:cNvSpPr>
                <p:nvPr/>
              </p:nvSpPr>
              <p:spPr bwMode="auto">
                <a:xfrm>
                  <a:off x="470246" y="257175"/>
                  <a:ext cx="1171575" cy="257175"/>
                </a:xfrm>
                <a:prstGeom prst="rect">
                  <a:avLst/>
                </a:prstGeom>
                <a:noFill/>
                <a:ln w="9525">
                  <a:noFill/>
                  <a:miter lim="800000"/>
                  <a:headEnd/>
                  <a:tailEnd/>
                </a:ln>
              </p:spPr>
              <p:txBody>
                <a:bodyPr rot="0" vert="horz" wrap="square" lIns="91440" tIns="45720" rIns="91440" bIns="45720" anchor="t" anchorCtr="0">
                  <a:noAutofit/>
                </a:bodyPr>
                <a:lstStyle/>
                <a:p>
                  <a:pPr>
                    <a:lnSpc>
                      <a:spcPct val="115000"/>
                    </a:lnSpc>
                    <a:spcAft>
                      <a:spcPts val="1000"/>
                    </a:spcAft>
                  </a:pPr>
                  <a:r>
                    <a:rPr lang="en-US" sz="1400" b="1" dirty="0">
                      <a:effectLst/>
                      <a:latin typeface="Calibri" panose="020F0502020204030204" pitchFamily="34" charset="0"/>
                      <a:ea typeface="Calibri" panose="020F0502020204030204" pitchFamily="34" charset="0"/>
                      <a:cs typeface="Times New Roman" panose="02020603050405020304" pitchFamily="18" charset="0"/>
                    </a:rPr>
                    <a:t>Family Medicine</a:t>
                  </a:r>
                  <a:endParaRPr lang="en-CA"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1" name="Text Box 2"/>
                <p:cNvSpPr txBox="1">
                  <a:spLocks noChangeArrowheads="1"/>
                </p:cNvSpPr>
                <p:nvPr/>
              </p:nvSpPr>
              <p:spPr bwMode="auto">
                <a:xfrm>
                  <a:off x="0" y="676275"/>
                  <a:ext cx="990600" cy="228600"/>
                </a:xfrm>
                <a:prstGeom prst="rect">
                  <a:avLst/>
                </a:prstGeom>
                <a:noFill/>
                <a:ln w="9525">
                  <a:noFill/>
                  <a:miter lim="800000"/>
                  <a:headEnd/>
                  <a:tailEnd/>
                </a:ln>
              </p:spPr>
              <p:txBody>
                <a:bodyPr rot="0" vert="horz" wrap="square" lIns="91440" tIns="45720" rIns="91440" bIns="45720" anchor="t" anchorCtr="0">
                  <a:noAutofit/>
                </a:bodyPr>
                <a:lstStyle/>
                <a:p>
                  <a:pPr algn="ctr">
                    <a:spcAft>
                      <a:spcPts val="0"/>
                    </a:spcAft>
                  </a:pPr>
                  <a:r>
                    <a:rPr lang="en-US" sz="1400" b="1">
                      <a:effectLst/>
                    </a:rPr>
                    <a:t>Medicine</a:t>
                  </a:r>
                  <a:endParaRPr lang="en-CA" sz="3200">
                    <a:effectLst/>
                  </a:endParaRPr>
                </a:p>
              </p:txBody>
            </p:sp>
          </p:grpSp>
          <p:sp>
            <p:nvSpPr>
              <p:cNvPr id="8" name="Text Box 2"/>
              <p:cNvSpPr txBox="1">
                <a:spLocks noChangeArrowheads="1"/>
              </p:cNvSpPr>
              <p:nvPr/>
            </p:nvSpPr>
            <p:spPr bwMode="auto">
              <a:xfrm>
                <a:off x="952500" y="666750"/>
                <a:ext cx="819150" cy="304800"/>
              </a:xfrm>
              <a:prstGeom prst="rect">
                <a:avLst/>
              </a:prstGeom>
              <a:noFill/>
              <a:ln w="9525">
                <a:noFill/>
                <a:miter lim="800000"/>
                <a:headEnd/>
                <a:tailEnd/>
              </a:ln>
            </p:spPr>
            <p:txBody>
              <a:bodyPr rot="0" vert="horz" wrap="square" lIns="91440" tIns="45720" rIns="91440" bIns="45720" anchor="t" anchorCtr="0">
                <a:noAutofit/>
              </a:bodyPr>
              <a:lstStyle/>
              <a:p>
                <a:pPr algn="ctr">
                  <a:spcAft>
                    <a:spcPts val="0"/>
                  </a:spcAft>
                </a:pPr>
                <a:r>
                  <a:rPr lang="en-US" sz="1400" b="1">
                    <a:effectLst/>
                  </a:rPr>
                  <a:t>Psychiatry</a:t>
                </a:r>
                <a:endParaRPr lang="en-CA" sz="3200">
                  <a:effectLst/>
                </a:endParaRPr>
              </a:p>
            </p:txBody>
          </p:sp>
        </p:grpSp>
        <p:sp>
          <p:nvSpPr>
            <p:cNvPr id="6" name="Text Box 2"/>
            <p:cNvSpPr txBox="1">
              <a:spLocks noChangeArrowheads="1"/>
            </p:cNvSpPr>
            <p:nvPr/>
          </p:nvSpPr>
          <p:spPr bwMode="auto">
            <a:xfrm>
              <a:off x="0" y="1304925"/>
              <a:ext cx="2343150" cy="371475"/>
            </a:xfrm>
            <a:prstGeom prst="rect">
              <a:avLst/>
            </a:prstGeom>
            <a:noFill/>
            <a:ln w="76200" cmpd="thickThin">
              <a:solidFill>
                <a:srgbClr val="4B7DB0"/>
              </a:solidFill>
              <a:miter lim="800000"/>
              <a:headEnd/>
              <a:tailEnd/>
            </a:ln>
            <a:extLst>
              <a:ext uri="{909E8E84-426E-40DD-AFC4-6F175D3DCCD1}">
                <a14:hiddenFill xmlns:a14="http://schemas.microsoft.com/office/drawing/2010/main">
                  <a:solidFill>
                    <a:srgbClr val="FFFFFF"/>
                  </a:solidFill>
                </a14:hiddenFill>
              </a:ext>
            </a:extLst>
          </p:spPr>
          <p:txBody>
            <a:bodyPr rot="0" vert="horz" wrap="square" lIns="137160" tIns="45720" rIns="137160" bIns="45720" anchor="ctr" anchorCtr="0" upright="1">
              <a:noAutofit/>
            </a:bodyPr>
            <a:lstStyle/>
            <a:p>
              <a:pPr algn="ctr">
                <a:lnSpc>
                  <a:spcPct val="150000"/>
                </a:lnSpc>
                <a:spcAft>
                  <a:spcPts val="0"/>
                </a:spcAft>
              </a:pPr>
              <a:r>
                <a:rPr lang="en-US" sz="1600" i="1" dirty="0">
                  <a:effectLst/>
                  <a:latin typeface="Cambria" panose="02040503050406030204" pitchFamily="18" charset="0"/>
                  <a:ea typeface="Times New Roman" panose="02020603050405020304" pitchFamily="18" charset="0"/>
                  <a:cs typeface="Times New Roman" panose="02020603050405020304" pitchFamily="18" charset="0"/>
                </a:rPr>
                <a:t>Integrating Across Disciplines</a:t>
              </a:r>
              <a:endParaRPr lang="en-CA" sz="1600" dirty="0">
                <a:effectLst/>
                <a:latin typeface="Calibri" panose="020F0502020204030204" pitchFamily="34" charset="0"/>
                <a:ea typeface="Calibri" panose="020F0502020204030204" pitchFamily="34" charset="0"/>
                <a:cs typeface="Times New Roman" panose="02020603050405020304" pitchFamily="18" charset="0"/>
              </a:endParaRPr>
            </a:p>
          </p:txBody>
        </p:sp>
      </p:grpSp>
      <p:grpSp>
        <p:nvGrpSpPr>
          <p:cNvPr id="15" name="Group 14"/>
          <p:cNvGrpSpPr/>
          <p:nvPr/>
        </p:nvGrpSpPr>
        <p:grpSpPr>
          <a:xfrm>
            <a:off x="7017489" y="3114675"/>
            <a:ext cx="3466214" cy="2616274"/>
            <a:chOff x="0" y="0"/>
            <a:chExt cx="2238375" cy="1685925"/>
          </a:xfrm>
        </p:grpSpPr>
        <p:sp>
          <p:nvSpPr>
            <p:cNvPr id="16" name="Text Box 2"/>
            <p:cNvSpPr txBox="1">
              <a:spLocks noChangeArrowheads="1"/>
            </p:cNvSpPr>
            <p:nvPr/>
          </p:nvSpPr>
          <p:spPr bwMode="auto">
            <a:xfrm>
              <a:off x="0" y="1323975"/>
              <a:ext cx="2238375" cy="361950"/>
            </a:xfrm>
            <a:prstGeom prst="rect">
              <a:avLst/>
            </a:prstGeom>
            <a:noFill/>
            <a:ln w="76200" cmpd="thickThin">
              <a:solidFill>
                <a:srgbClr val="4B7DB0"/>
              </a:solidFill>
              <a:miter lim="800000"/>
              <a:headEnd/>
              <a:tailEnd/>
            </a:ln>
            <a:extLst>
              <a:ext uri="{909E8E84-426E-40DD-AFC4-6F175D3DCCD1}">
                <a14:hiddenFill xmlns:a14="http://schemas.microsoft.com/office/drawing/2010/main">
                  <a:solidFill>
                    <a:srgbClr val="FFFFFF"/>
                  </a:solidFill>
                </a14:hiddenFill>
              </a:ext>
            </a:extLst>
          </p:spPr>
          <p:txBody>
            <a:bodyPr rot="0" vert="horz" wrap="square" lIns="137160" tIns="45720" rIns="137160" bIns="45720" anchor="ctr" anchorCtr="0" upright="1">
              <a:noAutofit/>
            </a:bodyPr>
            <a:lstStyle/>
            <a:p>
              <a:pPr algn="ctr">
                <a:lnSpc>
                  <a:spcPct val="150000"/>
                </a:lnSpc>
                <a:spcAft>
                  <a:spcPts val="0"/>
                </a:spcAft>
              </a:pPr>
              <a:r>
                <a:rPr lang="en-US" sz="1600" i="1" dirty="0">
                  <a:effectLst/>
                  <a:latin typeface="Cambria" panose="02040503050406030204" pitchFamily="18" charset="0"/>
                  <a:ea typeface="Times New Roman" panose="02020603050405020304" pitchFamily="18" charset="0"/>
                  <a:cs typeface="Times New Roman" panose="02020603050405020304" pitchFamily="18" charset="0"/>
                </a:rPr>
                <a:t>Integrating Across the Continuum</a:t>
              </a:r>
              <a:endParaRPr lang="en-CA" sz="1600" dirty="0">
                <a:effectLst/>
                <a:latin typeface="Calibri" panose="020F0502020204030204" pitchFamily="34" charset="0"/>
                <a:ea typeface="Calibri" panose="020F0502020204030204" pitchFamily="34" charset="0"/>
                <a:cs typeface="Times New Roman" panose="02020603050405020304" pitchFamily="18" charset="0"/>
              </a:endParaRPr>
            </a:p>
          </p:txBody>
        </p:sp>
        <p:grpSp>
          <p:nvGrpSpPr>
            <p:cNvPr id="17" name="Group 16"/>
            <p:cNvGrpSpPr/>
            <p:nvPr/>
          </p:nvGrpSpPr>
          <p:grpSpPr>
            <a:xfrm>
              <a:off x="333375" y="0"/>
              <a:ext cx="1685925" cy="1205230"/>
              <a:chOff x="85725" y="0"/>
              <a:chExt cx="1685925" cy="1205230"/>
            </a:xfrm>
          </p:grpSpPr>
          <p:grpSp>
            <p:nvGrpSpPr>
              <p:cNvPr id="18" name="Group 17"/>
              <p:cNvGrpSpPr/>
              <p:nvPr/>
            </p:nvGrpSpPr>
            <p:grpSpPr>
              <a:xfrm>
                <a:off x="85725" y="0"/>
                <a:ext cx="1571625" cy="1138555"/>
                <a:chOff x="85725" y="0"/>
                <a:chExt cx="1571625" cy="1138555"/>
              </a:xfrm>
            </p:grpSpPr>
            <p:grpSp>
              <p:nvGrpSpPr>
                <p:cNvPr id="20" name="Group 19"/>
                <p:cNvGrpSpPr/>
                <p:nvPr/>
              </p:nvGrpSpPr>
              <p:grpSpPr>
                <a:xfrm>
                  <a:off x="152400" y="0"/>
                  <a:ext cx="1504950" cy="1138555"/>
                  <a:chOff x="0" y="0"/>
                  <a:chExt cx="1504950" cy="1138555"/>
                </a:xfrm>
              </p:grpSpPr>
              <p:sp>
                <p:nvSpPr>
                  <p:cNvPr id="23" name="Oval 22"/>
                  <p:cNvSpPr/>
                  <p:nvPr/>
                </p:nvSpPr>
                <p:spPr>
                  <a:xfrm>
                    <a:off x="561975" y="333375"/>
                    <a:ext cx="942975" cy="776605"/>
                  </a:xfrm>
                  <a:prstGeom prst="ellipse">
                    <a:avLst/>
                  </a:prstGeom>
                  <a:solidFill>
                    <a:srgbClr val="8CC63E">
                      <a:alpha val="80000"/>
                    </a:srgbClr>
                  </a:solidFill>
                  <a:ln w="25400" cap="flat" cmpd="sng" algn="ctr">
                    <a:no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CA"/>
                  </a:p>
                </p:txBody>
              </p:sp>
              <p:sp>
                <p:nvSpPr>
                  <p:cNvPr id="24" name="Oval 23"/>
                  <p:cNvSpPr/>
                  <p:nvPr/>
                </p:nvSpPr>
                <p:spPr>
                  <a:xfrm>
                    <a:off x="0" y="361950"/>
                    <a:ext cx="942975" cy="776605"/>
                  </a:xfrm>
                  <a:prstGeom prst="ellipse">
                    <a:avLst/>
                  </a:prstGeom>
                  <a:solidFill>
                    <a:srgbClr val="4B7DB0">
                      <a:alpha val="80000"/>
                    </a:srgbClr>
                  </a:solidFill>
                  <a:ln w="25400" cap="flat" cmpd="sng" algn="ctr">
                    <a:no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CA"/>
                  </a:p>
                </p:txBody>
              </p:sp>
              <p:sp>
                <p:nvSpPr>
                  <p:cNvPr id="25" name="Oval 24"/>
                  <p:cNvSpPr/>
                  <p:nvPr/>
                </p:nvSpPr>
                <p:spPr>
                  <a:xfrm>
                    <a:off x="276225" y="0"/>
                    <a:ext cx="942975" cy="776605"/>
                  </a:xfrm>
                  <a:prstGeom prst="ellipse">
                    <a:avLst/>
                  </a:prstGeom>
                  <a:solidFill>
                    <a:srgbClr val="F7941D">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CA"/>
                  </a:p>
                </p:txBody>
              </p:sp>
            </p:grpSp>
            <p:sp>
              <p:nvSpPr>
                <p:cNvPr id="21" name="Text Box 2"/>
                <p:cNvSpPr txBox="1">
                  <a:spLocks noChangeArrowheads="1"/>
                </p:cNvSpPr>
                <p:nvPr/>
              </p:nvSpPr>
              <p:spPr bwMode="auto">
                <a:xfrm>
                  <a:off x="323850" y="257175"/>
                  <a:ext cx="1171575" cy="257175"/>
                </a:xfrm>
                <a:prstGeom prst="rect">
                  <a:avLst/>
                </a:prstGeom>
                <a:noFill/>
                <a:ln w="9525">
                  <a:noFill/>
                  <a:miter lim="800000"/>
                  <a:headEnd/>
                  <a:tailEnd/>
                </a:ln>
              </p:spPr>
              <p:txBody>
                <a:bodyPr rot="0" vert="horz" wrap="square" lIns="91440" tIns="45720" rIns="91440" bIns="45720" anchor="t" anchorCtr="0">
                  <a:noAutofit/>
                </a:bodyPr>
                <a:lstStyle/>
                <a:p>
                  <a:pPr algn="ctr">
                    <a:lnSpc>
                      <a:spcPct val="115000"/>
                    </a:lnSpc>
                    <a:spcAft>
                      <a:spcPts val="1000"/>
                    </a:spcAft>
                  </a:pPr>
                  <a:r>
                    <a:rPr lang="en-US" sz="1400" b="1" dirty="0">
                      <a:effectLst/>
                      <a:latin typeface="Calibri" panose="020F0502020204030204" pitchFamily="34" charset="0"/>
                      <a:ea typeface="Calibri" panose="020F0502020204030204" pitchFamily="34" charset="0"/>
                      <a:cs typeface="Times New Roman" panose="02020603050405020304" pitchFamily="18" charset="0"/>
                    </a:rPr>
                    <a:t>Community Care</a:t>
                  </a:r>
                  <a:endParaRPr lang="en-CA" sz="14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2" name="Text Box 2"/>
                <p:cNvSpPr txBox="1">
                  <a:spLocks noChangeArrowheads="1"/>
                </p:cNvSpPr>
                <p:nvPr/>
              </p:nvSpPr>
              <p:spPr bwMode="auto">
                <a:xfrm>
                  <a:off x="85725" y="742950"/>
                  <a:ext cx="990600" cy="228600"/>
                </a:xfrm>
                <a:prstGeom prst="rect">
                  <a:avLst/>
                </a:prstGeom>
                <a:noFill/>
                <a:ln w="9525">
                  <a:noFill/>
                  <a:miter lim="800000"/>
                  <a:headEnd/>
                  <a:tailEnd/>
                </a:ln>
              </p:spPr>
              <p:txBody>
                <a:bodyPr rot="0" vert="horz" wrap="square" lIns="91440" tIns="45720" rIns="91440" bIns="45720" anchor="t" anchorCtr="0">
                  <a:noAutofit/>
                </a:bodyPr>
                <a:lstStyle/>
                <a:p>
                  <a:pPr algn="ctr">
                    <a:spcAft>
                      <a:spcPts val="0"/>
                    </a:spcAft>
                  </a:pPr>
                  <a:r>
                    <a:rPr lang="en-US" sz="1400" b="1">
                      <a:effectLst/>
                    </a:rPr>
                    <a:t>Primary Care</a:t>
                  </a:r>
                  <a:endParaRPr lang="en-CA" sz="1400">
                    <a:effectLst/>
                  </a:endParaRPr>
                </a:p>
              </p:txBody>
            </p:sp>
          </p:grpSp>
          <p:sp>
            <p:nvSpPr>
              <p:cNvPr id="19" name="Text Box 2"/>
              <p:cNvSpPr txBox="1">
                <a:spLocks noChangeArrowheads="1"/>
              </p:cNvSpPr>
              <p:nvPr/>
            </p:nvSpPr>
            <p:spPr bwMode="auto">
              <a:xfrm>
                <a:off x="952500" y="666750"/>
                <a:ext cx="819150" cy="538480"/>
              </a:xfrm>
              <a:prstGeom prst="rect">
                <a:avLst/>
              </a:prstGeom>
              <a:noFill/>
              <a:ln w="9525">
                <a:noFill/>
                <a:miter lim="800000"/>
                <a:headEnd/>
                <a:tailEnd/>
              </a:ln>
            </p:spPr>
            <p:txBody>
              <a:bodyPr rot="0" vert="horz" wrap="square" lIns="91440" tIns="45720" rIns="91440" bIns="45720" anchor="t" anchorCtr="0">
                <a:noAutofit/>
              </a:bodyPr>
              <a:lstStyle/>
              <a:p>
                <a:pPr algn="ctr">
                  <a:spcAft>
                    <a:spcPts val="0"/>
                  </a:spcAft>
                </a:pPr>
                <a:r>
                  <a:rPr lang="en-US" sz="1400" b="1">
                    <a:effectLst/>
                  </a:rPr>
                  <a:t>Hospital</a:t>
                </a:r>
                <a:endParaRPr lang="en-CA" sz="1400">
                  <a:effectLst/>
                </a:endParaRPr>
              </a:p>
              <a:p>
                <a:pPr algn="ctr">
                  <a:spcAft>
                    <a:spcPts val="0"/>
                  </a:spcAft>
                </a:pPr>
                <a:r>
                  <a:rPr lang="en-US" sz="1400" b="1">
                    <a:effectLst/>
                  </a:rPr>
                  <a:t>Care</a:t>
                </a:r>
                <a:endParaRPr lang="en-CA" sz="1400">
                  <a:effectLst/>
                </a:endParaRPr>
              </a:p>
            </p:txBody>
          </p:sp>
        </p:grpSp>
      </p:grpSp>
      <p:sp>
        <p:nvSpPr>
          <p:cNvPr id="26" name="Rectangle 23"/>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CA"/>
          </a:p>
        </p:txBody>
      </p:sp>
    </p:spTree>
    <p:extLst>
      <p:ext uri="{BB962C8B-B14F-4D97-AF65-F5344CB8AC3E}">
        <p14:creationId xmlns:p14="http://schemas.microsoft.com/office/powerpoint/2010/main" val="205037296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Straight Arrow Connector 5"/>
          <p:cNvCxnSpPr/>
          <p:nvPr/>
        </p:nvCxnSpPr>
        <p:spPr>
          <a:xfrm rot="16200000" flipV="1">
            <a:off x="1323975" y="4086825"/>
            <a:ext cx="4343400" cy="57150"/>
          </a:xfrm>
          <a:prstGeom prst="straightConnector1">
            <a:avLst/>
          </a:prstGeom>
          <a:ln w="38100">
            <a:tailEnd type="arrow"/>
          </a:ln>
        </p:spPr>
        <p:style>
          <a:lnRef idx="1">
            <a:schemeClr val="dk1"/>
          </a:lnRef>
          <a:fillRef idx="0">
            <a:schemeClr val="dk1"/>
          </a:fillRef>
          <a:effectRef idx="0">
            <a:schemeClr val="dk1"/>
          </a:effectRef>
          <a:fontRef idx="minor">
            <a:schemeClr val="tx1"/>
          </a:fontRef>
        </p:style>
      </p:cxnSp>
      <p:cxnSp>
        <p:nvCxnSpPr>
          <p:cNvPr id="7" name="Straight Arrow Connector 6"/>
          <p:cNvCxnSpPr/>
          <p:nvPr/>
        </p:nvCxnSpPr>
        <p:spPr>
          <a:xfrm>
            <a:off x="3524250" y="6287103"/>
            <a:ext cx="5234792" cy="70281"/>
          </a:xfrm>
          <a:prstGeom prst="straightConnector1">
            <a:avLst/>
          </a:prstGeom>
          <a:ln w="38100">
            <a:tailEnd type="arrow"/>
          </a:ln>
        </p:spPr>
        <p:style>
          <a:lnRef idx="1">
            <a:schemeClr val="dk1"/>
          </a:lnRef>
          <a:fillRef idx="0">
            <a:schemeClr val="dk1"/>
          </a:fillRef>
          <a:effectRef idx="0">
            <a:schemeClr val="dk1"/>
          </a:effectRef>
          <a:fontRef idx="minor">
            <a:schemeClr val="tx1"/>
          </a:fontRef>
        </p:style>
      </p:cxnSp>
      <p:sp>
        <p:nvSpPr>
          <p:cNvPr id="9" name="TextBox 8"/>
          <p:cNvSpPr txBox="1"/>
          <p:nvPr/>
        </p:nvSpPr>
        <p:spPr>
          <a:xfrm>
            <a:off x="2025455" y="1810336"/>
            <a:ext cx="1677008" cy="400110"/>
          </a:xfrm>
          <a:prstGeom prst="rect">
            <a:avLst/>
          </a:prstGeom>
          <a:noFill/>
        </p:spPr>
        <p:txBody>
          <a:bodyPr wrap="square" rtlCol="0">
            <a:spAutoFit/>
          </a:bodyPr>
          <a:lstStyle/>
          <a:p>
            <a:pPr defTabSz="914400" fontAlgn="base">
              <a:spcBef>
                <a:spcPct val="0"/>
              </a:spcBef>
              <a:spcAft>
                <a:spcPct val="0"/>
              </a:spcAft>
            </a:pPr>
            <a:r>
              <a:rPr lang="en-US" sz="2000" dirty="0">
                <a:solidFill>
                  <a:srgbClr val="5C5C5C"/>
                </a:solidFill>
                <a:ea typeface="ＭＳ Ｐゴシック" pitchFamily="34" charset="-128"/>
              </a:rPr>
              <a:t>Excitement</a:t>
            </a:r>
          </a:p>
        </p:txBody>
      </p:sp>
      <p:sp>
        <p:nvSpPr>
          <p:cNvPr id="10" name="TextBox 9"/>
          <p:cNvSpPr txBox="1"/>
          <p:nvPr/>
        </p:nvSpPr>
        <p:spPr>
          <a:xfrm>
            <a:off x="7889916" y="6328047"/>
            <a:ext cx="1385704" cy="400110"/>
          </a:xfrm>
          <a:prstGeom prst="rect">
            <a:avLst/>
          </a:prstGeom>
          <a:noFill/>
        </p:spPr>
        <p:txBody>
          <a:bodyPr wrap="square" rtlCol="0">
            <a:spAutoFit/>
          </a:bodyPr>
          <a:lstStyle/>
          <a:p>
            <a:pPr defTabSz="914400" fontAlgn="base">
              <a:spcBef>
                <a:spcPct val="0"/>
              </a:spcBef>
              <a:spcAft>
                <a:spcPct val="0"/>
              </a:spcAft>
            </a:pPr>
            <a:r>
              <a:rPr lang="en-US" sz="2000" dirty="0">
                <a:solidFill>
                  <a:srgbClr val="5C5C5C"/>
                </a:solidFill>
                <a:ea typeface="ＭＳ Ｐゴシック" pitchFamily="34" charset="-128"/>
              </a:rPr>
              <a:t>Time</a:t>
            </a:r>
          </a:p>
        </p:txBody>
      </p:sp>
      <p:sp>
        <p:nvSpPr>
          <p:cNvPr id="11" name="TextBox 10"/>
          <p:cNvSpPr txBox="1"/>
          <p:nvPr/>
        </p:nvSpPr>
        <p:spPr>
          <a:xfrm>
            <a:off x="4527139" y="1734770"/>
            <a:ext cx="1594181" cy="923330"/>
          </a:xfrm>
          <a:prstGeom prst="rect">
            <a:avLst/>
          </a:prstGeom>
          <a:noFill/>
        </p:spPr>
        <p:txBody>
          <a:bodyPr wrap="square" rtlCol="0">
            <a:spAutoFit/>
          </a:bodyPr>
          <a:lstStyle/>
          <a:p>
            <a:pPr defTabSz="914400" fontAlgn="base">
              <a:spcBef>
                <a:spcPct val="0"/>
              </a:spcBef>
              <a:spcAft>
                <a:spcPct val="0"/>
              </a:spcAft>
            </a:pPr>
            <a:r>
              <a:rPr lang="en-US" dirty="0">
                <a:solidFill>
                  <a:srgbClr val="5C5C5C"/>
                </a:solidFill>
                <a:ea typeface="ＭＳ Ｐゴシック" pitchFamily="34" charset="-128"/>
              </a:rPr>
              <a:t>Peak of Inflated Expectations</a:t>
            </a:r>
          </a:p>
        </p:txBody>
      </p:sp>
      <p:sp>
        <p:nvSpPr>
          <p:cNvPr id="13" name="TextBox 12"/>
          <p:cNvSpPr txBox="1"/>
          <p:nvPr/>
        </p:nvSpPr>
        <p:spPr>
          <a:xfrm>
            <a:off x="3824749" y="5630066"/>
            <a:ext cx="2501929" cy="646331"/>
          </a:xfrm>
          <a:prstGeom prst="rect">
            <a:avLst/>
          </a:prstGeom>
          <a:noFill/>
        </p:spPr>
        <p:txBody>
          <a:bodyPr wrap="square" rtlCol="0">
            <a:spAutoFit/>
          </a:bodyPr>
          <a:lstStyle/>
          <a:p>
            <a:pPr defTabSz="914400" fontAlgn="base">
              <a:spcBef>
                <a:spcPct val="0"/>
              </a:spcBef>
              <a:spcAft>
                <a:spcPct val="0"/>
              </a:spcAft>
            </a:pPr>
            <a:r>
              <a:rPr lang="en-US" dirty="0">
                <a:solidFill>
                  <a:srgbClr val="5C5C5C"/>
                </a:solidFill>
                <a:ea typeface="ＭＳ Ｐゴシック" pitchFamily="34" charset="-128"/>
              </a:rPr>
              <a:t>Trough of Disillusionment</a:t>
            </a:r>
          </a:p>
        </p:txBody>
      </p:sp>
      <p:sp>
        <p:nvSpPr>
          <p:cNvPr id="14" name="Freeform 13"/>
          <p:cNvSpPr/>
          <p:nvPr/>
        </p:nvSpPr>
        <p:spPr>
          <a:xfrm>
            <a:off x="3735574" y="2096102"/>
            <a:ext cx="4821041" cy="4040371"/>
          </a:xfrm>
          <a:custGeom>
            <a:avLst/>
            <a:gdLst>
              <a:gd name="connsiteX0" fmla="*/ 0 w 5991447"/>
              <a:gd name="connsiteY0" fmla="*/ 2622697 h 4040371"/>
              <a:gd name="connsiteX1" fmla="*/ 818707 w 5991447"/>
              <a:gd name="connsiteY1" fmla="*/ 155944 h 4040371"/>
              <a:gd name="connsiteX2" fmla="*/ 1456660 w 5991447"/>
              <a:gd name="connsiteY2" fmla="*/ 3558362 h 4040371"/>
              <a:gd name="connsiteX3" fmla="*/ 2179674 w 5991447"/>
              <a:gd name="connsiteY3" fmla="*/ 3048000 h 4040371"/>
              <a:gd name="connsiteX4" fmla="*/ 2519916 w 5991447"/>
              <a:gd name="connsiteY4" fmla="*/ 3271283 h 4040371"/>
              <a:gd name="connsiteX5" fmla="*/ 2647507 w 5991447"/>
              <a:gd name="connsiteY5" fmla="*/ 2899144 h 4040371"/>
              <a:gd name="connsiteX6" fmla="*/ 2955851 w 5991447"/>
              <a:gd name="connsiteY6" fmla="*/ 3016102 h 4040371"/>
              <a:gd name="connsiteX7" fmla="*/ 3072809 w 5991447"/>
              <a:gd name="connsiteY7" fmla="*/ 2633330 h 4040371"/>
              <a:gd name="connsiteX8" fmla="*/ 3402418 w 5991447"/>
              <a:gd name="connsiteY8" fmla="*/ 2665227 h 4040371"/>
              <a:gd name="connsiteX9" fmla="*/ 3487479 w 5991447"/>
              <a:gd name="connsiteY9" fmla="*/ 2388781 h 4040371"/>
              <a:gd name="connsiteX10" fmla="*/ 3806456 w 5991447"/>
              <a:gd name="connsiteY10" fmla="*/ 2537637 h 4040371"/>
              <a:gd name="connsiteX11" fmla="*/ 4093535 w 5991447"/>
              <a:gd name="connsiteY11" fmla="*/ 2154865 h 4040371"/>
              <a:gd name="connsiteX12" fmla="*/ 5709684 w 5991447"/>
              <a:gd name="connsiteY12" fmla="*/ 1601972 h 4040371"/>
              <a:gd name="connsiteX13" fmla="*/ 5784111 w 5991447"/>
              <a:gd name="connsiteY13" fmla="*/ 1591339 h 40403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991447" h="4040371">
                <a:moveTo>
                  <a:pt x="0" y="2622697"/>
                </a:moveTo>
                <a:cubicBezTo>
                  <a:pt x="287965" y="1311348"/>
                  <a:pt x="575930" y="0"/>
                  <a:pt x="818707" y="155944"/>
                </a:cubicBezTo>
                <a:cubicBezTo>
                  <a:pt x="1061484" y="311888"/>
                  <a:pt x="1229832" y="3076353"/>
                  <a:pt x="1456660" y="3558362"/>
                </a:cubicBezTo>
                <a:cubicBezTo>
                  <a:pt x="1683488" y="4040371"/>
                  <a:pt x="2002465" y="3095846"/>
                  <a:pt x="2179674" y="3048000"/>
                </a:cubicBezTo>
                <a:cubicBezTo>
                  <a:pt x="2356883" y="3000154"/>
                  <a:pt x="2441944" y="3296092"/>
                  <a:pt x="2519916" y="3271283"/>
                </a:cubicBezTo>
                <a:cubicBezTo>
                  <a:pt x="2597888" y="3246474"/>
                  <a:pt x="2574851" y="2941674"/>
                  <a:pt x="2647507" y="2899144"/>
                </a:cubicBezTo>
                <a:cubicBezTo>
                  <a:pt x="2720163" y="2856614"/>
                  <a:pt x="2884967" y="3060404"/>
                  <a:pt x="2955851" y="3016102"/>
                </a:cubicBezTo>
                <a:cubicBezTo>
                  <a:pt x="3026735" y="2971800"/>
                  <a:pt x="2998381" y="2691809"/>
                  <a:pt x="3072809" y="2633330"/>
                </a:cubicBezTo>
                <a:cubicBezTo>
                  <a:pt x="3147237" y="2574851"/>
                  <a:pt x="3333306" y="2705985"/>
                  <a:pt x="3402418" y="2665227"/>
                </a:cubicBezTo>
                <a:cubicBezTo>
                  <a:pt x="3471530" y="2624469"/>
                  <a:pt x="3420139" y="2410046"/>
                  <a:pt x="3487479" y="2388781"/>
                </a:cubicBezTo>
                <a:cubicBezTo>
                  <a:pt x="3554819" y="2367516"/>
                  <a:pt x="3705447" y="2576623"/>
                  <a:pt x="3806456" y="2537637"/>
                </a:cubicBezTo>
                <a:cubicBezTo>
                  <a:pt x="3907465" y="2498651"/>
                  <a:pt x="3776330" y="2310809"/>
                  <a:pt x="4093535" y="2154865"/>
                </a:cubicBezTo>
                <a:cubicBezTo>
                  <a:pt x="4410740" y="1998921"/>
                  <a:pt x="5427921" y="1695893"/>
                  <a:pt x="5709684" y="1601972"/>
                </a:cubicBezTo>
                <a:cubicBezTo>
                  <a:pt x="5991447" y="1508051"/>
                  <a:pt x="5887779" y="1549695"/>
                  <a:pt x="5784111" y="1591339"/>
                </a:cubicBezTo>
              </a:path>
            </a:pathLst>
          </a:custGeom>
          <a:ln w="38100"/>
        </p:spPr>
        <p:style>
          <a:lnRef idx="1">
            <a:schemeClr val="dk1"/>
          </a:lnRef>
          <a:fillRef idx="0">
            <a:schemeClr val="dk1"/>
          </a:fillRef>
          <a:effectRef idx="0">
            <a:schemeClr val="dk1"/>
          </a:effectRef>
          <a:fontRef idx="minor">
            <a:schemeClr val="tx1"/>
          </a:fontRef>
        </p:style>
        <p:txBody>
          <a:bodyPr rtlCol="0" anchor="ctr"/>
          <a:lstStyle/>
          <a:p>
            <a:pPr algn="ctr" defTabSz="914400" fontAlgn="base">
              <a:spcBef>
                <a:spcPct val="0"/>
              </a:spcBef>
              <a:spcAft>
                <a:spcPct val="0"/>
              </a:spcAft>
            </a:pPr>
            <a:endParaRPr lang="en-US">
              <a:solidFill>
                <a:srgbClr val="5C5C5C"/>
              </a:solidFill>
            </a:endParaRPr>
          </a:p>
        </p:txBody>
      </p:sp>
      <p:cxnSp>
        <p:nvCxnSpPr>
          <p:cNvPr id="15" name="Straight Arrow Connector 14"/>
          <p:cNvCxnSpPr>
            <a:endCxn id="14" idx="11"/>
          </p:cNvCxnSpPr>
          <p:nvPr/>
        </p:nvCxnSpPr>
        <p:spPr>
          <a:xfrm>
            <a:off x="6553200" y="3772499"/>
            <a:ext cx="476252" cy="478466"/>
          </a:xfrm>
          <a:prstGeom prst="straightConnector1">
            <a:avLst/>
          </a:prstGeom>
          <a:ln w="19050">
            <a:tailEnd type="arrow"/>
          </a:ln>
        </p:spPr>
        <p:style>
          <a:lnRef idx="1">
            <a:schemeClr val="dk1"/>
          </a:lnRef>
          <a:fillRef idx="0">
            <a:schemeClr val="dk1"/>
          </a:fillRef>
          <a:effectRef idx="0">
            <a:schemeClr val="dk1"/>
          </a:effectRef>
          <a:fontRef idx="minor">
            <a:schemeClr val="tx1"/>
          </a:fontRef>
        </p:style>
      </p:cxnSp>
      <p:sp>
        <p:nvSpPr>
          <p:cNvPr id="16" name="TextBox 15"/>
          <p:cNvSpPr txBox="1"/>
          <p:nvPr/>
        </p:nvSpPr>
        <p:spPr>
          <a:xfrm>
            <a:off x="6038851" y="2895601"/>
            <a:ext cx="2324225" cy="646331"/>
          </a:xfrm>
          <a:prstGeom prst="rect">
            <a:avLst/>
          </a:prstGeom>
          <a:noFill/>
        </p:spPr>
        <p:txBody>
          <a:bodyPr wrap="square" rtlCol="0">
            <a:spAutoFit/>
          </a:bodyPr>
          <a:lstStyle/>
          <a:p>
            <a:pPr defTabSz="914400" fontAlgn="base">
              <a:spcBef>
                <a:spcPct val="0"/>
              </a:spcBef>
              <a:spcAft>
                <a:spcPct val="0"/>
              </a:spcAft>
            </a:pPr>
            <a:r>
              <a:rPr lang="en-US" dirty="0">
                <a:solidFill>
                  <a:srgbClr val="5C5C5C"/>
                </a:solidFill>
                <a:ea typeface="ＭＳ Ｐゴシック" pitchFamily="34" charset="-128"/>
              </a:rPr>
              <a:t>Fit </a:t>
            </a:r>
            <a:r>
              <a:rPr lang="en-US" dirty="0">
                <a:solidFill>
                  <a:srgbClr val="5C5C5C"/>
                </a:solidFill>
              </a:rPr>
              <a:t>b/w </a:t>
            </a:r>
            <a:r>
              <a:rPr lang="en-US" dirty="0">
                <a:solidFill>
                  <a:srgbClr val="5C5C5C"/>
                </a:solidFill>
                <a:ea typeface="ＭＳ Ｐゴシック" pitchFamily="34" charset="-128"/>
              </a:rPr>
              <a:t>Program</a:t>
            </a:r>
            <a:r>
              <a:rPr lang="en-US" dirty="0">
                <a:solidFill>
                  <a:srgbClr val="5C5C5C"/>
                </a:solidFill>
              </a:rPr>
              <a:t> &amp;</a:t>
            </a:r>
            <a:endParaRPr lang="en-US" dirty="0">
              <a:solidFill>
                <a:srgbClr val="5C5C5C"/>
              </a:solidFill>
              <a:ea typeface="ＭＳ Ｐゴシック" pitchFamily="34" charset="-128"/>
            </a:endParaRPr>
          </a:p>
          <a:p>
            <a:pPr defTabSz="914400" fontAlgn="base">
              <a:spcBef>
                <a:spcPct val="0"/>
              </a:spcBef>
              <a:spcAft>
                <a:spcPct val="0"/>
              </a:spcAft>
            </a:pPr>
            <a:r>
              <a:rPr lang="en-US" dirty="0">
                <a:solidFill>
                  <a:srgbClr val="5C5C5C"/>
                </a:solidFill>
              </a:rPr>
              <a:t>Public need</a:t>
            </a:r>
            <a:endParaRPr lang="en-US" dirty="0">
              <a:solidFill>
                <a:srgbClr val="5C5C5C"/>
              </a:solidFill>
              <a:ea typeface="ＭＳ Ｐゴシック" pitchFamily="34" charset="-128"/>
            </a:endParaRPr>
          </a:p>
        </p:txBody>
      </p:sp>
      <p:cxnSp>
        <p:nvCxnSpPr>
          <p:cNvPr id="18" name="Straight Arrow Connector 17"/>
          <p:cNvCxnSpPr/>
          <p:nvPr/>
        </p:nvCxnSpPr>
        <p:spPr>
          <a:xfrm rot="10800000">
            <a:off x="5871853" y="5424160"/>
            <a:ext cx="571500" cy="76200"/>
          </a:xfrm>
          <a:prstGeom prst="straightConnector1">
            <a:avLst/>
          </a:prstGeom>
          <a:ln w="19050">
            <a:tailEnd type="arrow"/>
          </a:ln>
        </p:spPr>
        <p:style>
          <a:lnRef idx="1">
            <a:schemeClr val="dk1"/>
          </a:lnRef>
          <a:fillRef idx="0">
            <a:schemeClr val="dk1"/>
          </a:fillRef>
          <a:effectRef idx="0">
            <a:schemeClr val="dk1"/>
          </a:effectRef>
          <a:fontRef idx="minor">
            <a:schemeClr val="tx1"/>
          </a:fontRef>
        </p:style>
      </p:cxnSp>
      <p:sp>
        <p:nvSpPr>
          <p:cNvPr id="19" name="TextBox 18"/>
          <p:cNvSpPr txBox="1"/>
          <p:nvPr/>
        </p:nvSpPr>
        <p:spPr>
          <a:xfrm>
            <a:off x="3524252" y="4763101"/>
            <a:ext cx="1103663" cy="646331"/>
          </a:xfrm>
          <a:prstGeom prst="rect">
            <a:avLst/>
          </a:prstGeom>
          <a:noFill/>
        </p:spPr>
        <p:txBody>
          <a:bodyPr wrap="square" rtlCol="0">
            <a:spAutoFit/>
          </a:bodyPr>
          <a:lstStyle/>
          <a:p>
            <a:pPr defTabSz="914400" fontAlgn="base">
              <a:spcBef>
                <a:spcPct val="0"/>
              </a:spcBef>
              <a:spcAft>
                <a:spcPct val="0"/>
              </a:spcAft>
            </a:pPr>
            <a:r>
              <a:rPr lang="en-US" dirty="0">
                <a:solidFill>
                  <a:srgbClr val="5C5C5C"/>
                </a:solidFill>
                <a:ea typeface="ＭＳ Ｐゴシック" pitchFamily="34" charset="-128"/>
              </a:rPr>
              <a:t>Pre-launch</a:t>
            </a:r>
          </a:p>
        </p:txBody>
      </p:sp>
      <p:sp>
        <p:nvSpPr>
          <p:cNvPr id="2050" name="Rectangle 2"/>
          <p:cNvSpPr>
            <a:spLocks noChangeArrowheads="1"/>
          </p:cNvSpPr>
          <p:nvPr/>
        </p:nvSpPr>
        <p:spPr bwMode="auto">
          <a:xfrm>
            <a:off x="2667002" y="43934"/>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defTabSz="914400" fontAlgn="base">
              <a:spcBef>
                <a:spcPct val="0"/>
              </a:spcBef>
              <a:spcAft>
                <a:spcPct val="0"/>
              </a:spcAft>
            </a:pPr>
            <a:endParaRPr lang="en-US">
              <a:solidFill>
                <a:srgbClr val="5C5C5C"/>
              </a:solidFill>
              <a:ea typeface="ＭＳ Ｐゴシック" pitchFamily="34" charset="-128"/>
            </a:endParaRPr>
          </a:p>
        </p:txBody>
      </p:sp>
      <p:pic>
        <p:nvPicPr>
          <p:cNvPr id="2049" name="Picture 1" descr="scope final with tag"/>
          <p:cNvPicPr>
            <a:picLocks noChangeAspect="1" noChangeArrowheads="1"/>
          </p:cNvPicPr>
          <p:nvPr/>
        </p:nvPicPr>
        <p:blipFill>
          <a:blip r:embed="rId3" cstate="print"/>
          <a:srcRect/>
          <a:stretch>
            <a:fillRect/>
          </a:stretch>
        </p:blipFill>
        <p:spPr bwMode="auto">
          <a:xfrm>
            <a:off x="8208726" y="561484"/>
            <a:ext cx="1608776" cy="683697"/>
          </a:xfrm>
          <a:prstGeom prst="rect">
            <a:avLst/>
          </a:prstGeom>
          <a:noFill/>
        </p:spPr>
      </p:pic>
      <p:cxnSp>
        <p:nvCxnSpPr>
          <p:cNvPr id="21" name="Straight Arrow Connector 20"/>
          <p:cNvCxnSpPr/>
          <p:nvPr/>
        </p:nvCxnSpPr>
        <p:spPr>
          <a:xfrm rot="10800000">
            <a:off x="6333506" y="5077796"/>
            <a:ext cx="571500" cy="76200"/>
          </a:xfrm>
          <a:prstGeom prst="straightConnector1">
            <a:avLst/>
          </a:prstGeom>
          <a:ln w="19050">
            <a:tailEnd type="arrow"/>
          </a:ln>
        </p:spPr>
        <p:style>
          <a:lnRef idx="1">
            <a:schemeClr val="dk1"/>
          </a:lnRef>
          <a:fillRef idx="0">
            <a:schemeClr val="dk1"/>
          </a:fillRef>
          <a:effectRef idx="0">
            <a:schemeClr val="dk1"/>
          </a:effectRef>
          <a:fontRef idx="minor">
            <a:schemeClr val="tx1"/>
          </a:fontRef>
        </p:style>
      </p:cxnSp>
      <p:cxnSp>
        <p:nvCxnSpPr>
          <p:cNvPr id="22" name="Straight Arrow Connector 21"/>
          <p:cNvCxnSpPr/>
          <p:nvPr/>
        </p:nvCxnSpPr>
        <p:spPr>
          <a:xfrm rot="10800000">
            <a:off x="6867896" y="4709661"/>
            <a:ext cx="571500" cy="76200"/>
          </a:xfrm>
          <a:prstGeom prst="straightConnector1">
            <a:avLst/>
          </a:prstGeom>
          <a:ln w="19050">
            <a:tailEnd type="arrow"/>
          </a:ln>
        </p:spPr>
        <p:style>
          <a:lnRef idx="1">
            <a:schemeClr val="dk1"/>
          </a:lnRef>
          <a:fillRef idx="0">
            <a:schemeClr val="dk1"/>
          </a:fillRef>
          <a:effectRef idx="0">
            <a:schemeClr val="dk1"/>
          </a:effectRef>
          <a:fontRef idx="minor">
            <a:schemeClr val="tx1"/>
          </a:fontRef>
        </p:style>
      </p:cxnSp>
      <p:sp>
        <p:nvSpPr>
          <p:cNvPr id="23" name="TextBox 22"/>
          <p:cNvSpPr txBox="1"/>
          <p:nvPr/>
        </p:nvSpPr>
        <p:spPr>
          <a:xfrm>
            <a:off x="6588084" y="5334105"/>
            <a:ext cx="1761260" cy="707886"/>
          </a:xfrm>
          <a:prstGeom prst="rect">
            <a:avLst/>
          </a:prstGeom>
          <a:noFill/>
        </p:spPr>
        <p:txBody>
          <a:bodyPr wrap="square" rtlCol="0">
            <a:spAutoFit/>
          </a:bodyPr>
          <a:lstStyle/>
          <a:p>
            <a:pPr defTabSz="914400" fontAlgn="base">
              <a:spcBef>
                <a:spcPct val="0"/>
              </a:spcBef>
              <a:spcAft>
                <a:spcPct val="0"/>
              </a:spcAft>
            </a:pPr>
            <a:r>
              <a:rPr lang="en-US" sz="2000" b="1" dirty="0">
                <a:solidFill>
                  <a:srgbClr val="68217A"/>
                </a:solidFill>
                <a:ea typeface="ＭＳ Ｐゴシック" pitchFamily="34" charset="-128"/>
              </a:rPr>
              <a:t>Target Patients</a:t>
            </a:r>
          </a:p>
        </p:txBody>
      </p:sp>
      <p:sp>
        <p:nvSpPr>
          <p:cNvPr id="24" name="TextBox 23"/>
          <p:cNvSpPr txBox="1"/>
          <p:nvPr/>
        </p:nvSpPr>
        <p:spPr>
          <a:xfrm>
            <a:off x="7023016" y="4987742"/>
            <a:ext cx="2654384" cy="400110"/>
          </a:xfrm>
          <a:prstGeom prst="rect">
            <a:avLst/>
          </a:prstGeom>
          <a:noFill/>
        </p:spPr>
        <p:txBody>
          <a:bodyPr wrap="square" rtlCol="0">
            <a:spAutoFit/>
          </a:bodyPr>
          <a:lstStyle/>
          <a:p>
            <a:pPr defTabSz="914400" fontAlgn="base">
              <a:spcBef>
                <a:spcPct val="0"/>
              </a:spcBef>
              <a:spcAft>
                <a:spcPct val="0"/>
              </a:spcAft>
            </a:pPr>
            <a:r>
              <a:rPr lang="en-US" sz="2000" b="1" dirty="0">
                <a:solidFill>
                  <a:srgbClr val="68217A"/>
                </a:solidFill>
                <a:ea typeface="ＭＳ Ｐゴシック" pitchFamily="34" charset="-128"/>
              </a:rPr>
              <a:t>Shift to high volume</a:t>
            </a:r>
          </a:p>
        </p:txBody>
      </p:sp>
      <p:sp>
        <p:nvSpPr>
          <p:cNvPr id="25" name="TextBox 24"/>
          <p:cNvSpPr txBox="1"/>
          <p:nvPr/>
        </p:nvSpPr>
        <p:spPr>
          <a:xfrm>
            <a:off x="7450530" y="4570126"/>
            <a:ext cx="2671780" cy="400110"/>
          </a:xfrm>
          <a:prstGeom prst="rect">
            <a:avLst/>
          </a:prstGeom>
          <a:noFill/>
        </p:spPr>
        <p:txBody>
          <a:bodyPr wrap="square" rtlCol="0">
            <a:spAutoFit/>
          </a:bodyPr>
          <a:lstStyle/>
          <a:p>
            <a:pPr defTabSz="914400" fontAlgn="base">
              <a:spcBef>
                <a:spcPct val="0"/>
              </a:spcBef>
              <a:spcAft>
                <a:spcPct val="0"/>
              </a:spcAft>
            </a:pPr>
            <a:r>
              <a:rPr lang="en-US" sz="2000" b="1" dirty="0">
                <a:solidFill>
                  <a:srgbClr val="68217A"/>
                </a:solidFill>
                <a:ea typeface="ＭＳ Ｐゴシック" pitchFamily="34" charset="-128"/>
              </a:rPr>
              <a:t>Platform pivot</a:t>
            </a:r>
          </a:p>
        </p:txBody>
      </p:sp>
      <p:sp>
        <p:nvSpPr>
          <p:cNvPr id="2" name="Title 1"/>
          <p:cNvSpPr>
            <a:spLocks noGrp="1"/>
          </p:cNvSpPr>
          <p:nvPr>
            <p:ph type="title"/>
          </p:nvPr>
        </p:nvSpPr>
        <p:spPr/>
        <p:txBody>
          <a:bodyPr/>
          <a:lstStyle/>
          <a:p>
            <a:r>
              <a:rPr lang="en-US" dirty="0" smtClean="0"/>
              <a:t>Developing Health Services</a:t>
            </a:r>
            <a:endParaRPr lang="en-US" dirty="0"/>
          </a:p>
        </p:txBody>
      </p:sp>
      <p:sp>
        <p:nvSpPr>
          <p:cNvPr id="4" name="TextBox 3"/>
          <p:cNvSpPr txBox="1"/>
          <p:nvPr/>
        </p:nvSpPr>
        <p:spPr>
          <a:xfrm>
            <a:off x="8786420" y="6411699"/>
            <a:ext cx="1660354" cy="316458"/>
          </a:xfrm>
          <a:prstGeom prst="rect">
            <a:avLst/>
          </a:prstGeom>
        </p:spPr>
        <p:txBody>
          <a:bodyPr vert="horz" wrap="square" lIns="91440" tIns="45720" rIns="91440" bIns="45720" rtlCol="0" anchor="ctr">
            <a:normAutofit fontScale="55000" lnSpcReduction="20000"/>
          </a:bodyPr>
          <a:lstStyle/>
          <a:p>
            <a:pPr algn="r"/>
            <a:r>
              <a:rPr lang="en-US" dirty="0"/>
              <a:t>Adapted from P. Graham</a:t>
            </a:r>
          </a:p>
        </p:txBody>
      </p:sp>
    </p:spTree>
    <p:extLst>
      <p:ext uri="{BB962C8B-B14F-4D97-AF65-F5344CB8AC3E}">
        <p14:creationId xmlns:p14="http://schemas.microsoft.com/office/powerpoint/2010/main" val="997292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3"/>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21"/>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2"/>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24" grpId="0"/>
      <p:bldP spid="25"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 name="TextBox 145"/>
          <p:cNvSpPr txBox="1"/>
          <p:nvPr/>
        </p:nvSpPr>
        <p:spPr>
          <a:xfrm>
            <a:off x="3659325" y="4514245"/>
            <a:ext cx="4629599" cy="2071838"/>
          </a:xfrm>
          <a:prstGeom prst="rect">
            <a:avLst/>
          </a:prstGeom>
        </p:spPr>
        <p:txBody>
          <a:bodyPr vert="horz" wrap="square" lIns="91440" tIns="45720" rIns="91440" bIns="45720" rtlCol="0" anchor="ctr">
            <a:normAutofit/>
          </a:bodyPr>
          <a:lstStyle/>
          <a:p>
            <a:pPr marL="228600" indent="-228600">
              <a:spcBef>
                <a:spcPts val="600"/>
              </a:spcBef>
              <a:buFont typeface="Wingdings" pitchFamily="2" charset="2"/>
              <a:buChar char="ü"/>
            </a:pPr>
            <a:r>
              <a:rPr lang="en-US" dirty="0"/>
              <a:t>Identify needs in the community</a:t>
            </a:r>
          </a:p>
          <a:p>
            <a:pPr marL="228600" indent="-228600">
              <a:spcBef>
                <a:spcPts val="600"/>
              </a:spcBef>
              <a:buFont typeface="Wingdings" pitchFamily="2" charset="2"/>
              <a:buChar char="ü"/>
            </a:pPr>
            <a:r>
              <a:rPr lang="en-US" dirty="0"/>
              <a:t>Facilitate information sharing</a:t>
            </a:r>
          </a:p>
          <a:p>
            <a:pPr marL="228600" indent="-228600">
              <a:spcBef>
                <a:spcPts val="600"/>
              </a:spcBef>
              <a:buFont typeface="Wingdings" pitchFamily="2" charset="2"/>
              <a:buChar char="ü"/>
            </a:pPr>
            <a:r>
              <a:rPr lang="en-US" dirty="0"/>
              <a:t>Connect PCPs and their patients to care</a:t>
            </a:r>
          </a:p>
          <a:p>
            <a:pPr marL="228600" indent="-228600">
              <a:spcBef>
                <a:spcPts val="600"/>
              </a:spcBef>
              <a:buFont typeface="Wingdings" pitchFamily="2" charset="2"/>
              <a:buChar char="ü"/>
            </a:pPr>
            <a:r>
              <a:rPr lang="en-US" dirty="0" smtClean="0"/>
              <a:t>Facilitate creation of new models of care</a:t>
            </a:r>
            <a:endParaRPr lang="en-US" dirty="0"/>
          </a:p>
          <a:p>
            <a:pPr marL="228600" indent="-228600">
              <a:spcBef>
                <a:spcPts val="600"/>
              </a:spcBef>
              <a:buFont typeface="Wingdings" pitchFamily="2" charset="2"/>
              <a:buChar char="ü"/>
            </a:pPr>
            <a:endParaRPr lang="en-US" sz="1600" dirty="0"/>
          </a:p>
        </p:txBody>
      </p:sp>
      <p:grpSp>
        <p:nvGrpSpPr>
          <p:cNvPr id="3" name="Group 86"/>
          <p:cNvGrpSpPr/>
          <p:nvPr/>
        </p:nvGrpSpPr>
        <p:grpSpPr>
          <a:xfrm>
            <a:off x="1989152" y="1693287"/>
            <a:ext cx="8095013" cy="2671611"/>
            <a:chOff x="465151" y="1693286"/>
            <a:chExt cx="8095013" cy="2671611"/>
          </a:xfrm>
        </p:grpSpPr>
        <p:grpSp>
          <p:nvGrpSpPr>
            <p:cNvPr id="4" name="Group 138"/>
            <p:cNvGrpSpPr/>
            <p:nvPr/>
          </p:nvGrpSpPr>
          <p:grpSpPr>
            <a:xfrm>
              <a:off x="6185412" y="3774546"/>
              <a:ext cx="1474685" cy="135802"/>
              <a:chOff x="6177461" y="4909627"/>
              <a:chExt cx="1474685" cy="135802"/>
            </a:xfrm>
          </p:grpSpPr>
          <p:cxnSp>
            <p:nvCxnSpPr>
              <p:cNvPr id="94" name="Straight Connector 93"/>
              <p:cNvCxnSpPr/>
              <p:nvPr/>
            </p:nvCxnSpPr>
            <p:spPr>
              <a:xfrm flipV="1">
                <a:off x="6177461" y="4988967"/>
                <a:ext cx="1342565"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108" name="Oval 107"/>
              <p:cNvSpPr/>
              <p:nvPr/>
            </p:nvSpPr>
            <p:spPr>
              <a:xfrm rot="19501589">
                <a:off x="7525398" y="4909627"/>
                <a:ext cx="126748" cy="135802"/>
              </a:xfrm>
              <a:prstGeom prst="ellipse">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 name="Group 126"/>
            <p:cNvGrpSpPr/>
            <p:nvPr/>
          </p:nvGrpSpPr>
          <p:grpSpPr>
            <a:xfrm>
              <a:off x="6160690" y="2832720"/>
              <a:ext cx="2399474" cy="435654"/>
              <a:chOff x="5780016" y="3657063"/>
              <a:chExt cx="2399474" cy="435654"/>
            </a:xfrm>
          </p:grpSpPr>
          <p:cxnSp>
            <p:nvCxnSpPr>
              <p:cNvPr id="93" name="Straight Connector 92"/>
              <p:cNvCxnSpPr/>
              <p:nvPr/>
            </p:nvCxnSpPr>
            <p:spPr>
              <a:xfrm rot="10800000">
                <a:off x="5780016" y="4029474"/>
                <a:ext cx="2272805" cy="22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7" name="Straight Connector 96"/>
              <p:cNvCxnSpPr/>
              <p:nvPr/>
            </p:nvCxnSpPr>
            <p:spPr>
              <a:xfrm flipV="1">
                <a:off x="7253081" y="3768436"/>
                <a:ext cx="461292" cy="256723"/>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99" name="Oval 98"/>
              <p:cNvSpPr/>
              <p:nvPr/>
            </p:nvSpPr>
            <p:spPr>
              <a:xfrm>
                <a:off x="8052742" y="3956915"/>
                <a:ext cx="126748" cy="135802"/>
              </a:xfrm>
              <a:prstGeom prst="ellipse">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Oval 99"/>
              <p:cNvSpPr/>
              <p:nvPr/>
            </p:nvSpPr>
            <p:spPr>
              <a:xfrm>
                <a:off x="7701101" y="3657063"/>
                <a:ext cx="126748" cy="135802"/>
              </a:xfrm>
              <a:prstGeom prst="ellipse">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 name="Group 129"/>
            <p:cNvGrpSpPr/>
            <p:nvPr/>
          </p:nvGrpSpPr>
          <p:grpSpPr>
            <a:xfrm>
              <a:off x="6184045" y="4019638"/>
              <a:ext cx="1483051" cy="233885"/>
              <a:chOff x="5765271" y="4892842"/>
              <a:chExt cx="1483051" cy="233885"/>
            </a:xfrm>
          </p:grpSpPr>
          <p:cxnSp>
            <p:nvCxnSpPr>
              <p:cNvPr id="91" name="Straight Connector 90"/>
              <p:cNvCxnSpPr/>
              <p:nvPr/>
            </p:nvCxnSpPr>
            <p:spPr>
              <a:xfrm flipV="1">
                <a:off x="5765271" y="4892842"/>
                <a:ext cx="99003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0" name="Straight Connector 109"/>
              <p:cNvCxnSpPr/>
              <p:nvPr/>
            </p:nvCxnSpPr>
            <p:spPr>
              <a:xfrm>
                <a:off x="6752538" y="4893207"/>
                <a:ext cx="495784" cy="23352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7" name="Group 131"/>
            <p:cNvGrpSpPr/>
            <p:nvPr/>
          </p:nvGrpSpPr>
          <p:grpSpPr>
            <a:xfrm rot="5400000" flipH="1">
              <a:off x="6718221" y="2838553"/>
              <a:ext cx="317104" cy="1377916"/>
              <a:chOff x="6020967" y="2209254"/>
              <a:chExt cx="317104" cy="1377916"/>
            </a:xfrm>
          </p:grpSpPr>
          <p:sp>
            <p:nvSpPr>
              <p:cNvPr id="107" name="Oval 106"/>
              <p:cNvSpPr/>
              <p:nvPr/>
            </p:nvSpPr>
            <p:spPr>
              <a:xfrm>
                <a:off x="6211323" y="2209254"/>
                <a:ext cx="126748" cy="135802"/>
              </a:xfrm>
              <a:prstGeom prst="ellipse">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1" name="Straight Connector 110"/>
              <p:cNvCxnSpPr/>
              <p:nvPr/>
            </p:nvCxnSpPr>
            <p:spPr>
              <a:xfrm rot="16200000" flipH="1" flipV="1">
                <a:off x="5974273" y="2387210"/>
                <a:ext cx="296762" cy="203374"/>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2" name="Straight Connector 111"/>
              <p:cNvCxnSpPr/>
              <p:nvPr/>
            </p:nvCxnSpPr>
            <p:spPr>
              <a:xfrm rot="16200000" flipH="1" flipV="1">
                <a:off x="5542008" y="3103625"/>
                <a:ext cx="96709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8" name="Group 125"/>
            <p:cNvGrpSpPr/>
            <p:nvPr/>
          </p:nvGrpSpPr>
          <p:grpSpPr>
            <a:xfrm>
              <a:off x="6187106" y="1993802"/>
              <a:ext cx="2363079" cy="751298"/>
              <a:chOff x="6054082" y="2117997"/>
              <a:chExt cx="2363079" cy="751298"/>
            </a:xfrm>
          </p:grpSpPr>
          <p:cxnSp>
            <p:nvCxnSpPr>
              <p:cNvPr id="118" name="Straight Connector 117"/>
              <p:cNvCxnSpPr/>
              <p:nvPr/>
            </p:nvCxnSpPr>
            <p:spPr>
              <a:xfrm rot="10800000" flipV="1">
                <a:off x="6054082" y="2520990"/>
                <a:ext cx="1616997"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121" name="Oval 120"/>
              <p:cNvSpPr/>
              <p:nvPr/>
            </p:nvSpPr>
            <p:spPr>
              <a:xfrm>
                <a:off x="7691334" y="2117997"/>
                <a:ext cx="725827" cy="751298"/>
              </a:xfrm>
              <a:prstGeom prst="ellipse">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 name="Group 141"/>
            <p:cNvGrpSpPr/>
            <p:nvPr/>
          </p:nvGrpSpPr>
          <p:grpSpPr>
            <a:xfrm>
              <a:off x="6179050" y="2559352"/>
              <a:ext cx="1314537" cy="135802"/>
              <a:chOff x="6171099" y="3765891"/>
              <a:chExt cx="1314537" cy="135802"/>
            </a:xfrm>
          </p:grpSpPr>
          <p:cxnSp>
            <p:nvCxnSpPr>
              <p:cNvPr id="113" name="Straight Connector 112"/>
              <p:cNvCxnSpPr/>
              <p:nvPr/>
            </p:nvCxnSpPr>
            <p:spPr>
              <a:xfrm rot="10800000" flipV="1">
                <a:off x="6171099" y="3839935"/>
                <a:ext cx="1179729"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120" name="Oval 119"/>
              <p:cNvSpPr/>
              <p:nvPr/>
            </p:nvSpPr>
            <p:spPr>
              <a:xfrm rot="1762135">
                <a:off x="7358888" y="3765891"/>
                <a:ext cx="126748" cy="135802"/>
              </a:xfrm>
              <a:prstGeom prst="ellipse">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 name="Group 86"/>
            <p:cNvGrpSpPr/>
            <p:nvPr/>
          </p:nvGrpSpPr>
          <p:grpSpPr>
            <a:xfrm>
              <a:off x="1303730" y="3061784"/>
              <a:ext cx="1369542" cy="318618"/>
              <a:chOff x="1057135" y="3829230"/>
              <a:chExt cx="1369542" cy="318618"/>
            </a:xfrm>
          </p:grpSpPr>
          <p:cxnSp>
            <p:nvCxnSpPr>
              <p:cNvPr id="32" name="Straight Connector 31"/>
              <p:cNvCxnSpPr/>
              <p:nvPr/>
            </p:nvCxnSpPr>
            <p:spPr>
              <a:xfrm>
                <a:off x="1400066" y="4142824"/>
                <a:ext cx="1026611" cy="0"/>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a:off x="1165197" y="3941114"/>
                <a:ext cx="246491" cy="206734"/>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sp>
            <p:nvSpPr>
              <p:cNvPr id="52" name="Oval 51"/>
              <p:cNvSpPr/>
              <p:nvPr/>
            </p:nvSpPr>
            <p:spPr>
              <a:xfrm>
                <a:off x="1057135" y="3829230"/>
                <a:ext cx="126748" cy="135802"/>
              </a:xfrm>
              <a:prstGeom prst="ellipse">
                <a:avLst/>
              </a:prstGeom>
              <a:noFill/>
              <a:ln w="28575">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 name="Group 123"/>
            <p:cNvGrpSpPr/>
            <p:nvPr/>
          </p:nvGrpSpPr>
          <p:grpSpPr>
            <a:xfrm>
              <a:off x="1148103" y="3447554"/>
              <a:ext cx="1554400" cy="135802"/>
              <a:chOff x="690050" y="4604153"/>
              <a:chExt cx="1554400" cy="135802"/>
            </a:xfrm>
          </p:grpSpPr>
          <p:sp>
            <p:nvSpPr>
              <p:cNvPr id="30" name="Oval 29"/>
              <p:cNvSpPr/>
              <p:nvPr/>
            </p:nvSpPr>
            <p:spPr>
              <a:xfrm>
                <a:off x="690050" y="4604153"/>
                <a:ext cx="126748" cy="135802"/>
              </a:xfrm>
              <a:prstGeom prst="ellipse">
                <a:avLst/>
              </a:prstGeom>
              <a:noFill/>
              <a:ln w="28575">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3" name="Straight Connector 32"/>
              <p:cNvCxnSpPr/>
              <p:nvPr/>
            </p:nvCxnSpPr>
            <p:spPr>
              <a:xfrm>
                <a:off x="829669" y="4670926"/>
                <a:ext cx="1414781" cy="0"/>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grpSp>
        <p:grpSp>
          <p:nvGrpSpPr>
            <p:cNvPr id="12" name="Group 83"/>
            <p:cNvGrpSpPr/>
            <p:nvPr/>
          </p:nvGrpSpPr>
          <p:grpSpPr>
            <a:xfrm>
              <a:off x="932258" y="3655536"/>
              <a:ext cx="1761553" cy="645659"/>
              <a:chOff x="454109" y="4662295"/>
              <a:chExt cx="1761553" cy="645659"/>
            </a:xfrm>
          </p:grpSpPr>
          <p:cxnSp>
            <p:nvCxnSpPr>
              <p:cNvPr id="54" name="Straight Connector 53"/>
              <p:cNvCxnSpPr/>
              <p:nvPr/>
            </p:nvCxnSpPr>
            <p:spPr>
              <a:xfrm>
                <a:off x="1069871" y="4981998"/>
                <a:ext cx="1145791" cy="1984"/>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sp>
            <p:nvSpPr>
              <p:cNvPr id="58" name="Oval 57"/>
              <p:cNvSpPr/>
              <p:nvPr/>
            </p:nvSpPr>
            <p:spPr>
              <a:xfrm rot="18533084">
                <a:off x="442281" y="4674123"/>
                <a:ext cx="645659" cy="622004"/>
              </a:xfrm>
              <a:prstGeom prst="ellipse">
                <a:avLst/>
              </a:prstGeom>
              <a:noFill/>
              <a:ln w="28575">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3" name="Group 87"/>
            <p:cNvGrpSpPr/>
            <p:nvPr/>
          </p:nvGrpSpPr>
          <p:grpSpPr>
            <a:xfrm>
              <a:off x="2273524" y="2925956"/>
              <a:ext cx="401427" cy="135802"/>
              <a:chOff x="1621518" y="4413708"/>
              <a:chExt cx="401427" cy="135802"/>
            </a:xfrm>
          </p:grpSpPr>
          <p:cxnSp>
            <p:nvCxnSpPr>
              <p:cNvPr id="59" name="Straight Connector 58"/>
              <p:cNvCxnSpPr/>
              <p:nvPr/>
            </p:nvCxnSpPr>
            <p:spPr>
              <a:xfrm>
                <a:off x="1735961" y="4476362"/>
                <a:ext cx="286984" cy="0"/>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sp>
            <p:nvSpPr>
              <p:cNvPr id="61" name="Oval 60"/>
              <p:cNvSpPr/>
              <p:nvPr/>
            </p:nvSpPr>
            <p:spPr>
              <a:xfrm>
                <a:off x="1621518" y="4413708"/>
                <a:ext cx="126748" cy="135802"/>
              </a:xfrm>
              <a:prstGeom prst="ellipse">
                <a:avLst/>
              </a:prstGeom>
              <a:noFill/>
              <a:ln w="28575">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 name="Group 88"/>
            <p:cNvGrpSpPr/>
            <p:nvPr/>
          </p:nvGrpSpPr>
          <p:grpSpPr>
            <a:xfrm>
              <a:off x="2007931" y="3149130"/>
              <a:ext cx="662476" cy="135802"/>
              <a:chOff x="1997473" y="3749451"/>
              <a:chExt cx="662476" cy="135802"/>
            </a:xfrm>
          </p:grpSpPr>
          <p:cxnSp>
            <p:nvCxnSpPr>
              <p:cNvPr id="63" name="Straight Connector 62"/>
              <p:cNvCxnSpPr/>
              <p:nvPr/>
            </p:nvCxnSpPr>
            <p:spPr>
              <a:xfrm flipV="1">
                <a:off x="2111586" y="3812105"/>
                <a:ext cx="548363" cy="2496"/>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sp>
            <p:nvSpPr>
              <p:cNvPr id="64" name="Oval 63"/>
              <p:cNvSpPr/>
              <p:nvPr/>
            </p:nvSpPr>
            <p:spPr>
              <a:xfrm>
                <a:off x="1997473" y="3749451"/>
                <a:ext cx="126748" cy="135802"/>
              </a:xfrm>
              <a:prstGeom prst="ellipse">
                <a:avLst/>
              </a:prstGeom>
              <a:noFill/>
              <a:ln w="28575">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 name="Group 97"/>
            <p:cNvGrpSpPr/>
            <p:nvPr/>
          </p:nvGrpSpPr>
          <p:grpSpPr>
            <a:xfrm rot="18544270">
              <a:off x="2117276" y="1709938"/>
              <a:ext cx="472054" cy="750106"/>
              <a:chOff x="4000909" y="1889776"/>
              <a:chExt cx="472054" cy="750106"/>
            </a:xfrm>
          </p:grpSpPr>
          <p:cxnSp>
            <p:nvCxnSpPr>
              <p:cNvPr id="82" name="Straight Connector 81"/>
              <p:cNvCxnSpPr/>
              <p:nvPr/>
            </p:nvCxnSpPr>
            <p:spPr>
              <a:xfrm rot="16200000" flipH="1">
                <a:off x="3981670" y="2319249"/>
                <a:ext cx="350321" cy="290945"/>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85" name="Straight Connector 84"/>
              <p:cNvCxnSpPr>
                <a:endCxn id="86" idx="3"/>
              </p:cNvCxnSpPr>
              <p:nvPr/>
            </p:nvCxnSpPr>
            <p:spPr>
              <a:xfrm flipV="1">
                <a:off x="4000909" y="2005690"/>
                <a:ext cx="363868" cy="287983"/>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sp>
            <p:nvSpPr>
              <p:cNvPr id="86" name="Oval 85"/>
              <p:cNvSpPr/>
              <p:nvPr/>
            </p:nvSpPr>
            <p:spPr>
              <a:xfrm>
                <a:off x="4346215" y="1889776"/>
                <a:ext cx="126748" cy="135802"/>
              </a:xfrm>
              <a:prstGeom prst="ellipse">
                <a:avLst/>
              </a:prstGeom>
              <a:noFill/>
              <a:ln w="28575">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43" name="Picture 4" descr="C:\Users\Lpus\Downloads\noun_1475.png"/>
            <p:cNvPicPr>
              <a:picLocks noChangeAspect="1" noChangeArrowheads="1"/>
            </p:cNvPicPr>
            <p:nvPr/>
          </p:nvPicPr>
          <p:blipFill>
            <a:blip r:embed="rId2" cstate="print">
              <a:duotone>
                <a:schemeClr val="accent2">
                  <a:shade val="45000"/>
                  <a:satMod val="135000"/>
                </a:schemeClr>
                <a:prstClr val="white"/>
              </a:duotone>
            </a:blip>
            <a:srcRect/>
            <a:stretch>
              <a:fillRect/>
            </a:stretch>
          </p:blipFill>
          <p:spPr bwMode="auto">
            <a:xfrm>
              <a:off x="1002818" y="3727700"/>
              <a:ext cx="477927" cy="477927"/>
            </a:xfrm>
            <a:prstGeom prst="rect">
              <a:avLst/>
            </a:prstGeom>
            <a:noFill/>
          </p:spPr>
        </p:pic>
        <p:pic>
          <p:nvPicPr>
            <p:cNvPr id="144" name="Picture 2" descr="C:\Users\Lpus\Downloads\noun_2230.png"/>
            <p:cNvPicPr>
              <a:picLocks noChangeAspect="1" noChangeArrowheads="1"/>
            </p:cNvPicPr>
            <p:nvPr/>
          </p:nvPicPr>
          <p:blipFill>
            <a:blip r:embed="rId3" cstate="print">
              <a:duotone>
                <a:prstClr val="black"/>
                <a:schemeClr val="tx2">
                  <a:tint val="45000"/>
                  <a:satMod val="400000"/>
                </a:schemeClr>
              </a:duotone>
            </a:blip>
            <a:srcRect/>
            <a:stretch>
              <a:fillRect/>
            </a:stretch>
          </p:blipFill>
          <p:spPr bwMode="auto">
            <a:xfrm>
              <a:off x="7950893" y="2104756"/>
              <a:ext cx="501748" cy="501748"/>
            </a:xfrm>
            <a:prstGeom prst="rect">
              <a:avLst/>
            </a:prstGeom>
            <a:noFill/>
          </p:spPr>
        </p:pic>
        <p:pic>
          <p:nvPicPr>
            <p:cNvPr id="145" name="Picture 5" descr="C:\Users\Lpus\Downloads\noun_38396_cc (1).png"/>
            <p:cNvPicPr>
              <a:picLocks noChangeAspect="1" noChangeArrowheads="1"/>
            </p:cNvPicPr>
            <p:nvPr/>
          </p:nvPicPr>
          <p:blipFill>
            <a:blip r:embed="rId4" cstate="print">
              <a:duotone>
                <a:schemeClr val="accent2">
                  <a:shade val="45000"/>
                  <a:satMod val="135000"/>
                </a:schemeClr>
                <a:prstClr val="white"/>
              </a:duotone>
            </a:blip>
            <a:srcRect r="40617"/>
            <a:stretch>
              <a:fillRect/>
            </a:stretch>
          </p:blipFill>
          <p:spPr bwMode="auto">
            <a:xfrm>
              <a:off x="541961" y="2031191"/>
              <a:ext cx="496795" cy="744177"/>
            </a:xfrm>
            <a:prstGeom prst="rect">
              <a:avLst/>
            </a:prstGeom>
            <a:noFill/>
          </p:spPr>
        </p:pic>
        <p:grpSp>
          <p:nvGrpSpPr>
            <p:cNvPr id="16" name="Group 151"/>
            <p:cNvGrpSpPr/>
            <p:nvPr/>
          </p:nvGrpSpPr>
          <p:grpSpPr>
            <a:xfrm>
              <a:off x="2065351" y="2557688"/>
              <a:ext cx="609600" cy="135802"/>
              <a:chOff x="2065351" y="3018846"/>
              <a:chExt cx="609600" cy="135802"/>
            </a:xfrm>
          </p:grpSpPr>
          <p:cxnSp>
            <p:nvCxnSpPr>
              <p:cNvPr id="74" name="Straight Connector 73"/>
              <p:cNvCxnSpPr/>
              <p:nvPr/>
            </p:nvCxnSpPr>
            <p:spPr>
              <a:xfrm>
                <a:off x="2179794" y="3081500"/>
                <a:ext cx="495157" cy="0"/>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sp>
            <p:nvSpPr>
              <p:cNvPr id="75" name="Oval 74"/>
              <p:cNvSpPr/>
              <p:nvPr/>
            </p:nvSpPr>
            <p:spPr>
              <a:xfrm>
                <a:off x="2065351" y="3018846"/>
                <a:ext cx="126748" cy="135802"/>
              </a:xfrm>
              <a:prstGeom prst="ellipse">
                <a:avLst/>
              </a:prstGeom>
              <a:noFill/>
              <a:ln w="28575">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 name="Group 102"/>
            <p:cNvGrpSpPr/>
            <p:nvPr/>
          </p:nvGrpSpPr>
          <p:grpSpPr>
            <a:xfrm>
              <a:off x="643203" y="2824135"/>
              <a:ext cx="2041842" cy="326745"/>
              <a:chOff x="635252" y="3977030"/>
              <a:chExt cx="2041842" cy="326745"/>
            </a:xfrm>
          </p:grpSpPr>
          <p:cxnSp>
            <p:nvCxnSpPr>
              <p:cNvPr id="65" name="Straight Connector 64"/>
              <p:cNvCxnSpPr/>
              <p:nvPr/>
            </p:nvCxnSpPr>
            <p:spPr>
              <a:xfrm>
                <a:off x="1336527" y="3977328"/>
                <a:ext cx="1340567" cy="0"/>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sp>
            <p:nvSpPr>
              <p:cNvPr id="68" name="Oval 67"/>
              <p:cNvSpPr/>
              <p:nvPr/>
            </p:nvSpPr>
            <p:spPr>
              <a:xfrm>
                <a:off x="635252" y="4167973"/>
                <a:ext cx="126748" cy="135802"/>
              </a:xfrm>
              <a:prstGeom prst="ellipse">
                <a:avLst/>
              </a:prstGeom>
              <a:noFill/>
              <a:ln w="28575">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7" name="Straight Connector 76"/>
              <p:cNvCxnSpPr/>
              <p:nvPr/>
            </p:nvCxnSpPr>
            <p:spPr>
              <a:xfrm flipV="1">
                <a:off x="762000" y="3977030"/>
                <a:ext cx="578567" cy="228600"/>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grpSp>
        <p:grpSp>
          <p:nvGrpSpPr>
            <p:cNvPr id="18" name="Group 101"/>
            <p:cNvGrpSpPr/>
            <p:nvPr/>
          </p:nvGrpSpPr>
          <p:grpSpPr>
            <a:xfrm>
              <a:off x="465151" y="1855481"/>
              <a:ext cx="2218444" cy="881036"/>
              <a:chOff x="457200" y="3008376"/>
              <a:chExt cx="2218444" cy="881036"/>
            </a:xfrm>
          </p:grpSpPr>
          <p:grpSp>
            <p:nvGrpSpPr>
              <p:cNvPr id="19" name="Group 133"/>
              <p:cNvGrpSpPr/>
              <p:nvPr/>
            </p:nvGrpSpPr>
            <p:grpSpPr>
              <a:xfrm>
                <a:off x="457200" y="3200400"/>
                <a:ext cx="2218444" cy="689012"/>
                <a:chOff x="1924050" y="1590676"/>
                <a:chExt cx="2218444" cy="689012"/>
              </a:xfrm>
            </p:grpSpPr>
            <p:cxnSp>
              <p:nvCxnSpPr>
                <p:cNvPr id="20" name="Straight Connector 19"/>
                <p:cNvCxnSpPr/>
                <p:nvPr/>
              </p:nvCxnSpPr>
              <p:spPr>
                <a:xfrm flipV="1">
                  <a:off x="2612971" y="1955991"/>
                  <a:ext cx="1529523" cy="0"/>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sp>
              <p:nvSpPr>
                <p:cNvPr id="27" name="Oval 26"/>
                <p:cNvSpPr/>
                <p:nvPr/>
              </p:nvSpPr>
              <p:spPr>
                <a:xfrm>
                  <a:off x="1924050" y="1590676"/>
                  <a:ext cx="681957" cy="689012"/>
                </a:xfrm>
                <a:prstGeom prst="ellipse">
                  <a:avLst/>
                </a:prstGeom>
                <a:noFill/>
                <a:ln w="28575">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84" name="Straight Connector 83"/>
              <p:cNvCxnSpPr/>
              <p:nvPr/>
            </p:nvCxnSpPr>
            <p:spPr>
              <a:xfrm rot="16200000" flipH="1">
                <a:off x="1295400" y="3110789"/>
                <a:ext cx="457200" cy="457200"/>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sp>
            <p:nvSpPr>
              <p:cNvPr id="89" name="Oval 88"/>
              <p:cNvSpPr/>
              <p:nvPr/>
            </p:nvSpPr>
            <p:spPr>
              <a:xfrm>
                <a:off x="1188720" y="3008376"/>
                <a:ext cx="126748" cy="135802"/>
              </a:xfrm>
              <a:prstGeom prst="ellipse">
                <a:avLst/>
              </a:prstGeom>
              <a:noFill/>
              <a:ln w="28575">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0" name="Rectangle 69"/>
            <p:cNvSpPr/>
            <p:nvPr/>
          </p:nvSpPr>
          <p:spPr>
            <a:xfrm>
              <a:off x="2674951" y="2047505"/>
              <a:ext cx="3505200" cy="2057400"/>
            </a:xfrm>
            <a:prstGeom prst="rect">
              <a:avLst/>
            </a:prstGeom>
            <a:no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1" name="Group 139"/>
            <p:cNvGrpSpPr/>
            <p:nvPr/>
          </p:nvGrpSpPr>
          <p:grpSpPr>
            <a:xfrm>
              <a:off x="6159682" y="3410349"/>
              <a:ext cx="617147" cy="126748"/>
              <a:chOff x="6151731" y="4539492"/>
              <a:chExt cx="617147" cy="126748"/>
            </a:xfrm>
          </p:grpSpPr>
          <p:cxnSp>
            <p:nvCxnSpPr>
              <p:cNvPr id="123" name="Straight Connector 122"/>
              <p:cNvCxnSpPr/>
              <p:nvPr/>
            </p:nvCxnSpPr>
            <p:spPr>
              <a:xfrm>
                <a:off x="6151731" y="4612915"/>
                <a:ext cx="468763"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125" name="Oval 124"/>
              <p:cNvSpPr/>
              <p:nvPr/>
            </p:nvSpPr>
            <p:spPr>
              <a:xfrm rot="5400000" flipH="1">
                <a:off x="6637603" y="4534965"/>
                <a:ext cx="126748" cy="135802"/>
              </a:xfrm>
              <a:prstGeom prst="ellipse">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140"/>
            <p:cNvGrpSpPr/>
            <p:nvPr/>
          </p:nvGrpSpPr>
          <p:grpSpPr>
            <a:xfrm>
              <a:off x="6187391" y="2747070"/>
              <a:ext cx="937781" cy="215927"/>
              <a:chOff x="6179440" y="3967498"/>
              <a:chExt cx="937781" cy="215927"/>
            </a:xfrm>
          </p:grpSpPr>
          <p:cxnSp>
            <p:nvCxnSpPr>
              <p:cNvPr id="128" name="Straight Connector 127"/>
              <p:cNvCxnSpPr/>
              <p:nvPr/>
            </p:nvCxnSpPr>
            <p:spPr>
              <a:xfrm>
                <a:off x="6179440" y="4177487"/>
                <a:ext cx="468763"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9" name="Straight Connector 128"/>
              <p:cNvCxnSpPr/>
              <p:nvPr/>
            </p:nvCxnSpPr>
            <p:spPr>
              <a:xfrm flipV="1">
                <a:off x="6624765" y="4055424"/>
                <a:ext cx="369801" cy="128001"/>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131" name="Oval 130"/>
              <p:cNvSpPr/>
              <p:nvPr/>
            </p:nvSpPr>
            <p:spPr>
              <a:xfrm rot="5400000" flipH="1">
                <a:off x="6985946" y="3962971"/>
                <a:ext cx="126748" cy="135802"/>
              </a:xfrm>
              <a:prstGeom prst="ellipse">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3" name="Group 146"/>
            <p:cNvGrpSpPr/>
            <p:nvPr/>
          </p:nvGrpSpPr>
          <p:grpSpPr>
            <a:xfrm>
              <a:off x="6183135" y="1693286"/>
              <a:ext cx="1614171" cy="491149"/>
              <a:chOff x="6175184" y="2792739"/>
              <a:chExt cx="1614171" cy="491149"/>
            </a:xfrm>
          </p:grpSpPr>
          <p:sp>
            <p:nvSpPr>
              <p:cNvPr id="104" name="Oval 103"/>
              <p:cNvSpPr/>
              <p:nvPr/>
            </p:nvSpPr>
            <p:spPr>
              <a:xfrm rot="1456772">
                <a:off x="6989658" y="2792739"/>
                <a:ext cx="126748" cy="135802"/>
              </a:xfrm>
              <a:prstGeom prst="ellipse">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4" name="Straight Connector 113"/>
              <p:cNvCxnSpPr/>
              <p:nvPr/>
            </p:nvCxnSpPr>
            <p:spPr>
              <a:xfrm rot="10800000">
                <a:off x="6175184" y="3283524"/>
                <a:ext cx="1062827"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7" name="Straight Connector 116"/>
              <p:cNvCxnSpPr/>
              <p:nvPr/>
            </p:nvCxnSpPr>
            <p:spPr>
              <a:xfrm flipV="1">
                <a:off x="7226504" y="3034145"/>
                <a:ext cx="439018" cy="249743"/>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119" name="Oval 118"/>
              <p:cNvSpPr/>
              <p:nvPr/>
            </p:nvSpPr>
            <p:spPr>
              <a:xfrm rot="1456772">
                <a:off x="7662607" y="2931762"/>
                <a:ext cx="126748" cy="135802"/>
              </a:xfrm>
              <a:prstGeom prst="ellipse">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37" name="Straight Connector 136"/>
              <p:cNvCxnSpPr/>
              <p:nvPr/>
            </p:nvCxnSpPr>
            <p:spPr>
              <a:xfrm rot="5400000" flipH="1" flipV="1">
                <a:off x="6736282" y="2999875"/>
                <a:ext cx="342767" cy="197554"/>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51" name="Oval 150"/>
            <p:cNvSpPr/>
            <p:nvPr/>
          </p:nvSpPr>
          <p:spPr>
            <a:xfrm rot="19501589">
              <a:off x="7669845" y="4229095"/>
              <a:ext cx="126748" cy="135802"/>
            </a:xfrm>
            <a:prstGeom prst="ellipse">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56" name="Elbow Connector 155"/>
            <p:cNvCxnSpPr/>
            <p:nvPr/>
          </p:nvCxnSpPr>
          <p:spPr>
            <a:xfrm>
              <a:off x="2672963" y="2267465"/>
              <a:ext cx="3529054" cy="1763864"/>
            </a:xfrm>
            <a:prstGeom prst="bentConnector3">
              <a:avLst>
                <a:gd name="adj1" fmla="val 38510"/>
              </a:avLst>
            </a:prstGeom>
            <a:ln w="19050">
              <a:solidFill>
                <a:schemeClr val="accent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59" name="Elbow Connector 158"/>
            <p:cNvCxnSpPr/>
            <p:nvPr/>
          </p:nvCxnSpPr>
          <p:spPr>
            <a:xfrm flipV="1">
              <a:off x="2657061" y="2178675"/>
              <a:ext cx="3544956" cy="1806276"/>
            </a:xfrm>
            <a:prstGeom prst="bentConnector3">
              <a:avLst>
                <a:gd name="adj1" fmla="val 25104"/>
              </a:avLst>
            </a:prstGeom>
            <a:ln w="19050">
              <a:solidFill>
                <a:schemeClr val="accent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86" name="Elbow Connector 185"/>
            <p:cNvCxnSpPr/>
            <p:nvPr/>
          </p:nvCxnSpPr>
          <p:spPr>
            <a:xfrm flipV="1">
              <a:off x="2642483" y="2393360"/>
              <a:ext cx="3559534" cy="1123790"/>
            </a:xfrm>
            <a:prstGeom prst="bentConnector3">
              <a:avLst>
                <a:gd name="adj1" fmla="val 56925"/>
              </a:avLst>
            </a:prstGeom>
            <a:ln w="19050">
              <a:solidFill>
                <a:schemeClr val="accent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89" name="Elbow Connector 188"/>
            <p:cNvCxnSpPr/>
            <p:nvPr/>
          </p:nvCxnSpPr>
          <p:spPr>
            <a:xfrm flipV="1">
              <a:off x="2683564" y="2631899"/>
              <a:ext cx="3518453" cy="743454"/>
            </a:xfrm>
            <a:prstGeom prst="bentConnector3">
              <a:avLst>
                <a:gd name="adj1" fmla="val 82995"/>
              </a:avLst>
            </a:prstGeom>
            <a:ln w="19050">
              <a:solidFill>
                <a:schemeClr val="accent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98" name="Elbow Connector 197"/>
            <p:cNvCxnSpPr/>
            <p:nvPr/>
          </p:nvCxnSpPr>
          <p:spPr>
            <a:xfrm>
              <a:off x="2675612" y="2612022"/>
              <a:ext cx="3510503" cy="1069450"/>
            </a:xfrm>
            <a:prstGeom prst="bentConnector3">
              <a:avLst>
                <a:gd name="adj1" fmla="val 13760"/>
              </a:avLst>
            </a:prstGeom>
            <a:ln w="19050">
              <a:solidFill>
                <a:schemeClr val="accent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01" name="Elbow Connector 200"/>
            <p:cNvCxnSpPr/>
            <p:nvPr/>
          </p:nvCxnSpPr>
          <p:spPr>
            <a:xfrm>
              <a:off x="2668986" y="2812130"/>
              <a:ext cx="3517129" cy="678510"/>
            </a:xfrm>
            <a:prstGeom prst="bentConnector3">
              <a:avLst>
                <a:gd name="adj1" fmla="val 71477"/>
              </a:avLst>
            </a:prstGeom>
            <a:ln w="19050">
              <a:solidFill>
                <a:schemeClr val="accent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pic>
          <p:nvPicPr>
            <p:cNvPr id="149" name="Picture 148" descr="scope final with tag.jpg"/>
            <p:cNvPicPr>
              <a:picLocks noChangeAspect="1"/>
            </p:cNvPicPr>
            <p:nvPr/>
          </p:nvPicPr>
          <p:blipFill>
            <a:blip r:embed="rId5" cstate="print">
              <a:clrChange>
                <a:clrFrom>
                  <a:srgbClr val="FFFFFF"/>
                </a:clrFrom>
                <a:clrTo>
                  <a:srgbClr val="FFFFFF">
                    <a:alpha val="0"/>
                  </a:srgbClr>
                </a:clrTo>
              </a:clrChange>
            </a:blip>
            <a:srcRect b="30031"/>
            <a:stretch>
              <a:fillRect/>
            </a:stretch>
          </p:blipFill>
          <p:spPr>
            <a:xfrm>
              <a:off x="2790910" y="2753207"/>
              <a:ext cx="3240749" cy="809829"/>
            </a:xfrm>
            <a:prstGeom prst="rect">
              <a:avLst/>
            </a:prstGeom>
          </p:spPr>
        </p:pic>
      </p:grpSp>
      <p:sp>
        <p:nvSpPr>
          <p:cNvPr id="88" name="Title 1"/>
          <p:cNvSpPr txBox="1">
            <a:spLocks/>
          </p:cNvSpPr>
          <p:nvPr/>
        </p:nvSpPr>
        <p:spPr>
          <a:xfrm>
            <a:off x="1646964" y="84259"/>
            <a:ext cx="8928100" cy="1152525"/>
          </a:xfrm>
          <a:prstGeom prst="rect">
            <a:avLst/>
          </a:prstGeom>
        </p:spPr>
        <p:txBody>
          <a:bodyPr vert="horz" lIns="91440" tIns="45720" rIns="91440" bIns="45720" rtlCol="0" anchor="ctr">
            <a:norm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r>
              <a:rPr lang="en-US" b="1" dirty="0">
                <a:solidFill>
                  <a:srgbClr val="68217A"/>
                </a:solidFill>
              </a:rPr>
              <a:t>  </a:t>
            </a:r>
            <a:r>
              <a:rPr lang="en-US" sz="3200" b="1" dirty="0">
                <a:solidFill>
                  <a:srgbClr val="68217A"/>
                </a:solidFill>
                <a:latin typeface="+mn-lt"/>
              </a:rPr>
              <a:t>SCOPE as a Platform</a:t>
            </a:r>
          </a:p>
        </p:txBody>
      </p:sp>
      <p:cxnSp>
        <p:nvCxnSpPr>
          <p:cNvPr id="90" name="Straight Connector 89"/>
          <p:cNvCxnSpPr/>
          <p:nvPr/>
        </p:nvCxnSpPr>
        <p:spPr>
          <a:xfrm>
            <a:off x="1881914" y="1019295"/>
            <a:ext cx="8458200" cy="0"/>
          </a:xfrm>
          <a:prstGeom prst="line">
            <a:avLst/>
          </a:prstGeom>
          <a:ln w="25400">
            <a:solidFill>
              <a:srgbClr val="D81E05"/>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6937135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86"/>
          <p:cNvGrpSpPr/>
          <p:nvPr/>
        </p:nvGrpSpPr>
        <p:grpSpPr>
          <a:xfrm>
            <a:off x="1989152" y="1693287"/>
            <a:ext cx="8095013" cy="2671611"/>
            <a:chOff x="465151" y="1693286"/>
            <a:chExt cx="8095013" cy="2671611"/>
          </a:xfrm>
        </p:grpSpPr>
        <p:grpSp>
          <p:nvGrpSpPr>
            <p:cNvPr id="4" name="Group 138"/>
            <p:cNvGrpSpPr/>
            <p:nvPr/>
          </p:nvGrpSpPr>
          <p:grpSpPr>
            <a:xfrm>
              <a:off x="6185412" y="3774546"/>
              <a:ext cx="1474685" cy="135802"/>
              <a:chOff x="6177461" y="4909627"/>
              <a:chExt cx="1474685" cy="135802"/>
            </a:xfrm>
          </p:grpSpPr>
          <p:cxnSp>
            <p:nvCxnSpPr>
              <p:cNvPr id="94" name="Straight Connector 93"/>
              <p:cNvCxnSpPr/>
              <p:nvPr/>
            </p:nvCxnSpPr>
            <p:spPr>
              <a:xfrm flipV="1">
                <a:off x="6177461" y="4988967"/>
                <a:ext cx="1342565"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108" name="Oval 107"/>
              <p:cNvSpPr/>
              <p:nvPr/>
            </p:nvSpPr>
            <p:spPr>
              <a:xfrm rot="19501589">
                <a:off x="7525398" y="4909627"/>
                <a:ext cx="126748" cy="135802"/>
              </a:xfrm>
              <a:prstGeom prst="ellipse">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 name="Group 126"/>
            <p:cNvGrpSpPr/>
            <p:nvPr/>
          </p:nvGrpSpPr>
          <p:grpSpPr>
            <a:xfrm>
              <a:off x="6160690" y="2832720"/>
              <a:ext cx="2399474" cy="435654"/>
              <a:chOff x="5780016" y="3657063"/>
              <a:chExt cx="2399474" cy="435654"/>
            </a:xfrm>
          </p:grpSpPr>
          <p:cxnSp>
            <p:nvCxnSpPr>
              <p:cNvPr id="93" name="Straight Connector 92"/>
              <p:cNvCxnSpPr/>
              <p:nvPr/>
            </p:nvCxnSpPr>
            <p:spPr>
              <a:xfrm rot="10800000">
                <a:off x="5780016" y="4029474"/>
                <a:ext cx="2272805" cy="22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7" name="Straight Connector 96"/>
              <p:cNvCxnSpPr/>
              <p:nvPr/>
            </p:nvCxnSpPr>
            <p:spPr>
              <a:xfrm flipV="1">
                <a:off x="7253081" y="3768436"/>
                <a:ext cx="461292" cy="256723"/>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99" name="Oval 98"/>
              <p:cNvSpPr/>
              <p:nvPr/>
            </p:nvSpPr>
            <p:spPr>
              <a:xfrm>
                <a:off x="8052742" y="3956915"/>
                <a:ext cx="126748" cy="135802"/>
              </a:xfrm>
              <a:prstGeom prst="ellipse">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Oval 99"/>
              <p:cNvSpPr/>
              <p:nvPr/>
            </p:nvSpPr>
            <p:spPr>
              <a:xfrm>
                <a:off x="7701101" y="3657063"/>
                <a:ext cx="126748" cy="135802"/>
              </a:xfrm>
              <a:prstGeom prst="ellipse">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 name="Group 129"/>
            <p:cNvGrpSpPr/>
            <p:nvPr/>
          </p:nvGrpSpPr>
          <p:grpSpPr>
            <a:xfrm>
              <a:off x="6184045" y="4019638"/>
              <a:ext cx="1483051" cy="233885"/>
              <a:chOff x="5765271" y="4892842"/>
              <a:chExt cx="1483051" cy="233885"/>
            </a:xfrm>
          </p:grpSpPr>
          <p:cxnSp>
            <p:nvCxnSpPr>
              <p:cNvPr id="91" name="Straight Connector 90"/>
              <p:cNvCxnSpPr/>
              <p:nvPr/>
            </p:nvCxnSpPr>
            <p:spPr>
              <a:xfrm flipV="1">
                <a:off x="5765271" y="4892842"/>
                <a:ext cx="99003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0" name="Straight Connector 109"/>
              <p:cNvCxnSpPr/>
              <p:nvPr/>
            </p:nvCxnSpPr>
            <p:spPr>
              <a:xfrm>
                <a:off x="6752538" y="4893207"/>
                <a:ext cx="495784" cy="23352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7" name="Group 131"/>
            <p:cNvGrpSpPr/>
            <p:nvPr/>
          </p:nvGrpSpPr>
          <p:grpSpPr>
            <a:xfrm rot="5400000" flipH="1">
              <a:off x="6718221" y="2838553"/>
              <a:ext cx="317104" cy="1377916"/>
              <a:chOff x="6020967" y="2209254"/>
              <a:chExt cx="317104" cy="1377916"/>
            </a:xfrm>
          </p:grpSpPr>
          <p:sp>
            <p:nvSpPr>
              <p:cNvPr id="107" name="Oval 106"/>
              <p:cNvSpPr/>
              <p:nvPr/>
            </p:nvSpPr>
            <p:spPr>
              <a:xfrm>
                <a:off x="6211323" y="2209254"/>
                <a:ext cx="126748" cy="135802"/>
              </a:xfrm>
              <a:prstGeom prst="ellipse">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1" name="Straight Connector 110"/>
              <p:cNvCxnSpPr/>
              <p:nvPr/>
            </p:nvCxnSpPr>
            <p:spPr>
              <a:xfrm rot="16200000" flipH="1" flipV="1">
                <a:off x="5974273" y="2387210"/>
                <a:ext cx="296762" cy="203374"/>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2" name="Straight Connector 111"/>
              <p:cNvCxnSpPr/>
              <p:nvPr/>
            </p:nvCxnSpPr>
            <p:spPr>
              <a:xfrm rot="16200000" flipH="1" flipV="1">
                <a:off x="5542008" y="3103625"/>
                <a:ext cx="96709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8" name="Group 125"/>
            <p:cNvGrpSpPr/>
            <p:nvPr/>
          </p:nvGrpSpPr>
          <p:grpSpPr>
            <a:xfrm>
              <a:off x="6187106" y="1993802"/>
              <a:ext cx="2363079" cy="751298"/>
              <a:chOff x="6054082" y="2117997"/>
              <a:chExt cx="2363079" cy="751298"/>
            </a:xfrm>
          </p:grpSpPr>
          <p:cxnSp>
            <p:nvCxnSpPr>
              <p:cNvPr id="118" name="Straight Connector 117"/>
              <p:cNvCxnSpPr/>
              <p:nvPr/>
            </p:nvCxnSpPr>
            <p:spPr>
              <a:xfrm rot="10800000" flipV="1">
                <a:off x="6054082" y="2520990"/>
                <a:ext cx="1616997"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121" name="Oval 120"/>
              <p:cNvSpPr/>
              <p:nvPr/>
            </p:nvSpPr>
            <p:spPr>
              <a:xfrm>
                <a:off x="7691334" y="2117997"/>
                <a:ext cx="725827" cy="751298"/>
              </a:xfrm>
              <a:prstGeom prst="ellipse">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 name="Group 141"/>
            <p:cNvGrpSpPr/>
            <p:nvPr/>
          </p:nvGrpSpPr>
          <p:grpSpPr>
            <a:xfrm>
              <a:off x="6179050" y="2559352"/>
              <a:ext cx="1314537" cy="135802"/>
              <a:chOff x="6171099" y="3765891"/>
              <a:chExt cx="1314537" cy="135802"/>
            </a:xfrm>
          </p:grpSpPr>
          <p:cxnSp>
            <p:nvCxnSpPr>
              <p:cNvPr id="113" name="Straight Connector 112"/>
              <p:cNvCxnSpPr/>
              <p:nvPr/>
            </p:nvCxnSpPr>
            <p:spPr>
              <a:xfrm rot="10800000" flipV="1">
                <a:off x="6171099" y="3839935"/>
                <a:ext cx="1179729"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120" name="Oval 119"/>
              <p:cNvSpPr/>
              <p:nvPr/>
            </p:nvSpPr>
            <p:spPr>
              <a:xfrm rot="1762135">
                <a:off x="7358888" y="3765891"/>
                <a:ext cx="126748" cy="135802"/>
              </a:xfrm>
              <a:prstGeom prst="ellipse">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 name="Group 86"/>
            <p:cNvGrpSpPr/>
            <p:nvPr/>
          </p:nvGrpSpPr>
          <p:grpSpPr>
            <a:xfrm>
              <a:off x="1303730" y="3061784"/>
              <a:ext cx="1369542" cy="318618"/>
              <a:chOff x="1057135" y="3829230"/>
              <a:chExt cx="1369542" cy="318618"/>
            </a:xfrm>
          </p:grpSpPr>
          <p:cxnSp>
            <p:nvCxnSpPr>
              <p:cNvPr id="32" name="Straight Connector 31"/>
              <p:cNvCxnSpPr/>
              <p:nvPr/>
            </p:nvCxnSpPr>
            <p:spPr>
              <a:xfrm>
                <a:off x="1400066" y="4142824"/>
                <a:ext cx="1026611" cy="0"/>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a:off x="1165197" y="3941114"/>
                <a:ext cx="246491" cy="206734"/>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sp>
            <p:nvSpPr>
              <p:cNvPr id="52" name="Oval 51"/>
              <p:cNvSpPr/>
              <p:nvPr/>
            </p:nvSpPr>
            <p:spPr>
              <a:xfrm>
                <a:off x="1057135" y="3829230"/>
                <a:ext cx="126748" cy="135802"/>
              </a:xfrm>
              <a:prstGeom prst="ellipse">
                <a:avLst/>
              </a:prstGeom>
              <a:noFill/>
              <a:ln w="28575">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 name="Group 123"/>
            <p:cNvGrpSpPr/>
            <p:nvPr/>
          </p:nvGrpSpPr>
          <p:grpSpPr>
            <a:xfrm>
              <a:off x="1148103" y="3447554"/>
              <a:ext cx="1554400" cy="135802"/>
              <a:chOff x="690050" y="4604153"/>
              <a:chExt cx="1554400" cy="135802"/>
            </a:xfrm>
          </p:grpSpPr>
          <p:sp>
            <p:nvSpPr>
              <p:cNvPr id="30" name="Oval 29"/>
              <p:cNvSpPr/>
              <p:nvPr/>
            </p:nvSpPr>
            <p:spPr>
              <a:xfrm>
                <a:off x="690050" y="4604153"/>
                <a:ext cx="126748" cy="135802"/>
              </a:xfrm>
              <a:prstGeom prst="ellipse">
                <a:avLst/>
              </a:prstGeom>
              <a:noFill/>
              <a:ln w="28575">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3" name="Straight Connector 32"/>
              <p:cNvCxnSpPr/>
              <p:nvPr/>
            </p:nvCxnSpPr>
            <p:spPr>
              <a:xfrm>
                <a:off x="829669" y="4670926"/>
                <a:ext cx="1414781" cy="0"/>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grpSp>
        <p:grpSp>
          <p:nvGrpSpPr>
            <p:cNvPr id="12" name="Group 83"/>
            <p:cNvGrpSpPr/>
            <p:nvPr/>
          </p:nvGrpSpPr>
          <p:grpSpPr>
            <a:xfrm>
              <a:off x="932258" y="3655536"/>
              <a:ext cx="1761553" cy="645659"/>
              <a:chOff x="454109" y="4662295"/>
              <a:chExt cx="1761553" cy="645659"/>
            </a:xfrm>
          </p:grpSpPr>
          <p:cxnSp>
            <p:nvCxnSpPr>
              <p:cNvPr id="54" name="Straight Connector 53"/>
              <p:cNvCxnSpPr/>
              <p:nvPr/>
            </p:nvCxnSpPr>
            <p:spPr>
              <a:xfrm>
                <a:off x="1069871" y="4981998"/>
                <a:ext cx="1145791" cy="1984"/>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sp>
            <p:nvSpPr>
              <p:cNvPr id="58" name="Oval 57"/>
              <p:cNvSpPr/>
              <p:nvPr/>
            </p:nvSpPr>
            <p:spPr>
              <a:xfrm rot="18533084">
                <a:off x="442281" y="4674123"/>
                <a:ext cx="645659" cy="622004"/>
              </a:xfrm>
              <a:prstGeom prst="ellipse">
                <a:avLst/>
              </a:prstGeom>
              <a:noFill/>
              <a:ln w="28575">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3" name="Group 87"/>
            <p:cNvGrpSpPr/>
            <p:nvPr/>
          </p:nvGrpSpPr>
          <p:grpSpPr>
            <a:xfrm>
              <a:off x="2273524" y="2925956"/>
              <a:ext cx="401427" cy="135802"/>
              <a:chOff x="1621518" y="4413708"/>
              <a:chExt cx="401427" cy="135802"/>
            </a:xfrm>
          </p:grpSpPr>
          <p:cxnSp>
            <p:nvCxnSpPr>
              <p:cNvPr id="59" name="Straight Connector 58"/>
              <p:cNvCxnSpPr/>
              <p:nvPr/>
            </p:nvCxnSpPr>
            <p:spPr>
              <a:xfrm>
                <a:off x="1735961" y="4476362"/>
                <a:ext cx="286984" cy="0"/>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sp>
            <p:nvSpPr>
              <p:cNvPr id="61" name="Oval 60"/>
              <p:cNvSpPr/>
              <p:nvPr/>
            </p:nvSpPr>
            <p:spPr>
              <a:xfrm>
                <a:off x="1621518" y="4413708"/>
                <a:ext cx="126748" cy="135802"/>
              </a:xfrm>
              <a:prstGeom prst="ellipse">
                <a:avLst/>
              </a:prstGeom>
              <a:noFill/>
              <a:ln w="28575">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 name="Group 88"/>
            <p:cNvGrpSpPr/>
            <p:nvPr/>
          </p:nvGrpSpPr>
          <p:grpSpPr>
            <a:xfrm>
              <a:off x="2007931" y="3149130"/>
              <a:ext cx="662476" cy="135802"/>
              <a:chOff x="1997473" y="3749451"/>
              <a:chExt cx="662476" cy="135802"/>
            </a:xfrm>
          </p:grpSpPr>
          <p:cxnSp>
            <p:nvCxnSpPr>
              <p:cNvPr id="63" name="Straight Connector 62"/>
              <p:cNvCxnSpPr/>
              <p:nvPr/>
            </p:nvCxnSpPr>
            <p:spPr>
              <a:xfrm flipV="1">
                <a:off x="2111586" y="3812105"/>
                <a:ext cx="548363" cy="2496"/>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sp>
            <p:nvSpPr>
              <p:cNvPr id="64" name="Oval 63"/>
              <p:cNvSpPr/>
              <p:nvPr/>
            </p:nvSpPr>
            <p:spPr>
              <a:xfrm>
                <a:off x="1997473" y="3749451"/>
                <a:ext cx="126748" cy="135802"/>
              </a:xfrm>
              <a:prstGeom prst="ellipse">
                <a:avLst/>
              </a:prstGeom>
              <a:noFill/>
              <a:ln w="28575">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 name="Group 97"/>
            <p:cNvGrpSpPr/>
            <p:nvPr/>
          </p:nvGrpSpPr>
          <p:grpSpPr>
            <a:xfrm rot="18544270">
              <a:off x="2117276" y="1709938"/>
              <a:ext cx="472054" cy="750106"/>
              <a:chOff x="4000909" y="1889776"/>
              <a:chExt cx="472054" cy="750106"/>
            </a:xfrm>
          </p:grpSpPr>
          <p:cxnSp>
            <p:nvCxnSpPr>
              <p:cNvPr id="82" name="Straight Connector 81"/>
              <p:cNvCxnSpPr/>
              <p:nvPr/>
            </p:nvCxnSpPr>
            <p:spPr>
              <a:xfrm rot="16200000" flipH="1">
                <a:off x="3981670" y="2319249"/>
                <a:ext cx="350321" cy="290945"/>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85" name="Straight Connector 84"/>
              <p:cNvCxnSpPr>
                <a:endCxn id="86" idx="3"/>
              </p:cNvCxnSpPr>
              <p:nvPr/>
            </p:nvCxnSpPr>
            <p:spPr>
              <a:xfrm flipV="1">
                <a:off x="4000909" y="2005690"/>
                <a:ext cx="363868" cy="287983"/>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sp>
            <p:nvSpPr>
              <p:cNvPr id="86" name="Oval 85"/>
              <p:cNvSpPr/>
              <p:nvPr/>
            </p:nvSpPr>
            <p:spPr>
              <a:xfrm>
                <a:off x="4346215" y="1889776"/>
                <a:ext cx="126748" cy="135802"/>
              </a:xfrm>
              <a:prstGeom prst="ellipse">
                <a:avLst/>
              </a:prstGeom>
              <a:noFill/>
              <a:ln w="28575">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43" name="Picture 4" descr="C:\Users\Lpus\Downloads\noun_1475.png"/>
            <p:cNvPicPr>
              <a:picLocks noChangeAspect="1" noChangeArrowheads="1"/>
            </p:cNvPicPr>
            <p:nvPr/>
          </p:nvPicPr>
          <p:blipFill>
            <a:blip r:embed="rId2" cstate="print">
              <a:duotone>
                <a:schemeClr val="accent2">
                  <a:shade val="45000"/>
                  <a:satMod val="135000"/>
                </a:schemeClr>
                <a:prstClr val="white"/>
              </a:duotone>
            </a:blip>
            <a:srcRect/>
            <a:stretch>
              <a:fillRect/>
            </a:stretch>
          </p:blipFill>
          <p:spPr bwMode="auto">
            <a:xfrm>
              <a:off x="1002818" y="3727700"/>
              <a:ext cx="477927" cy="477927"/>
            </a:xfrm>
            <a:prstGeom prst="rect">
              <a:avLst/>
            </a:prstGeom>
            <a:noFill/>
          </p:spPr>
        </p:pic>
        <p:pic>
          <p:nvPicPr>
            <p:cNvPr id="144" name="Picture 2" descr="C:\Users\Lpus\Downloads\noun_2230.png"/>
            <p:cNvPicPr>
              <a:picLocks noChangeAspect="1" noChangeArrowheads="1"/>
            </p:cNvPicPr>
            <p:nvPr/>
          </p:nvPicPr>
          <p:blipFill>
            <a:blip r:embed="rId3" cstate="print">
              <a:duotone>
                <a:prstClr val="black"/>
                <a:schemeClr val="tx2">
                  <a:tint val="45000"/>
                  <a:satMod val="400000"/>
                </a:schemeClr>
              </a:duotone>
            </a:blip>
            <a:srcRect/>
            <a:stretch>
              <a:fillRect/>
            </a:stretch>
          </p:blipFill>
          <p:spPr bwMode="auto">
            <a:xfrm>
              <a:off x="7950893" y="2104756"/>
              <a:ext cx="501748" cy="501748"/>
            </a:xfrm>
            <a:prstGeom prst="rect">
              <a:avLst/>
            </a:prstGeom>
            <a:noFill/>
          </p:spPr>
        </p:pic>
        <p:pic>
          <p:nvPicPr>
            <p:cNvPr id="145" name="Picture 5" descr="C:\Users\Lpus\Downloads\noun_38396_cc (1).png"/>
            <p:cNvPicPr>
              <a:picLocks noChangeAspect="1" noChangeArrowheads="1"/>
            </p:cNvPicPr>
            <p:nvPr/>
          </p:nvPicPr>
          <p:blipFill>
            <a:blip r:embed="rId4" cstate="print">
              <a:duotone>
                <a:schemeClr val="accent2">
                  <a:shade val="45000"/>
                  <a:satMod val="135000"/>
                </a:schemeClr>
                <a:prstClr val="white"/>
              </a:duotone>
            </a:blip>
            <a:srcRect r="40617"/>
            <a:stretch>
              <a:fillRect/>
            </a:stretch>
          </p:blipFill>
          <p:spPr bwMode="auto">
            <a:xfrm>
              <a:off x="541961" y="2031191"/>
              <a:ext cx="496795" cy="744177"/>
            </a:xfrm>
            <a:prstGeom prst="rect">
              <a:avLst/>
            </a:prstGeom>
            <a:noFill/>
          </p:spPr>
        </p:pic>
        <p:grpSp>
          <p:nvGrpSpPr>
            <p:cNvPr id="16" name="Group 151"/>
            <p:cNvGrpSpPr/>
            <p:nvPr/>
          </p:nvGrpSpPr>
          <p:grpSpPr>
            <a:xfrm>
              <a:off x="2065351" y="2557688"/>
              <a:ext cx="609600" cy="135802"/>
              <a:chOff x="2065351" y="3018846"/>
              <a:chExt cx="609600" cy="135802"/>
            </a:xfrm>
          </p:grpSpPr>
          <p:cxnSp>
            <p:nvCxnSpPr>
              <p:cNvPr id="74" name="Straight Connector 73"/>
              <p:cNvCxnSpPr/>
              <p:nvPr/>
            </p:nvCxnSpPr>
            <p:spPr>
              <a:xfrm>
                <a:off x="2179794" y="3081500"/>
                <a:ext cx="495157" cy="0"/>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sp>
            <p:nvSpPr>
              <p:cNvPr id="75" name="Oval 74"/>
              <p:cNvSpPr/>
              <p:nvPr/>
            </p:nvSpPr>
            <p:spPr>
              <a:xfrm>
                <a:off x="2065351" y="3018846"/>
                <a:ext cx="126748" cy="135802"/>
              </a:xfrm>
              <a:prstGeom prst="ellipse">
                <a:avLst/>
              </a:prstGeom>
              <a:noFill/>
              <a:ln w="28575">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 name="Group 102"/>
            <p:cNvGrpSpPr/>
            <p:nvPr/>
          </p:nvGrpSpPr>
          <p:grpSpPr>
            <a:xfrm>
              <a:off x="643203" y="2824135"/>
              <a:ext cx="2041842" cy="326745"/>
              <a:chOff x="635252" y="3977030"/>
              <a:chExt cx="2041842" cy="326745"/>
            </a:xfrm>
          </p:grpSpPr>
          <p:cxnSp>
            <p:nvCxnSpPr>
              <p:cNvPr id="65" name="Straight Connector 64"/>
              <p:cNvCxnSpPr/>
              <p:nvPr/>
            </p:nvCxnSpPr>
            <p:spPr>
              <a:xfrm>
                <a:off x="1336527" y="3977328"/>
                <a:ext cx="1340567" cy="0"/>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sp>
            <p:nvSpPr>
              <p:cNvPr id="68" name="Oval 67"/>
              <p:cNvSpPr/>
              <p:nvPr/>
            </p:nvSpPr>
            <p:spPr>
              <a:xfrm>
                <a:off x="635252" y="4167973"/>
                <a:ext cx="126748" cy="135802"/>
              </a:xfrm>
              <a:prstGeom prst="ellipse">
                <a:avLst/>
              </a:prstGeom>
              <a:noFill/>
              <a:ln w="28575">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7" name="Straight Connector 76"/>
              <p:cNvCxnSpPr/>
              <p:nvPr/>
            </p:nvCxnSpPr>
            <p:spPr>
              <a:xfrm flipV="1">
                <a:off x="762000" y="3977030"/>
                <a:ext cx="578567" cy="228600"/>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grpSp>
        <p:grpSp>
          <p:nvGrpSpPr>
            <p:cNvPr id="18" name="Group 101"/>
            <p:cNvGrpSpPr/>
            <p:nvPr/>
          </p:nvGrpSpPr>
          <p:grpSpPr>
            <a:xfrm>
              <a:off x="465151" y="1855481"/>
              <a:ext cx="2218444" cy="881036"/>
              <a:chOff x="457200" y="3008376"/>
              <a:chExt cx="2218444" cy="881036"/>
            </a:xfrm>
          </p:grpSpPr>
          <p:grpSp>
            <p:nvGrpSpPr>
              <p:cNvPr id="19" name="Group 133"/>
              <p:cNvGrpSpPr/>
              <p:nvPr/>
            </p:nvGrpSpPr>
            <p:grpSpPr>
              <a:xfrm>
                <a:off x="457200" y="3200400"/>
                <a:ext cx="2218444" cy="689012"/>
                <a:chOff x="1924050" y="1590676"/>
                <a:chExt cx="2218444" cy="689012"/>
              </a:xfrm>
            </p:grpSpPr>
            <p:cxnSp>
              <p:nvCxnSpPr>
                <p:cNvPr id="20" name="Straight Connector 19"/>
                <p:cNvCxnSpPr/>
                <p:nvPr/>
              </p:nvCxnSpPr>
              <p:spPr>
                <a:xfrm flipV="1">
                  <a:off x="2612971" y="1955991"/>
                  <a:ext cx="1529523" cy="0"/>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sp>
              <p:nvSpPr>
                <p:cNvPr id="27" name="Oval 26"/>
                <p:cNvSpPr/>
                <p:nvPr/>
              </p:nvSpPr>
              <p:spPr>
                <a:xfrm>
                  <a:off x="1924050" y="1590676"/>
                  <a:ext cx="681957" cy="689012"/>
                </a:xfrm>
                <a:prstGeom prst="ellipse">
                  <a:avLst/>
                </a:prstGeom>
                <a:noFill/>
                <a:ln w="28575">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84" name="Straight Connector 83"/>
              <p:cNvCxnSpPr/>
              <p:nvPr/>
            </p:nvCxnSpPr>
            <p:spPr>
              <a:xfrm rot="16200000" flipH="1">
                <a:off x="1295400" y="3110789"/>
                <a:ext cx="457200" cy="457200"/>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sp>
            <p:nvSpPr>
              <p:cNvPr id="89" name="Oval 88"/>
              <p:cNvSpPr/>
              <p:nvPr/>
            </p:nvSpPr>
            <p:spPr>
              <a:xfrm>
                <a:off x="1188720" y="3008376"/>
                <a:ext cx="126748" cy="135802"/>
              </a:xfrm>
              <a:prstGeom prst="ellipse">
                <a:avLst/>
              </a:prstGeom>
              <a:noFill/>
              <a:ln w="28575">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0" name="Rectangle 69"/>
            <p:cNvSpPr/>
            <p:nvPr/>
          </p:nvSpPr>
          <p:spPr>
            <a:xfrm>
              <a:off x="2674951" y="2047505"/>
              <a:ext cx="3505200" cy="2057400"/>
            </a:xfrm>
            <a:prstGeom prst="rect">
              <a:avLst/>
            </a:prstGeom>
            <a:no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1" name="Group 139"/>
            <p:cNvGrpSpPr/>
            <p:nvPr/>
          </p:nvGrpSpPr>
          <p:grpSpPr>
            <a:xfrm>
              <a:off x="6159682" y="3410349"/>
              <a:ext cx="617147" cy="126748"/>
              <a:chOff x="6151731" y="4539492"/>
              <a:chExt cx="617147" cy="126748"/>
            </a:xfrm>
          </p:grpSpPr>
          <p:cxnSp>
            <p:nvCxnSpPr>
              <p:cNvPr id="123" name="Straight Connector 122"/>
              <p:cNvCxnSpPr/>
              <p:nvPr/>
            </p:nvCxnSpPr>
            <p:spPr>
              <a:xfrm>
                <a:off x="6151731" y="4612915"/>
                <a:ext cx="468763"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125" name="Oval 124"/>
              <p:cNvSpPr/>
              <p:nvPr/>
            </p:nvSpPr>
            <p:spPr>
              <a:xfrm rot="5400000" flipH="1">
                <a:off x="6637603" y="4534965"/>
                <a:ext cx="126748" cy="135802"/>
              </a:xfrm>
              <a:prstGeom prst="ellipse">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140"/>
            <p:cNvGrpSpPr/>
            <p:nvPr/>
          </p:nvGrpSpPr>
          <p:grpSpPr>
            <a:xfrm>
              <a:off x="6187391" y="2747070"/>
              <a:ext cx="937781" cy="215927"/>
              <a:chOff x="6179440" y="3967498"/>
              <a:chExt cx="937781" cy="215927"/>
            </a:xfrm>
          </p:grpSpPr>
          <p:cxnSp>
            <p:nvCxnSpPr>
              <p:cNvPr id="128" name="Straight Connector 127"/>
              <p:cNvCxnSpPr/>
              <p:nvPr/>
            </p:nvCxnSpPr>
            <p:spPr>
              <a:xfrm>
                <a:off x="6179440" y="4177487"/>
                <a:ext cx="468763"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9" name="Straight Connector 128"/>
              <p:cNvCxnSpPr/>
              <p:nvPr/>
            </p:nvCxnSpPr>
            <p:spPr>
              <a:xfrm flipV="1">
                <a:off x="6624765" y="4055424"/>
                <a:ext cx="369801" cy="128001"/>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131" name="Oval 130"/>
              <p:cNvSpPr/>
              <p:nvPr/>
            </p:nvSpPr>
            <p:spPr>
              <a:xfrm rot="5400000" flipH="1">
                <a:off x="6985946" y="3962971"/>
                <a:ext cx="126748" cy="135802"/>
              </a:xfrm>
              <a:prstGeom prst="ellipse">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3" name="Group 146"/>
            <p:cNvGrpSpPr/>
            <p:nvPr/>
          </p:nvGrpSpPr>
          <p:grpSpPr>
            <a:xfrm>
              <a:off x="6183135" y="1693286"/>
              <a:ext cx="1614171" cy="491149"/>
              <a:chOff x="6175184" y="2792739"/>
              <a:chExt cx="1614171" cy="491149"/>
            </a:xfrm>
          </p:grpSpPr>
          <p:sp>
            <p:nvSpPr>
              <p:cNvPr id="104" name="Oval 103"/>
              <p:cNvSpPr/>
              <p:nvPr/>
            </p:nvSpPr>
            <p:spPr>
              <a:xfrm rot="1456772">
                <a:off x="6989658" y="2792739"/>
                <a:ext cx="126748" cy="135802"/>
              </a:xfrm>
              <a:prstGeom prst="ellipse">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4" name="Straight Connector 113"/>
              <p:cNvCxnSpPr/>
              <p:nvPr/>
            </p:nvCxnSpPr>
            <p:spPr>
              <a:xfrm rot="10800000">
                <a:off x="6175184" y="3283524"/>
                <a:ext cx="1062827"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7" name="Straight Connector 116"/>
              <p:cNvCxnSpPr/>
              <p:nvPr/>
            </p:nvCxnSpPr>
            <p:spPr>
              <a:xfrm flipV="1">
                <a:off x="7226504" y="3034145"/>
                <a:ext cx="439018" cy="249743"/>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119" name="Oval 118"/>
              <p:cNvSpPr/>
              <p:nvPr/>
            </p:nvSpPr>
            <p:spPr>
              <a:xfrm rot="1456772">
                <a:off x="7662607" y="2931762"/>
                <a:ext cx="126748" cy="135802"/>
              </a:xfrm>
              <a:prstGeom prst="ellipse">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37" name="Straight Connector 136"/>
              <p:cNvCxnSpPr/>
              <p:nvPr/>
            </p:nvCxnSpPr>
            <p:spPr>
              <a:xfrm rot="5400000" flipH="1" flipV="1">
                <a:off x="6736282" y="2999875"/>
                <a:ext cx="342767" cy="197554"/>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51" name="Oval 150"/>
            <p:cNvSpPr/>
            <p:nvPr/>
          </p:nvSpPr>
          <p:spPr>
            <a:xfrm rot="19501589">
              <a:off x="7669845" y="4229095"/>
              <a:ext cx="126748" cy="135802"/>
            </a:xfrm>
            <a:prstGeom prst="ellipse">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56" name="Elbow Connector 155"/>
            <p:cNvCxnSpPr/>
            <p:nvPr/>
          </p:nvCxnSpPr>
          <p:spPr>
            <a:xfrm>
              <a:off x="2672963" y="2267465"/>
              <a:ext cx="3529054" cy="1763864"/>
            </a:xfrm>
            <a:prstGeom prst="bentConnector3">
              <a:avLst>
                <a:gd name="adj1" fmla="val 38510"/>
              </a:avLst>
            </a:prstGeom>
            <a:ln w="19050">
              <a:solidFill>
                <a:schemeClr val="accent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59" name="Elbow Connector 158"/>
            <p:cNvCxnSpPr/>
            <p:nvPr/>
          </p:nvCxnSpPr>
          <p:spPr>
            <a:xfrm flipV="1">
              <a:off x="2657061" y="2178675"/>
              <a:ext cx="3544956" cy="1806276"/>
            </a:xfrm>
            <a:prstGeom prst="bentConnector3">
              <a:avLst>
                <a:gd name="adj1" fmla="val 25104"/>
              </a:avLst>
            </a:prstGeom>
            <a:ln w="19050">
              <a:solidFill>
                <a:schemeClr val="accent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86" name="Elbow Connector 185"/>
            <p:cNvCxnSpPr/>
            <p:nvPr/>
          </p:nvCxnSpPr>
          <p:spPr>
            <a:xfrm flipV="1">
              <a:off x="2642483" y="2393360"/>
              <a:ext cx="3559534" cy="1123790"/>
            </a:xfrm>
            <a:prstGeom prst="bentConnector3">
              <a:avLst>
                <a:gd name="adj1" fmla="val 56925"/>
              </a:avLst>
            </a:prstGeom>
            <a:ln w="19050">
              <a:solidFill>
                <a:schemeClr val="accent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89" name="Elbow Connector 188"/>
            <p:cNvCxnSpPr/>
            <p:nvPr/>
          </p:nvCxnSpPr>
          <p:spPr>
            <a:xfrm flipV="1">
              <a:off x="2683564" y="2631899"/>
              <a:ext cx="3518453" cy="743454"/>
            </a:xfrm>
            <a:prstGeom prst="bentConnector3">
              <a:avLst>
                <a:gd name="adj1" fmla="val 82995"/>
              </a:avLst>
            </a:prstGeom>
            <a:ln w="19050">
              <a:solidFill>
                <a:schemeClr val="accent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98" name="Elbow Connector 197"/>
            <p:cNvCxnSpPr/>
            <p:nvPr/>
          </p:nvCxnSpPr>
          <p:spPr>
            <a:xfrm>
              <a:off x="2675612" y="2612022"/>
              <a:ext cx="3510503" cy="1069450"/>
            </a:xfrm>
            <a:prstGeom prst="bentConnector3">
              <a:avLst>
                <a:gd name="adj1" fmla="val 13760"/>
              </a:avLst>
            </a:prstGeom>
            <a:ln w="19050">
              <a:solidFill>
                <a:schemeClr val="accent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01" name="Elbow Connector 200"/>
            <p:cNvCxnSpPr/>
            <p:nvPr/>
          </p:nvCxnSpPr>
          <p:spPr>
            <a:xfrm>
              <a:off x="2668986" y="2812130"/>
              <a:ext cx="3517129" cy="678510"/>
            </a:xfrm>
            <a:prstGeom prst="bentConnector3">
              <a:avLst>
                <a:gd name="adj1" fmla="val 71477"/>
              </a:avLst>
            </a:prstGeom>
            <a:ln w="19050">
              <a:solidFill>
                <a:schemeClr val="accent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pic>
          <p:nvPicPr>
            <p:cNvPr id="149" name="Picture 148" descr="scope final with tag.jpg"/>
            <p:cNvPicPr>
              <a:picLocks noChangeAspect="1"/>
            </p:cNvPicPr>
            <p:nvPr/>
          </p:nvPicPr>
          <p:blipFill>
            <a:blip r:embed="rId5" cstate="print">
              <a:clrChange>
                <a:clrFrom>
                  <a:srgbClr val="FFFFFF"/>
                </a:clrFrom>
                <a:clrTo>
                  <a:srgbClr val="FFFFFF">
                    <a:alpha val="0"/>
                  </a:srgbClr>
                </a:clrTo>
              </a:clrChange>
            </a:blip>
            <a:srcRect b="30031"/>
            <a:stretch>
              <a:fillRect/>
            </a:stretch>
          </p:blipFill>
          <p:spPr>
            <a:xfrm>
              <a:off x="2790910" y="2753207"/>
              <a:ext cx="3240749" cy="809829"/>
            </a:xfrm>
            <a:prstGeom prst="rect">
              <a:avLst/>
            </a:prstGeom>
          </p:spPr>
        </p:pic>
      </p:grpSp>
      <p:sp>
        <p:nvSpPr>
          <p:cNvPr id="88" name="Title 1"/>
          <p:cNvSpPr txBox="1">
            <a:spLocks/>
          </p:cNvSpPr>
          <p:nvPr/>
        </p:nvSpPr>
        <p:spPr>
          <a:xfrm>
            <a:off x="1646964" y="84259"/>
            <a:ext cx="8928100" cy="1152525"/>
          </a:xfrm>
          <a:prstGeom prst="rect">
            <a:avLst/>
          </a:prstGeom>
        </p:spPr>
        <p:txBody>
          <a:bodyPr vert="horz" lIns="91440" tIns="45720" rIns="91440" bIns="45720" rtlCol="0" anchor="ctr">
            <a:norm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r>
              <a:rPr lang="en-US" b="1" dirty="0">
                <a:solidFill>
                  <a:srgbClr val="68217A"/>
                </a:solidFill>
              </a:rPr>
              <a:t>  </a:t>
            </a:r>
            <a:r>
              <a:rPr lang="en-US" sz="3200" b="1" dirty="0">
                <a:solidFill>
                  <a:srgbClr val="68217A"/>
                </a:solidFill>
                <a:latin typeface="+mn-lt"/>
              </a:rPr>
              <a:t>Evaluating SCOPE as a Platform</a:t>
            </a:r>
          </a:p>
        </p:txBody>
      </p:sp>
      <p:cxnSp>
        <p:nvCxnSpPr>
          <p:cNvPr id="90" name="Straight Connector 89"/>
          <p:cNvCxnSpPr/>
          <p:nvPr/>
        </p:nvCxnSpPr>
        <p:spPr>
          <a:xfrm>
            <a:off x="1881914" y="1019295"/>
            <a:ext cx="8458200" cy="0"/>
          </a:xfrm>
          <a:prstGeom prst="line">
            <a:avLst/>
          </a:prstGeom>
          <a:ln w="25400">
            <a:solidFill>
              <a:srgbClr val="D81E05"/>
            </a:solidFill>
          </a:ln>
        </p:spPr>
        <p:style>
          <a:lnRef idx="1">
            <a:schemeClr val="accent1"/>
          </a:lnRef>
          <a:fillRef idx="0">
            <a:schemeClr val="accent1"/>
          </a:fillRef>
          <a:effectRef idx="0">
            <a:schemeClr val="accent1"/>
          </a:effectRef>
          <a:fontRef idx="minor">
            <a:schemeClr val="tx1"/>
          </a:fontRef>
        </p:style>
      </p:cxnSp>
      <p:sp>
        <p:nvSpPr>
          <p:cNvPr id="87" name="TextBox 86"/>
          <p:cNvSpPr txBox="1"/>
          <p:nvPr/>
        </p:nvSpPr>
        <p:spPr>
          <a:xfrm>
            <a:off x="1524001" y="4769566"/>
            <a:ext cx="2886075" cy="1533525"/>
          </a:xfrm>
          <a:prstGeom prst="rect">
            <a:avLst/>
          </a:prstGeom>
        </p:spPr>
        <p:txBody>
          <a:bodyPr vert="horz" wrap="square" lIns="91440" tIns="45720" rIns="91440" bIns="45720" rtlCol="0" anchor="t">
            <a:noAutofit/>
          </a:bodyPr>
          <a:lstStyle/>
          <a:p>
            <a:pPr marL="228600" indent="-228600">
              <a:spcBef>
                <a:spcPts val="600"/>
              </a:spcBef>
              <a:buFont typeface="Wingdings" pitchFamily="2" charset="2"/>
              <a:buChar char="ü"/>
            </a:pPr>
            <a:r>
              <a:rPr lang="en-US" sz="1400" dirty="0">
                <a:solidFill>
                  <a:schemeClr val="accent5"/>
                </a:solidFill>
              </a:rPr>
              <a:t>Increased uptake of SCOPE services</a:t>
            </a:r>
          </a:p>
          <a:p>
            <a:pPr marL="228600" indent="-228600">
              <a:spcBef>
                <a:spcPts val="600"/>
              </a:spcBef>
              <a:buFont typeface="Wingdings" pitchFamily="2" charset="2"/>
              <a:buChar char="ü"/>
            </a:pPr>
            <a:r>
              <a:rPr lang="en-US" sz="1400" dirty="0">
                <a:solidFill>
                  <a:schemeClr val="accent5"/>
                </a:solidFill>
              </a:rPr>
              <a:t>Increased # of PCPs enrolled</a:t>
            </a:r>
          </a:p>
          <a:p>
            <a:pPr marL="228600" indent="-228600">
              <a:spcBef>
                <a:spcPts val="600"/>
              </a:spcBef>
              <a:buFont typeface="Wingdings" pitchFamily="2" charset="2"/>
              <a:buChar char="ü"/>
            </a:pPr>
            <a:r>
              <a:rPr lang="en-US" sz="1400" dirty="0">
                <a:solidFill>
                  <a:schemeClr val="accent5"/>
                </a:solidFill>
              </a:rPr>
              <a:t>Reduced wait for services</a:t>
            </a:r>
          </a:p>
          <a:p>
            <a:pPr marL="228600" indent="-228600">
              <a:spcBef>
                <a:spcPts val="600"/>
              </a:spcBef>
              <a:buFont typeface="Wingdings" pitchFamily="2" charset="2"/>
              <a:buChar char="ü"/>
            </a:pPr>
            <a:endParaRPr lang="en-US" sz="1400" dirty="0">
              <a:solidFill>
                <a:schemeClr val="accent5"/>
              </a:solidFill>
            </a:endParaRPr>
          </a:p>
        </p:txBody>
      </p:sp>
      <p:sp>
        <p:nvSpPr>
          <p:cNvPr id="92" name="TextBox 91"/>
          <p:cNvSpPr txBox="1"/>
          <p:nvPr/>
        </p:nvSpPr>
        <p:spPr>
          <a:xfrm>
            <a:off x="4371975" y="4769566"/>
            <a:ext cx="3200400" cy="1533525"/>
          </a:xfrm>
          <a:prstGeom prst="rect">
            <a:avLst/>
          </a:prstGeom>
        </p:spPr>
        <p:txBody>
          <a:bodyPr vert="horz" wrap="square" lIns="91440" tIns="45720" rIns="91440" bIns="45720" rtlCol="0" anchor="t">
            <a:noAutofit/>
          </a:bodyPr>
          <a:lstStyle/>
          <a:p>
            <a:pPr marL="228600" indent="-228600">
              <a:spcBef>
                <a:spcPts val="600"/>
              </a:spcBef>
              <a:buFont typeface="Wingdings" pitchFamily="2" charset="2"/>
              <a:buChar char="ü"/>
            </a:pPr>
            <a:r>
              <a:rPr lang="en-US" sz="1400" dirty="0">
                <a:solidFill>
                  <a:schemeClr val="accent6"/>
                </a:solidFill>
              </a:rPr>
              <a:t>Quickly address PCP needs</a:t>
            </a:r>
          </a:p>
          <a:p>
            <a:pPr marL="228600" indent="-228600">
              <a:spcBef>
                <a:spcPts val="600"/>
              </a:spcBef>
              <a:buFont typeface="Wingdings" pitchFamily="2" charset="2"/>
              <a:buChar char="ü"/>
            </a:pPr>
            <a:r>
              <a:rPr lang="en-US" sz="1400" dirty="0">
                <a:solidFill>
                  <a:schemeClr val="accent6"/>
                </a:solidFill>
              </a:rPr>
              <a:t>Provide value-added services</a:t>
            </a:r>
          </a:p>
          <a:p>
            <a:pPr marL="228600" indent="-228600">
              <a:spcBef>
                <a:spcPts val="600"/>
              </a:spcBef>
              <a:buFont typeface="Wingdings" pitchFamily="2" charset="2"/>
              <a:buChar char="ü"/>
            </a:pPr>
            <a:r>
              <a:rPr lang="en-US" sz="1400" dirty="0">
                <a:solidFill>
                  <a:schemeClr val="accent6"/>
                </a:solidFill>
              </a:rPr>
              <a:t>Efficient cost per call</a:t>
            </a:r>
          </a:p>
          <a:p>
            <a:pPr marL="228600" indent="-228600">
              <a:spcBef>
                <a:spcPts val="600"/>
              </a:spcBef>
              <a:buFont typeface="Wingdings" pitchFamily="2" charset="2"/>
              <a:buChar char="ü"/>
            </a:pPr>
            <a:endParaRPr lang="en-US" sz="800" dirty="0">
              <a:solidFill>
                <a:schemeClr val="accent6"/>
              </a:solidFill>
            </a:endParaRPr>
          </a:p>
        </p:txBody>
      </p:sp>
      <p:sp>
        <p:nvSpPr>
          <p:cNvPr id="95" name="TextBox 94"/>
          <p:cNvSpPr txBox="1"/>
          <p:nvPr/>
        </p:nvSpPr>
        <p:spPr>
          <a:xfrm>
            <a:off x="7505700" y="4769566"/>
            <a:ext cx="3162300" cy="1533525"/>
          </a:xfrm>
          <a:prstGeom prst="rect">
            <a:avLst/>
          </a:prstGeom>
        </p:spPr>
        <p:txBody>
          <a:bodyPr vert="horz" wrap="square" lIns="91440" tIns="45720" rIns="91440" bIns="45720" rtlCol="0" anchor="t">
            <a:noAutofit/>
          </a:bodyPr>
          <a:lstStyle/>
          <a:p>
            <a:pPr marL="228600" indent="-228600">
              <a:spcBef>
                <a:spcPts val="600"/>
              </a:spcBef>
              <a:buFont typeface="Wingdings" pitchFamily="2" charset="2"/>
              <a:buChar char="ü"/>
            </a:pPr>
            <a:r>
              <a:rPr lang="en-US" sz="1400" dirty="0"/>
              <a:t>Increased # of services plugged into SCOPE</a:t>
            </a:r>
          </a:p>
          <a:p>
            <a:pPr marL="228600" indent="-228600">
              <a:spcBef>
                <a:spcPts val="600"/>
              </a:spcBef>
              <a:buFont typeface="Wingdings" pitchFamily="2" charset="2"/>
              <a:buChar char="ü"/>
            </a:pPr>
            <a:r>
              <a:rPr lang="en-US" sz="1400" dirty="0"/>
              <a:t>Created new services in response to unmet demand</a:t>
            </a:r>
          </a:p>
          <a:p>
            <a:pPr marL="228600" indent="-228600">
              <a:spcBef>
                <a:spcPts val="600"/>
              </a:spcBef>
              <a:buFont typeface="Wingdings" pitchFamily="2" charset="2"/>
              <a:buChar char="ü"/>
            </a:pPr>
            <a:r>
              <a:rPr lang="en-US" sz="1400" dirty="0"/>
              <a:t>System adapts to new priorities</a:t>
            </a:r>
          </a:p>
          <a:p>
            <a:pPr marL="228600" indent="-228600">
              <a:spcBef>
                <a:spcPts val="600"/>
              </a:spcBef>
              <a:buFont typeface="Wingdings" pitchFamily="2" charset="2"/>
              <a:buChar char="ü"/>
            </a:pPr>
            <a:endParaRPr lang="en-US" sz="1400" dirty="0"/>
          </a:p>
          <a:p>
            <a:pPr marL="228600" indent="-228600">
              <a:spcBef>
                <a:spcPts val="600"/>
              </a:spcBef>
              <a:buFont typeface="Wingdings" pitchFamily="2" charset="2"/>
              <a:buChar char="ü"/>
            </a:pPr>
            <a:endParaRPr lang="en-US" sz="1400" dirty="0"/>
          </a:p>
        </p:txBody>
      </p:sp>
    </p:spTree>
    <p:extLst>
      <p:ext uri="{BB962C8B-B14F-4D97-AF65-F5344CB8AC3E}">
        <p14:creationId xmlns:p14="http://schemas.microsoft.com/office/powerpoint/2010/main" val="134725773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Insights on Incubation</a:t>
            </a:r>
            <a:endParaRPr lang="en-CA" dirty="0"/>
          </a:p>
        </p:txBody>
      </p:sp>
      <p:sp>
        <p:nvSpPr>
          <p:cNvPr id="3" name="Content Placeholder 2"/>
          <p:cNvSpPr>
            <a:spLocks noGrp="1"/>
          </p:cNvSpPr>
          <p:nvPr>
            <p:ph idx="1"/>
          </p:nvPr>
        </p:nvSpPr>
        <p:spPr/>
        <p:txBody>
          <a:bodyPr/>
          <a:lstStyle/>
          <a:p>
            <a:pPr marL="0" indent="0">
              <a:buNone/>
            </a:pPr>
            <a:r>
              <a:rPr lang="en-US" dirty="0" smtClean="0"/>
              <a:t>Choosing promising models</a:t>
            </a:r>
          </a:p>
          <a:p>
            <a:pPr marL="578358" lvl="1" indent="-285750"/>
            <a:r>
              <a:rPr lang="en-US" dirty="0" smtClean="0"/>
              <a:t>Good ideas with great teams</a:t>
            </a:r>
          </a:p>
          <a:p>
            <a:pPr marL="578358" lvl="1" indent="-285750"/>
            <a:r>
              <a:rPr lang="en-US" dirty="0" smtClean="0"/>
              <a:t>Staged funding</a:t>
            </a:r>
          </a:p>
          <a:p>
            <a:pPr marL="578358" lvl="1" indent="-285750"/>
            <a:r>
              <a:rPr lang="en-US" dirty="0" smtClean="0"/>
              <a:t>Evaluate leadership + commitment</a:t>
            </a:r>
          </a:p>
          <a:p>
            <a:pPr marL="292608" lvl="1" indent="0">
              <a:buNone/>
            </a:pPr>
            <a:endParaRPr lang="en-US" dirty="0" smtClean="0"/>
          </a:p>
          <a:p>
            <a:pPr marL="292608" lvl="1" indent="0">
              <a:buNone/>
            </a:pPr>
            <a:endParaRPr lang="en-US" dirty="0"/>
          </a:p>
          <a:p>
            <a:pPr marL="292608" lvl="1" indent="0">
              <a:buNone/>
            </a:pPr>
            <a:endParaRPr lang="en-US" dirty="0"/>
          </a:p>
          <a:p>
            <a:pPr marL="0" indent="0" algn="r">
              <a:buNone/>
            </a:pPr>
            <a:r>
              <a:rPr lang="en-US" dirty="0" smtClean="0"/>
              <a:t>Supporting promising models – fitting a program to a public need</a:t>
            </a:r>
          </a:p>
          <a:p>
            <a:pPr marL="578358" lvl="1" indent="-285750" algn="r"/>
            <a:r>
              <a:rPr lang="en-US" dirty="0" smtClean="0"/>
              <a:t>Implementation evaluation resources</a:t>
            </a:r>
          </a:p>
          <a:p>
            <a:pPr marL="578358" lvl="1" indent="-285750" algn="r"/>
            <a:r>
              <a:rPr lang="en-US" dirty="0" smtClean="0"/>
              <a:t>Patient engagement models</a:t>
            </a:r>
          </a:p>
          <a:p>
            <a:pPr marL="578358" lvl="1" indent="-285750" algn="r"/>
            <a:r>
              <a:rPr lang="en-US" dirty="0" smtClean="0"/>
              <a:t>Methodology mentors</a:t>
            </a:r>
          </a:p>
          <a:p>
            <a:pPr marL="292608" lvl="1" indent="0">
              <a:buNone/>
            </a:pPr>
            <a:endParaRPr lang="en-CA"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25620" y="1845734"/>
            <a:ext cx="4034027" cy="1762439"/>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49252" y="3856070"/>
            <a:ext cx="3450900" cy="2013024"/>
          </a:xfrm>
          <a:prstGeom prst="rect">
            <a:avLst/>
          </a:prstGeom>
        </p:spPr>
      </p:pic>
    </p:spTree>
    <p:extLst>
      <p:ext uri="{BB962C8B-B14F-4D97-AF65-F5344CB8AC3E}">
        <p14:creationId xmlns:p14="http://schemas.microsoft.com/office/powerpoint/2010/main" val="129843584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Insights on Incubation</a:t>
            </a:r>
            <a:endParaRPr lang="en-CA" dirty="0"/>
          </a:p>
        </p:txBody>
      </p:sp>
      <p:sp>
        <p:nvSpPr>
          <p:cNvPr id="3" name="Content Placeholder 2"/>
          <p:cNvSpPr>
            <a:spLocks noGrp="1"/>
          </p:cNvSpPr>
          <p:nvPr>
            <p:ph idx="1"/>
          </p:nvPr>
        </p:nvSpPr>
        <p:spPr/>
        <p:txBody>
          <a:bodyPr/>
          <a:lstStyle/>
          <a:p>
            <a:r>
              <a:rPr lang="en-US" sz="2800" dirty="0" smtClean="0"/>
              <a:t>Accelerating the learning</a:t>
            </a:r>
          </a:p>
          <a:p>
            <a:pPr marL="544068" lvl="1" indent="-342900"/>
            <a:r>
              <a:rPr lang="en-US" sz="2400" dirty="0" smtClean="0"/>
              <a:t>Match evaluation to maturity of intervention</a:t>
            </a:r>
          </a:p>
          <a:p>
            <a:pPr marL="544068" lvl="1" indent="-342900"/>
            <a:r>
              <a:rPr lang="en-US" sz="2400" dirty="0" smtClean="0"/>
              <a:t>Simplified </a:t>
            </a:r>
            <a:r>
              <a:rPr lang="en-US" sz="2400" dirty="0"/>
              <a:t>ethics review process for service </a:t>
            </a:r>
            <a:r>
              <a:rPr lang="en-US" sz="2400" dirty="0" smtClean="0"/>
              <a:t>development/Quality improvement</a:t>
            </a:r>
            <a:endParaRPr lang="en-US" sz="2400" dirty="0"/>
          </a:p>
          <a:p>
            <a:pPr marL="544068" lvl="1" indent="-342900"/>
            <a:r>
              <a:rPr lang="en-US" sz="2400" dirty="0"/>
              <a:t>Streamline multi-site ethics review </a:t>
            </a:r>
            <a:endParaRPr lang="en-US" sz="2400" dirty="0" smtClean="0"/>
          </a:p>
          <a:p>
            <a:pPr marL="544068" lvl="1" indent="-342900"/>
            <a:r>
              <a:rPr lang="en-US" sz="2400" dirty="0" smtClean="0"/>
              <a:t>Offer mix of financial, technical and managerial supports</a:t>
            </a:r>
          </a:p>
          <a:p>
            <a:pPr marL="544068" lvl="1" indent="-342900"/>
            <a:r>
              <a:rPr lang="en-US" sz="2400" dirty="0" smtClean="0"/>
              <a:t>Outsourcing recruitment and data collection</a:t>
            </a:r>
          </a:p>
          <a:p>
            <a:pPr marL="544068" lvl="1" indent="-342900"/>
            <a:r>
              <a:rPr lang="en-US" sz="2400" dirty="0" smtClean="0"/>
              <a:t>Centralizing quantitative/qualitative data collection and analysis</a:t>
            </a:r>
          </a:p>
        </p:txBody>
      </p:sp>
    </p:spTree>
    <p:extLst>
      <p:ext uri="{BB962C8B-B14F-4D97-AF65-F5344CB8AC3E}">
        <p14:creationId xmlns:p14="http://schemas.microsoft.com/office/powerpoint/2010/main" val="302354122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Conclusions</a:t>
            </a:r>
            <a:endParaRPr lang="en-CA" dirty="0"/>
          </a:p>
        </p:txBody>
      </p:sp>
      <p:sp>
        <p:nvSpPr>
          <p:cNvPr id="3" name="Content Placeholder 2"/>
          <p:cNvSpPr>
            <a:spLocks noGrp="1"/>
          </p:cNvSpPr>
          <p:nvPr>
            <p:ph idx="1"/>
          </p:nvPr>
        </p:nvSpPr>
        <p:spPr/>
        <p:txBody>
          <a:bodyPr>
            <a:normAutofit/>
          </a:bodyPr>
          <a:lstStyle/>
          <a:p>
            <a:r>
              <a:rPr lang="en-US" sz="2400" dirty="0" smtClean="0"/>
              <a:t>BRIDGES is a unique </a:t>
            </a:r>
            <a:r>
              <a:rPr lang="en-US" sz="2400" dirty="0" smtClean="0">
                <a:solidFill>
                  <a:schemeClr val="tx1"/>
                </a:solidFill>
              </a:rPr>
              <a:t>and timely </a:t>
            </a:r>
            <a:r>
              <a:rPr lang="en-US" sz="2400" dirty="0" smtClean="0"/>
              <a:t>resource in Canada</a:t>
            </a:r>
          </a:p>
          <a:p>
            <a:r>
              <a:rPr lang="en-US" sz="2400" dirty="0" smtClean="0"/>
              <a:t>It was an early promoter of models of care integration</a:t>
            </a:r>
          </a:p>
          <a:p>
            <a:r>
              <a:rPr lang="en-US" sz="2400" dirty="0" smtClean="0"/>
              <a:t>It created sustained models, many of which are growing</a:t>
            </a:r>
          </a:p>
          <a:p>
            <a:r>
              <a:rPr lang="en-US" sz="2400" dirty="0" smtClean="0"/>
              <a:t>Measuring </a:t>
            </a:r>
            <a:r>
              <a:rPr lang="en-US" sz="2400" dirty="0"/>
              <a:t>initial effect is a start, but many models will need to redesign and </a:t>
            </a:r>
            <a:r>
              <a:rPr lang="en-US" sz="2400" dirty="0" smtClean="0"/>
              <a:t>recombine to be transformative</a:t>
            </a:r>
          </a:p>
          <a:p>
            <a:pPr marL="0" indent="0">
              <a:buNone/>
            </a:pPr>
            <a:r>
              <a:rPr lang="en-US" sz="2400" dirty="0"/>
              <a:t> </a:t>
            </a:r>
            <a:r>
              <a:rPr lang="en-US" sz="2400" dirty="0" smtClean="0"/>
              <a:t>Incubation is more powerful when there are mechanisms to scale up</a:t>
            </a:r>
          </a:p>
          <a:p>
            <a:pPr marL="0" indent="0">
              <a:buNone/>
            </a:pPr>
            <a:r>
              <a:rPr lang="en-US" sz="2400" dirty="0" smtClean="0"/>
              <a:t>The partnership and learning from BRIDGES will outlive its current structure</a:t>
            </a:r>
            <a:endParaRPr lang="en-US" sz="2400" dirty="0"/>
          </a:p>
        </p:txBody>
      </p:sp>
    </p:spTree>
    <p:extLst>
      <p:ext uri="{BB962C8B-B14F-4D97-AF65-F5344CB8AC3E}">
        <p14:creationId xmlns:p14="http://schemas.microsoft.com/office/powerpoint/2010/main" val="309308998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Acknowledgements</a:t>
            </a:r>
            <a:endParaRPr lang="en-US" dirty="0"/>
          </a:p>
        </p:txBody>
      </p:sp>
      <p:sp>
        <p:nvSpPr>
          <p:cNvPr id="3" name="Content Placeholder 2"/>
          <p:cNvSpPr>
            <a:spLocks noGrp="1"/>
          </p:cNvSpPr>
          <p:nvPr>
            <p:ph sz="half" idx="2"/>
          </p:nvPr>
        </p:nvSpPr>
        <p:spPr>
          <a:xfrm>
            <a:off x="1636688" y="1779641"/>
            <a:ext cx="3163912" cy="1752601"/>
          </a:xfrm>
        </p:spPr>
        <p:txBody>
          <a:bodyPr>
            <a:normAutofit/>
          </a:bodyPr>
          <a:lstStyle/>
          <a:p>
            <a:pPr>
              <a:buNone/>
            </a:pPr>
            <a:r>
              <a:rPr lang="en-US" sz="1400" dirty="0" smtClean="0">
                <a:solidFill>
                  <a:schemeClr val="tx1"/>
                </a:solidFill>
              </a:rPr>
              <a:t>Executive</a:t>
            </a:r>
            <a:r>
              <a:rPr lang="en-US" sz="1400" dirty="0">
                <a:solidFill>
                  <a:schemeClr val="tx1"/>
                </a:solidFill>
              </a:rPr>
              <a:t> </a:t>
            </a:r>
            <a:r>
              <a:rPr lang="en-US" sz="1400" dirty="0" smtClean="0">
                <a:solidFill>
                  <a:schemeClr val="tx1"/>
                </a:solidFill>
              </a:rPr>
              <a:t>Committee</a:t>
            </a:r>
          </a:p>
          <a:p>
            <a:pPr lvl="1"/>
            <a:r>
              <a:rPr lang="en-US" sz="1400" dirty="0" smtClean="0">
                <a:solidFill>
                  <a:schemeClr val="tx1"/>
                </a:solidFill>
              </a:rPr>
              <a:t>Lynn </a:t>
            </a:r>
            <a:r>
              <a:rPr lang="en-US" sz="1400" dirty="0">
                <a:solidFill>
                  <a:schemeClr val="tx1"/>
                </a:solidFill>
              </a:rPr>
              <a:t>Wilson</a:t>
            </a:r>
          </a:p>
          <a:p>
            <a:pPr lvl="1"/>
            <a:r>
              <a:rPr lang="en-US" sz="1400" dirty="0" smtClean="0">
                <a:solidFill>
                  <a:schemeClr val="tx1"/>
                </a:solidFill>
              </a:rPr>
              <a:t>Gillian Hawker/ Wendy </a:t>
            </a:r>
            <a:r>
              <a:rPr lang="en-US" sz="1400" dirty="0">
                <a:solidFill>
                  <a:schemeClr val="tx1"/>
                </a:solidFill>
              </a:rPr>
              <a:t>Levinson</a:t>
            </a:r>
          </a:p>
          <a:p>
            <a:pPr lvl="1"/>
            <a:r>
              <a:rPr lang="en-US" sz="1400" dirty="0" err="1" smtClean="0">
                <a:solidFill>
                  <a:schemeClr val="tx1"/>
                </a:solidFill>
              </a:rPr>
              <a:t>Molyn</a:t>
            </a:r>
            <a:r>
              <a:rPr lang="en-US" sz="1400" dirty="0" smtClean="0">
                <a:solidFill>
                  <a:schemeClr val="tx1"/>
                </a:solidFill>
              </a:rPr>
              <a:t> </a:t>
            </a:r>
            <a:r>
              <a:rPr lang="en-US" sz="1400" dirty="0" err="1" smtClean="0">
                <a:solidFill>
                  <a:schemeClr val="tx1"/>
                </a:solidFill>
              </a:rPr>
              <a:t>Lecsz</a:t>
            </a:r>
            <a:r>
              <a:rPr lang="en-US" sz="1400" dirty="0" smtClean="0">
                <a:solidFill>
                  <a:schemeClr val="tx1"/>
                </a:solidFill>
              </a:rPr>
              <a:t>/ Trevor Young</a:t>
            </a:r>
          </a:p>
          <a:p>
            <a:pPr>
              <a:buNone/>
            </a:pPr>
            <a:endParaRPr lang="en-US" sz="1400" dirty="0" smtClean="0">
              <a:solidFill>
                <a:schemeClr val="tx1"/>
              </a:solidFill>
            </a:endParaRPr>
          </a:p>
          <a:p>
            <a:pPr>
              <a:buNone/>
            </a:pPr>
            <a:endParaRPr lang="en-US" sz="1400" dirty="0" smtClean="0">
              <a:solidFill>
                <a:schemeClr val="tx1"/>
              </a:solidFill>
            </a:endParaRPr>
          </a:p>
        </p:txBody>
      </p:sp>
      <p:sp>
        <p:nvSpPr>
          <p:cNvPr id="4" name="Slide Number Placeholder 3"/>
          <p:cNvSpPr>
            <a:spLocks noGrp="1"/>
          </p:cNvSpPr>
          <p:nvPr>
            <p:ph type="sldNum" sz="quarter" idx="12"/>
          </p:nvPr>
        </p:nvSpPr>
        <p:spPr/>
        <p:txBody>
          <a:bodyPr/>
          <a:lstStyle/>
          <a:p>
            <a:pPr>
              <a:defRPr/>
            </a:pPr>
            <a:fld id="{DD533EEA-3F1E-44C3-B7D6-265027BC50FB}" type="slidenum">
              <a:rPr lang="en-US" smtClean="0"/>
              <a:pPr>
                <a:defRPr/>
              </a:pPr>
              <a:t>26</a:t>
            </a:fld>
            <a:endParaRPr lang="en-US"/>
          </a:p>
        </p:txBody>
      </p:sp>
      <p:sp>
        <p:nvSpPr>
          <p:cNvPr id="10" name="TextBox 9"/>
          <p:cNvSpPr txBox="1"/>
          <p:nvPr/>
        </p:nvSpPr>
        <p:spPr>
          <a:xfrm>
            <a:off x="1828800" y="2895600"/>
            <a:ext cx="9507794" cy="1569660"/>
          </a:xfrm>
          <a:prstGeom prst="rect">
            <a:avLst/>
          </a:prstGeom>
          <a:noFill/>
        </p:spPr>
        <p:txBody>
          <a:bodyPr wrap="square" rtlCol="0">
            <a:spAutoFit/>
          </a:bodyPr>
          <a:lstStyle/>
          <a:p>
            <a:pPr marL="342900" indent="-342900" eaLnBrk="0" fontAlgn="base" hangingPunct="0">
              <a:spcBef>
                <a:spcPct val="20000"/>
              </a:spcBef>
              <a:spcAft>
                <a:spcPct val="0"/>
              </a:spcAft>
            </a:pPr>
            <a:r>
              <a:rPr lang="en-US" sz="2400" dirty="0">
                <a:ea typeface="ＭＳ Ｐゴシック" charset="0"/>
                <a:cs typeface="ＭＳ Ｐゴシック" charset="0"/>
              </a:rPr>
              <a:t>Key Partners:</a:t>
            </a:r>
          </a:p>
          <a:p>
            <a:r>
              <a:rPr lang="en-US" dirty="0"/>
              <a:t>Ontario Ministry of Health and Long-Term Care – Health Quality </a:t>
            </a:r>
            <a:r>
              <a:rPr lang="en-US" dirty="0" smtClean="0"/>
              <a:t>Branch/ Primary Care Branch </a:t>
            </a:r>
            <a:endParaRPr lang="en-US" dirty="0"/>
          </a:p>
          <a:p>
            <a:endParaRPr lang="en-US" dirty="0"/>
          </a:p>
          <a:p>
            <a:endParaRPr lang="en-US" dirty="0"/>
          </a:p>
          <a:p>
            <a:endParaRPr lang="en-CA" dirty="0"/>
          </a:p>
        </p:txBody>
      </p:sp>
      <p:pic>
        <p:nvPicPr>
          <p:cNvPr id="11" name="Picture 2" descr="AHRC_wordmark"/>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680460" y="5034498"/>
            <a:ext cx="1524000" cy="6403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12"/>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676400" y="5032917"/>
            <a:ext cx="1981200" cy="948489"/>
          </a:xfrm>
          <a:prstGeom prst="rect">
            <a:avLst/>
          </a:prstGeom>
          <a:noFill/>
          <a:ln>
            <a:noFill/>
          </a:ln>
        </p:spPr>
      </p:pic>
      <p:pic>
        <p:nvPicPr>
          <p:cNvPr id="1026"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676400" y="3551655"/>
            <a:ext cx="2133600" cy="14807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229101" y="3692539"/>
            <a:ext cx="1164987" cy="11649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8" name="Picture 4"/>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552181" y="3834599"/>
            <a:ext cx="2094961" cy="143369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Box 4"/>
          <p:cNvSpPr txBox="1"/>
          <p:nvPr/>
        </p:nvSpPr>
        <p:spPr>
          <a:xfrm>
            <a:off x="4154126" y="2007260"/>
            <a:ext cx="3048000" cy="1557349"/>
          </a:xfrm>
          <a:prstGeom prst="rect">
            <a:avLst/>
          </a:prstGeom>
          <a:noFill/>
        </p:spPr>
        <p:txBody>
          <a:bodyPr wrap="square" rtlCol="0">
            <a:spAutoFit/>
          </a:bodyPr>
          <a:lstStyle/>
          <a:p>
            <a:pPr marL="742950" lvl="1" indent="-285750">
              <a:spcBef>
                <a:spcPct val="20000"/>
              </a:spcBef>
              <a:buFont typeface="Arial" panose="020B0604020202020204" pitchFamily="34" charset="0"/>
              <a:buChar char="–"/>
            </a:pPr>
            <a:r>
              <a:rPr lang="en-US" sz="1400" dirty="0" smtClean="0"/>
              <a:t>Onil </a:t>
            </a:r>
            <a:r>
              <a:rPr lang="en-US" sz="1400" dirty="0"/>
              <a:t>Bhattacharyya</a:t>
            </a:r>
          </a:p>
          <a:p>
            <a:pPr marL="742950" lvl="1" indent="-285750">
              <a:spcBef>
                <a:spcPct val="20000"/>
              </a:spcBef>
              <a:buFont typeface="Arial" panose="020B0604020202020204" pitchFamily="34" charset="0"/>
              <a:buChar char="–"/>
            </a:pPr>
            <a:r>
              <a:rPr lang="en-US" sz="1400" dirty="0"/>
              <a:t>Gary Naglie/ Michael </a:t>
            </a:r>
            <a:r>
              <a:rPr lang="en-US" sz="1400" dirty="0" err="1"/>
              <a:t>Schull</a:t>
            </a:r>
            <a:endParaRPr lang="en-US" sz="1400" dirty="0"/>
          </a:p>
          <a:p>
            <a:pPr marL="742950" lvl="1" indent="-285750">
              <a:spcBef>
                <a:spcPct val="20000"/>
              </a:spcBef>
              <a:buFont typeface="Arial" panose="020B0604020202020204" pitchFamily="34" charset="0"/>
              <a:buChar char="–"/>
            </a:pPr>
            <a:r>
              <a:rPr lang="en-US" sz="1400" dirty="0" smtClean="0"/>
              <a:t>Vicky </a:t>
            </a:r>
            <a:r>
              <a:rPr lang="en-US" sz="1400" dirty="0"/>
              <a:t>Stergiopoulos</a:t>
            </a:r>
          </a:p>
          <a:p>
            <a:pPr marL="742950" lvl="1" indent="-285750">
              <a:spcBef>
                <a:spcPct val="20000"/>
              </a:spcBef>
              <a:buFont typeface="Arial" panose="020B0604020202020204" pitchFamily="34" charset="0"/>
              <a:buChar char="–"/>
            </a:pPr>
            <a:r>
              <a:rPr lang="en-US" sz="1400" dirty="0" smtClean="0"/>
              <a:t>Fiona </a:t>
            </a:r>
            <a:r>
              <a:rPr lang="en-US" sz="1400" dirty="0"/>
              <a:t>Webster</a:t>
            </a:r>
          </a:p>
          <a:p>
            <a:pPr marL="742950" lvl="1" indent="-285750">
              <a:spcBef>
                <a:spcPct val="20000"/>
              </a:spcBef>
              <a:buFont typeface="Arial" panose="020B0604020202020204" pitchFamily="34" charset="0"/>
              <a:buChar char="–"/>
            </a:pPr>
            <a:endParaRPr lang="en-US" sz="1400" dirty="0"/>
          </a:p>
          <a:p>
            <a:endParaRPr lang="en-US" sz="1400" dirty="0"/>
          </a:p>
        </p:txBody>
      </p:sp>
      <p:pic>
        <p:nvPicPr>
          <p:cNvPr id="1029" name="Picture 5"/>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3195484" y="5778260"/>
            <a:ext cx="2387176" cy="50869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0" name="Picture 6"/>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8114925" y="3891781"/>
            <a:ext cx="2871329" cy="63203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1" name="Picture 1"/>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8111828" y="4661072"/>
            <a:ext cx="3029374" cy="6615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2" name="Picture 3"/>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8116843" y="5501174"/>
            <a:ext cx="3151145" cy="705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TextBox 15"/>
          <p:cNvSpPr txBox="1"/>
          <p:nvPr/>
        </p:nvSpPr>
        <p:spPr>
          <a:xfrm>
            <a:off x="6715437" y="1766377"/>
            <a:ext cx="3048000" cy="2289858"/>
          </a:xfrm>
          <a:prstGeom prst="rect">
            <a:avLst/>
          </a:prstGeom>
          <a:noFill/>
        </p:spPr>
        <p:txBody>
          <a:bodyPr wrap="square" rtlCol="0">
            <a:spAutoFit/>
          </a:bodyPr>
          <a:lstStyle/>
          <a:p>
            <a:pPr lvl="1">
              <a:spcBef>
                <a:spcPct val="20000"/>
              </a:spcBef>
            </a:pPr>
            <a:r>
              <a:rPr lang="en-US" sz="1400" dirty="0"/>
              <a:t>Scientific and Governance </a:t>
            </a:r>
            <a:r>
              <a:rPr lang="en-US" sz="1400" dirty="0" smtClean="0"/>
              <a:t>Committee leads</a:t>
            </a:r>
            <a:endParaRPr lang="en-US" sz="1400" dirty="0"/>
          </a:p>
          <a:p>
            <a:pPr marL="742950" lvl="1" indent="-285750">
              <a:spcBef>
                <a:spcPct val="20000"/>
              </a:spcBef>
              <a:buFont typeface="Arial" panose="020B0604020202020204" pitchFamily="34" charset="0"/>
              <a:buChar char="–"/>
            </a:pPr>
            <a:r>
              <a:rPr lang="en-US" sz="1400" dirty="0" err="1" smtClean="0"/>
              <a:t>Kaveh</a:t>
            </a:r>
            <a:r>
              <a:rPr lang="en-US" sz="1400" dirty="0" smtClean="0"/>
              <a:t> </a:t>
            </a:r>
            <a:r>
              <a:rPr lang="en-US" sz="1400" dirty="0"/>
              <a:t>Shojania</a:t>
            </a:r>
          </a:p>
          <a:p>
            <a:pPr marL="742950" lvl="1" indent="-285750">
              <a:spcBef>
                <a:spcPct val="20000"/>
              </a:spcBef>
              <a:buFont typeface="Arial" panose="020B0604020202020204" pitchFamily="34" charset="0"/>
              <a:buChar char="–"/>
            </a:pPr>
            <a:r>
              <a:rPr lang="en-US" sz="1400" dirty="0" smtClean="0"/>
              <a:t>Terry Sullivan</a:t>
            </a:r>
          </a:p>
          <a:p>
            <a:pPr marL="742950" lvl="1" indent="-285750">
              <a:spcBef>
                <a:spcPct val="20000"/>
              </a:spcBef>
              <a:buFont typeface="Arial" panose="020B0604020202020204" pitchFamily="34" charset="0"/>
              <a:buChar char="–"/>
            </a:pPr>
            <a:r>
              <a:rPr lang="en-US" sz="1400" dirty="0" smtClean="0"/>
              <a:t>Ed Wagner</a:t>
            </a:r>
          </a:p>
          <a:p>
            <a:pPr marL="742950" lvl="1" indent="-285750">
              <a:spcBef>
                <a:spcPct val="20000"/>
              </a:spcBef>
              <a:buFont typeface="Arial" panose="020B0604020202020204" pitchFamily="34" charset="0"/>
              <a:buChar char="–"/>
            </a:pPr>
            <a:endParaRPr lang="en-US" sz="1400" dirty="0" smtClean="0"/>
          </a:p>
          <a:p>
            <a:pPr marL="742950" lvl="1" indent="-285750">
              <a:spcBef>
                <a:spcPct val="20000"/>
              </a:spcBef>
              <a:buFont typeface="Arial" panose="020B0604020202020204" pitchFamily="34" charset="0"/>
              <a:buChar char="–"/>
            </a:pPr>
            <a:endParaRPr lang="en-US" sz="1400" dirty="0"/>
          </a:p>
          <a:p>
            <a:pPr marL="742950" lvl="1" indent="-285750">
              <a:spcBef>
                <a:spcPct val="20000"/>
              </a:spcBef>
              <a:buFont typeface="Arial" panose="020B0604020202020204" pitchFamily="34" charset="0"/>
              <a:buChar char="–"/>
            </a:pPr>
            <a:endParaRPr lang="en-US" sz="1400" dirty="0"/>
          </a:p>
          <a:p>
            <a:endParaRPr lang="en-US" sz="1400" dirty="0"/>
          </a:p>
        </p:txBody>
      </p:sp>
      <p:sp>
        <p:nvSpPr>
          <p:cNvPr id="17" name="TextBox 16"/>
          <p:cNvSpPr txBox="1"/>
          <p:nvPr/>
        </p:nvSpPr>
        <p:spPr>
          <a:xfrm>
            <a:off x="8804795" y="1761459"/>
            <a:ext cx="3048000" cy="1557349"/>
          </a:xfrm>
          <a:prstGeom prst="rect">
            <a:avLst/>
          </a:prstGeom>
          <a:noFill/>
        </p:spPr>
        <p:txBody>
          <a:bodyPr wrap="square" rtlCol="0">
            <a:spAutoFit/>
          </a:bodyPr>
          <a:lstStyle/>
          <a:p>
            <a:pPr marL="742950" lvl="1" indent="-285750">
              <a:spcBef>
                <a:spcPct val="20000"/>
              </a:spcBef>
              <a:buFont typeface="Arial" panose="020B0604020202020204" pitchFamily="34" charset="0"/>
              <a:buChar char="–"/>
            </a:pPr>
            <a:endParaRPr lang="en-US" sz="1400" dirty="0" smtClean="0"/>
          </a:p>
          <a:p>
            <a:pPr marL="742950" lvl="1" indent="-285750">
              <a:spcBef>
                <a:spcPct val="20000"/>
              </a:spcBef>
              <a:buFont typeface="Arial" panose="020B0604020202020204" pitchFamily="34" charset="0"/>
              <a:buChar char="–"/>
            </a:pPr>
            <a:endParaRPr lang="en-US" sz="1400" dirty="0"/>
          </a:p>
          <a:p>
            <a:pPr marL="742950" lvl="1" indent="-285750">
              <a:spcBef>
                <a:spcPct val="20000"/>
              </a:spcBef>
              <a:buFont typeface="Arial" panose="020B0604020202020204" pitchFamily="34" charset="0"/>
              <a:buChar char="–"/>
            </a:pPr>
            <a:r>
              <a:rPr lang="en-US" sz="1400" dirty="0" smtClean="0"/>
              <a:t>28 Project leads</a:t>
            </a:r>
          </a:p>
          <a:p>
            <a:pPr marL="742950" lvl="1" indent="-285750">
              <a:spcBef>
                <a:spcPct val="20000"/>
              </a:spcBef>
              <a:buFont typeface="Arial" panose="020B0604020202020204" pitchFamily="34" charset="0"/>
              <a:buChar char="–"/>
            </a:pPr>
            <a:endParaRPr lang="en-US" sz="1400" dirty="0"/>
          </a:p>
          <a:p>
            <a:pPr marL="742950" lvl="1" indent="-285750">
              <a:spcBef>
                <a:spcPct val="20000"/>
              </a:spcBef>
              <a:buFont typeface="Arial" panose="020B0604020202020204" pitchFamily="34" charset="0"/>
              <a:buChar char="–"/>
            </a:pPr>
            <a:endParaRPr lang="en-US" sz="1400" dirty="0"/>
          </a:p>
          <a:p>
            <a:endParaRPr lang="en-US" sz="1400" dirty="0"/>
          </a:p>
        </p:txBody>
      </p:sp>
    </p:spTree>
    <p:extLst>
      <p:ext uri="{BB962C8B-B14F-4D97-AF65-F5344CB8AC3E}">
        <p14:creationId xmlns:p14="http://schemas.microsoft.com/office/powerpoint/2010/main" val="226486135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BRIDGES – 9 Projects</a:t>
            </a:r>
            <a:endParaRPr lang="en-CA" dirty="0"/>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98897" y="2119745"/>
            <a:ext cx="6076952" cy="3314701"/>
          </a:xfrm>
          <a:prstGeom prst="rect">
            <a:avLst/>
          </a:prstGeom>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2119746"/>
            <a:ext cx="6123694" cy="3813463"/>
          </a:xfrm>
          <a:prstGeom prst="rect">
            <a:avLst/>
          </a:prstGeom>
        </p:spPr>
      </p:pic>
      <p:sp>
        <p:nvSpPr>
          <p:cNvPr id="2" name="TextBox 1"/>
          <p:cNvSpPr txBox="1"/>
          <p:nvPr/>
        </p:nvSpPr>
        <p:spPr>
          <a:xfrm>
            <a:off x="556053" y="2199502"/>
            <a:ext cx="3188043" cy="246221"/>
          </a:xfrm>
          <a:prstGeom prst="rect">
            <a:avLst/>
          </a:prstGeom>
          <a:noFill/>
        </p:spPr>
        <p:txBody>
          <a:bodyPr wrap="square" rtlCol="0">
            <a:spAutoFit/>
          </a:bodyPr>
          <a:lstStyle/>
          <a:p>
            <a:r>
              <a:rPr lang="en-US" sz="1000" b="1" dirty="0" smtClean="0">
                <a:solidFill>
                  <a:srgbClr val="F7941D"/>
                </a:solidFill>
              </a:rPr>
              <a:t>(The Integrated Complex Care Clinic)</a:t>
            </a:r>
            <a:endParaRPr lang="en-CA" sz="1000" b="1" dirty="0">
              <a:solidFill>
                <a:srgbClr val="F7941D"/>
              </a:solidFill>
            </a:endParaRPr>
          </a:p>
        </p:txBody>
      </p:sp>
    </p:spTree>
    <p:extLst>
      <p:ext uri="{BB962C8B-B14F-4D97-AF65-F5344CB8AC3E}">
        <p14:creationId xmlns:p14="http://schemas.microsoft.com/office/powerpoint/2010/main" val="79954417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idx="4294967295"/>
          </p:nvPr>
        </p:nvPicPr>
        <p:blipFill>
          <a:blip r:embed="rId2">
            <a:extLst>
              <a:ext uri="{28A0092B-C50C-407E-A947-70E740481C1C}">
                <a14:useLocalDpi xmlns:a14="http://schemas.microsoft.com/office/drawing/2010/main" val="0"/>
              </a:ext>
            </a:extLst>
          </a:blip>
          <a:stretch>
            <a:fillRect/>
          </a:stretch>
        </p:blipFill>
        <p:spPr>
          <a:xfrm>
            <a:off x="3486150" y="21647"/>
            <a:ext cx="5114925" cy="6617426"/>
          </a:xfrm>
        </p:spPr>
      </p:pic>
    </p:spTree>
    <p:extLst>
      <p:ext uri="{BB962C8B-B14F-4D97-AF65-F5344CB8AC3E}">
        <p14:creationId xmlns:p14="http://schemas.microsoft.com/office/powerpoint/2010/main" val="117454446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a:lstStyle/>
          <a:p>
            <a:pPr eaLnBrk="1" hangingPunct="1"/>
            <a:r>
              <a:rPr lang="en-US" altLang="en-US" smtClean="0"/>
              <a:t>The BRIDGES Process</a:t>
            </a:r>
          </a:p>
        </p:txBody>
      </p:sp>
      <p:graphicFrame>
        <p:nvGraphicFramePr>
          <p:cNvPr id="2" name="Diagram 1"/>
          <p:cNvGraphicFramePr/>
          <p:nvPr/>
        </p:nvGraphicFramePr>
        <p:xfrm>
          <a:off x="2292457" y="1564110"/>
          <a:ext cx="8229600"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75031962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 name="Oval Callout 61"/>
          <p:cNvSpPr/>
          <p:nvPr/>
        </p:nvSpPr>
        <p:spPr>
          <a:xfrm>
            <a:off x="10033035" y="2529401"/>
            <a:ext cx="1711594" cy="1209330"/>
          </a:xfrm>
          <a:prstGeom prst="wedgeEllipseCallout">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 name="Title 1"/>
          <p:cNvSpPr>
            <a:spLocks noGrp="1"/>
          </p:cNvSpPr>
          <p:nvPr>
            <p:ph type="title"/>
          </p:nvPr>
        </p:nvSpPr>
        <p:spPr>
          <a:xfrm>
            <a:off x="1586681" y="260251"/>
            <a:ext cx="8229600" cy="1143000"/>
          </a:xfrm>
        </p:spPr>
        <p:txBody>
          <a:bodyPr>
            <a:normAutofit/>
          </a:bodyPr>
          <a:lstStyle/>
          <a:p>
            <a:r>
              <a:rPr lang="en-US" b="1" dirty="0" smtClean="0">
                <a:solidFill>
                  <a:schemeClr val="accent6"/>
                </a:solidFill>
              </a:rPr>
              <a:t>BRIDGES approach</a:t>
            </a:r>
            <a:endParaRPr lang="en-CA" b="1" dirty="0">
              <a:solidFill>
                <a:schemeClr val="accent6"/>
              </a:solidFill>
            </a:endParaRPr>
          </a:p>
        </p:txBody>
      </p:sp>
      <p:grpSp>
        <p:nvGrpSpPr>
          <p:cNvPr id="56" name="Group 55"/>
          <p:cNvGrpSpPr/>
          <p:nvPr/>
        </p:nvGrpSpPr>
        <p:grpSpPr>
          <a:xfrm>
            <a:off x="1203366" y="3204840"/>
            <a:ext cx="3672409" cy="2304256"/>
            <a:chOff x="5364088" y="4140349"/>
            <a:chExt cx="3672409" cy="2304256"/>
          </a:xfrm>
        </p:grpSpPr>
        <p:sp>
          <p:nvSpPr>
            <p:cNvPr id="40" name="Oval 39"/>
            <p:cNvSpPr/>
            <p:nvPr/>
          </p:nvSpPr>
          <p:spPr>
            <a:xfrm>
              <a:off x="5436096" y="4140349"/>
              <a:ext cx="2304256" cy="2232248"/>
            </a:xfrm>
            <a:prstGeom prst="ellipse">
              <a:avLst/>
            </a:prstGeom>
            <a:solidFill>
              <a:schemeClr val="tx2">
                <a:lumMod val="60000"/>
                <a:lumOff val="40000"/>
                <a:alpha val="60000"/>
              </a:schemeClr>
            </a:solidFill>
            <a:ln>
              <a:solidFill>
                <a:schemeClr val="tx2">
                  <a:lumMod val="60000"/>
                  <a:lumOff val="40000"/>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42" name="Oval 41"/>
            <p:cNvSpPr/>
            <p:nvPr/>
          </p:nvSpPr>
          <p:spPr>
            <a:xfrm>
              <a:off x="6588224" y="4212357"/>
              <a:ext cx="2304256" cy="2232248"/>
            </a:xfrm>
            <a:prstGeom prst="ellipse">
              <a:avLst/>
            </a:prstGeom>
            <a:solidFill>
              <a:schemeClr val="accent3">
                <a:alpha val="80000"/>
              </a:schemeClr>
            </a:solidFill>
            <a:ln>
              <a:solidFill>
                <a:schemeClr val="accent3">
                  <a:alpha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41" name="TextBox 40"/>
            <p:cNvSpPr txBox="1"/>
            <p:nvPr/>
          </p:nvSpPr>
          <p:spPr>
            <a:xfrm>
              <a:off x="5364088" y="5071806"/>
              <a:ext cx="1296145" cy="369332"/>
            </a:xfrm>
            <a:prstGeom prst="rect">
              <a:avLst/>
            </a:prstGeom>
            <a:noFill/>
          </p:spPr>
          <p:txBody>
            <a:bodyPr wrap="square" rtlCol="0">
              <a:spAutoFit/>
            </a:bodyPr>
            <a:lstStyle/>
            <a:p>
              <a:pPr algn="ctr"/>
              <a:r>
                <a:rPr lang="en-US" dirty="0"/>
                <a:t>Academics</a:t>
              </a:r>
              <a:endParaRPr lang="en-CA" dirty="0"/>
            </a:p>
          </p:txBody>
        </p:sp>
        <p:sp>
          <p:nvSpPr>
            <p:cNvPr id="44" name="TextBox 43"/>
            <p:cNvSpPr txBox="1"/>
            <p:nvPr/>
          </p:nvSpPr>
          <p:spPr>
            <a:xfrm>
              <a:off x="7740352" y="4933307"/>
              <a:ext cx="1296145" cy="646331"/>
            </a:xfrm>
            <a:prstGeom prst="rect">
              <a:avLst/>
            </a:prstGeom>
            <a:noFill/>
          </p:spPr>
          <p:txBody>
            <a:bodyPr wrap="square" rtlCol="0">
              <a:spAutoFit/>
            </a:bodyPr>
            <a:lstStyle/>
            <a:p>
              <a:pPr algn="ctr"/>
              <a:r>
                <a:rPr lang="en-US" dirty="0"/>
                <a:t>Front-Line Providers</a:t>
              </a:r>
              <a:endParaRPr lang="en-CA" dirty="0"/>
            </a:p>
          </p:txBody>
        </p:sp>
      </p:grpSp>
      <p:grpSp>
        <p:nvGrpSpPr>
          <p:cNvPr id="57" name="Group 56"/>
          <p:cNvGrpSpPr/>
          <p:nvPr/>
        </p:nvGrpSpPr>
        <p:grpSpPr>
          <a:xfrm>
            <a:off x="6003533" y="2167948"/>
            <a:ext cx="3186354" cy="3321100"/>
            <a:chOff x="726704" y="3276253"/>
            <a:chExt cx="3186354" cy="3321100"/>
          </a:xfrm>
        </p:grpSpPr>
        <p:sp>
          <p:nvSpPr>
            <p:cNvPr id="50" name="Can 49"/>
            <p:cNvSpPr/>
            <p:nvPr/>
          </p:nvSpPr>
          <p:spPr>
            <a:xfrm>
              <a:off x="1860830" y="4212357"/>
              <a:ext cx="918102" cy="2384995"/>
            </a:xfrm>
            <a:prstGeom prst="can">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51" name="Can 50"/>
            <p:cNvSpPr/>
            <p:nvPr/>
          </p:nvSpPr>
          <p:spPr>
            <a:xfrm>
              <a:off x="726704" y="5121188"/>
              <a:ext cx="918102" cy="1476164"/>
            </a:xfrm>
            <a:prstGeom prst="can">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52" name="Can 51"/>
            <p:cNvSpPr/>
            <p:nvPr/>
          </p:nvSpPr>
          <p:spPr>
            <a:xfrm>
              <a:off x="2994956" y="3276253"/>
              <a:ext cx="918102" cy="3321099"/>
            </a:xfrm>
            <a:prstGeom prst="can">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45" name="TextBox 44"/>
            <p:cNvSpPr txBox="1"/>
            <p:nvPr/>
          </p:nvSpPr>
          <p:spPr>
            <a:xfrm>
              <a:off x="954922" y="5404855"/>
              <a:ext cx="400110" cy="1192497"/>
            </a:xfrm>
            <a:prstGeom prst="rect">
              <a:avLst/>
            </a:prstGeom>
            <a:noFill/>
          </p:spPr>
          <p:txBody>
            <a:bodyPr vert="vert270" wrap="square" rtlCol="0">
              <a:spAutoFit/>
            </a:bodyPr>
            <a:lstStyle/>
            <a:p>
              <a:pPr algn="ctr"/>
              <a:r>
                <a:rPr lang="en-US" sz="1400" b="1" dirty="0"/>
                <a:t>23 Institutions</a:t>
              </a:r>
              <a:endParaRPr lang="en-CA" sz="1400" b="1" dirty="0"/>
            </a:p>
          </p:txBody>
        </p:sp>
        <p:sp>
          <p:nvSpPr>
            <p:cNvPr id="54" name="TextBox 53"/>
            <p:cNvSpPr txBox="1"/>
            <p:nvPr/>
          </p:nvSpPr>
          <p:spPr>
            <a:xfrm>
              <a:off x="2151641" y="4434563"/>
              <a:ext cx="400110" cy="2162790"/>
            </a:xfrm>
            <a:prstGeom prst="rect">
              <a:avLst/>
            </a:prstGeom>
            <a:noFill/>
          </p:spPr>
          <p:txBody>
            <a:bodyPr vert="vert270" wrap="square" rtlCol="0">
              <a:spAutoFit/>
            </a:bodyPr>
            <a:lstStyle/>
            <a:p>
              <a:pPr algn="ctr"/>
              <a:r>
                <a:rPr lang="en-US" sz="1400" b="1" dirty="0"/>
                <a:t>28 Project Investigators</a:t>
              </a:r>
              <a:endParaRPr lang="en-CA" sz="1400" b="1" dirty="0"/>
            </a:p>
          </p:txBody>
        </p:sp>
        <p:sp>
          <p:nvSpPr>
            <p:cNvPr id="55" name="TextBox 54"/>
            <p:cNvSpPr txBox="1"/>
            <p:nvPr/>
          </p:nvSpPr>
          <p:spPr>
            <a:xfrm>
              <a:off x="3146230" y="3573016"/>
              <a:ext cx="615553" cy="2952328"/>
            </a:xfrm>
            <a:prstGeom prst="rect">
              <a:avLst/>
            </a:prstGeom>
            <a:noFill/>
          </p:spPr>
          <p:txBody>
            <a:bodyPr vert="vert270" wrap="square" rtlCol="0">
              <a:spAutoFit/>
            </a:bodyPr>
            <a:lstStyle/>
            <a:p>
              <a:pPr algn="ctr"/>
              <a:r>
                <a:rPr lang="en-US" sz="1400" b="1" dirty="0"/>
                <a:t>Over 2,300 Patients with Complex Chronic Conditions</a:t>
              </a:r>
              <a:endParaRPr lang="en-CA" sz="1400" b="1" dirty="0"/>
            </a:p>
          </p:txBody>
        </p:sp>
      </p:grpSp>
      <p:sp>
        <p:nvSpPr>
          <p:cNvPr id="58" name="AutoShape 7" descr="data:image/jpeg;base64,/9j/4AAQSkZJRgABAQAAAQABAAD/2wCEAAkGBxQSEhQUEhQVFRUUFxgaGBgWGBcYGBYYGBgXGRcXGBcYHCggGBolHBUXIjEiJSkrLi4uFx8zODMsNygtLisBCgoKDg0OGxAQGywkICYsLCwsLSwsLCwsLCwsLCwsLCwsLCwsLCwsLCwsLCwsLCwsLCwsLCwsLCwsLCwsLCwsLP/AABEIALQBGAMBEQACEQEDEQH/xAAcAAACAgMBAQAAAAAAAAAAAAAABgUHAQMEAgj/xABJEAACAQICBgQICggFBQEAAAABAgMAEQQhBQYSMUFRE2FxkQciMlKBobHRFBYjNEJicpKywRdTVHOTotLwFSQzg+FjgrPC8UP/xAAbAQACAwEBAQAAAAAAAAAAAAAABQMEBgIBB//EADYRAAICAgAEAwYFBAICAwAAAAABAgMEEQUSITETQVEUIjJSYXEVM4GRoSM0sdEkQsHxBhbh/9oADAMBAAIRAxEAPwC8aACgAoAKACgAoAKACgAoAKAEvwrs4wXiSBB0i7Y2tkyLZvEXmb2NuIBqajXMWcXXidSssRJFbCfBVlw81htyyNsoz5DbVr5KDfPIWNrVZW+vN1L65ve5+qL+h8kXNzYXI45b6oCdnugAoAKACgAoA04vErGjO5CqoJJPACjscykoptiWfCXD+om/k/qqHxkLXxWv0ZJau65R4ubokjkQ7Ja7bNrAgWyPXXUbFJ6JsfOhdPlSaGipC8FABQAGgCG0lrDFExXN2G8Law6iTxpfkcRqpfL3ZbpwrLVzdkc+H1riJsysnXkQO22dQ18Wqk9NNEk+HWRW00yfRgQCMwaappraKDWuh6r0AoAKACgAoAKACgAoAKACgAoAxegAvQAXoAL0AF6AM0AKXhE1akx0KCIgPExYKxsGBFiL8Dut6edS1WKD6ljHtVcuoraT1e0ljY8PBLDDEkA2dvbU3yC3spJ3DcN5qSM4RbeyeFtVbck97LOwGG6KOOMEkIirc7zsgC57qrt7ZRb29nRXh4FABQBgtQebIHS+t+Fw9w0gdh9CPxm9Nsl9JFcOaRWtzKa+76+hW+s+tMuMOyfEiBuEB3ngXP0j1bh66rzschJk5krunZen+yBrgpjX4Mvnv+0/tSpKu4x4Z+f+n+i2qtGgCgAoAwwrx9gFldV1Rw7ybSAlmDC195zN+e+k64VGNnPKW13YxefJw5IrTIXTzRGX5ADZsL7IsC2e71UsznVK3+kun09S/hqxV7sHLQcTLBGrbwu48OQ7q0eHGUaYqXfQlyJKVja7HfVkhCgAoAKACgAoAKACgAoAKACgCutMaxYgTyiOUhVcgCy8MuI6qQZGbarWovoaTF4fTKmLlHro5PjLiv1x7l91Re3X/MT/AIdjfL/kPjLiv1x7l91Ht1/zB+HY3y/5D4y4r9ce5fdR7df8wfh2P8v+Tbg9YsS0iAymxdQcl3FgDwruvMuc0nLzI7sDHjXJqPkyyhWgMwZr0DFq8AzXoCxrJrnDhH6PZaSSwJVbALfdtMePVVe3IjB67stUYk7VzdkatXteYcVIIijRO3k7RBVjyBG49oryvJjN67M9uw51x5u6GwVZKgr+Ej5jJ9qP8YqO34SjxF6of6FRxoSQqgkncFBJPYBmaqpbM6k29LqTWK1Xniw7YiYCNQVAU+WdpguYHkjPjn1V34bS2Wp4dkK3ZPp9CEqMqDX4Mvnv+0/tSpau4x4Z+f8Ap/otqrRoAoAKAMXoA58XsurR7QBcEbxfMcBxqGxxnFw33O47i1LQl6b0T8GKFXJBvY7iCLcu2s3mYfsrTix1i5PtCakhn1axzSw3fNlJUnnaxB7jTzh98rqdy7roLMypV2NR7EtV4qhQAUAeJpQoLMQABck7gBvNeNpLbPYpyekKj6/QAmySnPfZc+vNr1RfEK15MbR4Le1vaGbR+LEsaSKCA6hgDvAIvnVyE+eKkvMV21uubg/I6K7OAoAKACgDxK+yCTuAJ7q5k9Js9S29FPSPtEsd7Ek+k3rKSe5Nm1hHlil9DZg8I8rhIxdjewuBuzOZrquuVkuWJzbbCqPNN6RJ/FbFfqv5k99WPYL/AE/kq/ieN838B8VsV+q/mT30ewX+n8h+J43zfwbcHqziVkRjHkHUnxl3BgTxruvBuU02vMjt4jjyrkk/JljitAZkzQAUABoAqXRQ6XTJ28/l5Tn9QPs92yO6lsOt/X1HNnu4nT0Qa8jotJqyZH5F8vOva/8AKK8v927oGJuWO0/qWyKZITHLpPR0eITo5V2kJBIuRexuN2e8UNJkdlcbI8suxjAaLhgFoo0T7IAJ7TvNCSXYIVQh0ikiD8JHzCT7Uf8A5Friz4SrxH8h/p/kqKqpnBr8GXz3/af2pUlXxDHhn5/6f6Laq0aA49KaSjw6F5DYcBxY8gOJqK22NUeaRLTTO6XLBCHpPXKeQkR2iXhaxb0k5D0Unt4hZLpHoh7RwuqHx9X/AAQk2kJX8qWQ35u3vqpK6b7tl6ONUu0UQ6yTQuGjdwQcmBPrqeEo913IbKvJraJT4zYiUqJryBd1hYi+88j6a4yk7Uty7EdVEYNuK1stLVqJFw6bDBg3jEjcSd/da3opxhVRrpST2IsucpWvmWiVq4VgoAwTQBXGu2sfSkwxH5NT45H02HD7I9ZpRmZPN7kexpeF4HhrxbF18voKhFjY5Uv1p6HSafVFv6sfNMP+6T8IrQY/5cfsYnM/Pn92SlTlYr9dd8U0bTpgwYFNi22bi2/r9IFhV72StS5HLqVvHlrm10GzV3TSYyESoCMyGU71Ybx17wb8jVW2p1y5WTQmpraJSozsjNY59jDTN9QgdreL+dV8qXLTJljEhz3RX1KsrMGxJbVrSEeHlMklzZCFCi5JJHoGQNW8O6FU+aRRz6J3wUIepNy69G/iwi31mz9Qq4+KdekShHg3T3pfwe8NryL/ACkJA5q1/UQK6hxRf9onNnBpJe5LYzaO0jHOu1GwYceY6iDmKY1XQtW4sVW0zqlyzWjrvUpEF6AC9AAaAKq1hw0uA0j8JCFoy5cHOx2gQ6E/ROZ7xS2yLrt5vIcUzjdR4bfU0wrJpTHrKIysYZLneFRM7FtxY55ddGpXWKWuh6+XHocd7ZbYpkJjNABQAr+Ej5hJ9qP/AMi1HZ8JR4j/AG7/AE/yVFVUzg1+DL57/tP7UqWr4hjwz8/9P9Fsk1ZZoCqdZdKnETM1/EUlUHC3PtO/urO5V7tn9DVYWMqa16vuRVVS4bsNhXkNo0ZyN+yCbdtq7jCUvhWziy2FfWb0eJomQ7LqVI4MCD3GvJRcXpnsZxmtxezxXJ0MupGljFL0THxJTl9V+B9O7uphgXuE+R9n/kV8TxlOHiLuu/2LHp4Z0waAEvXfWPYBw8J8Y/6jD6IP0QfOPHkO2l2Zk69yI74VgeI1bYunl9SL1K1c6YiaUfJKfFU/TI4/ZHrqDDxnJ88uxa4nxDw14Vb6+b9CE1g+dT/vX/Eaq5H5svuMMH+3h9i0NWPmmH/dJ+EU7x/yo/YyeZ+fP7slKnKxU0SYqPAzxrNhmwy7W06Nttc2PRrbixI3j6VNG65WqWnsormUGtrRO+CWMiGdj5JkAHaFF/aKhz2udfYlxfhYy6x6ejwcYdwWLGyqLXY8d/AClltqrW2NMPDsyp8sP1foIusuv6TQGNYZBdlvmpyGfDsFUrbFkQcF0G9XC54s1Y3zfYVcNptXdU2GBY2ubVQswXCLlzIvRyNy1oYNG6MlnNolvbedwHaarU0Ttfuo9vya6Fub/wBklitUsQi7Vle28IST3EC9WZcPtit9ypDitEnrqiCqkMzr0XpFsPIJEO7yhwZeIP8AeVS49sq5px/9lbLohbW1P9/Q7NOeEORzbC2RODsLs3WAclHbc9laB3N9j5rk8RkpONf7+pEnWrSCWZpZAGzG1GoVuy6WI7K855oqe2ZMerb/AFQ56l64HFN0MwCy2upXJXA35cGG+3HOpYWc3RjTCzfGfLLv/kcqlGJgivAMBeVGgPVegYvQAXoAWPCQf8hJ9qP/AMi1Hb8JR4j/AG7/AE/yVDVQzg2eDH57/tP7Uqar4hjwz8/9CxdaMV0WFlYb9nZHa3i/nXuVPkqbNTh1+JdGJVArNmtCvQZbWgtGjDwogGdgWPNjvP8AfKtJj1KuCSMhk3O6xyf6HBrnowS4dnt48Q2geNh5Q7LewVDm0qdbl5oscOvddqXk+hWlIDUGVcggjIg3HURmK6i2ntHMo8y0y5MFiBJGjjc6q3eAa08Jc0UzGTjyycfQ3GuzkpLHv8rLn/8Ao/4jWbsfvv7m6x9eFH7I2x6XmUALPIAMgA7AAdQvXSusS0mzh4lDe3FHNJIWJYkknMk5kk8Sajb29k0YqK5V0Q1agY6RsSIzIxQRtZSxKixW1huFqvYVknZyt+Qn4vTWqnOKW99/Msem5mhSbwd4Mte0oF/JDnZ9l/XVv2ywg9ngMCJDhIcgscUSk9QAzJ6z7TVWc38UmWKqnJqEF1ZTmsemWxcxka4UZIvmrw9J3n/ik1tviS2bzAw44tSiu/n9yMqIuktqgoONw4IBG3uOf0WqajrYkL+J9MWb+hdMECoLKoUb7KABfnlTaMVFdDDylKT3Jmy1dHJV2tMITFSgZC4P3gCfWTWazYqNz0azh03LHjsW9PS7MLW+lZe85+q9GFDmtRT47c6sOWu76GjVGJHmgEpAjDXctu2U2mN78LLTrpz9T5xVFO9c3YfdP624DEL0UiTSIGB2kAXMcRdgfVUsrIvoMb83GsXI02voSuq+jdHvabCqCyHeS+2hIIzDHLK/bXUVHuifFrxn79S/2NdSF8KACgCL1n0icNhZ5lttRoSt8xtbluOVyK4nLUWySmHPNRfmVX+k3G8oP4bf11U9omNvw+r6h+k7G8oP4bf10e0TB8Pq+pZGrGJ+HYKKTEKjGTa2l2fE8V2A8U380VarlzR2xTk0xjNw8ju/wDC/s8P8NPdXXIit4FXyo3YXRUMTbUcUaNa11RVNuVwK9SSPY1Qi9xRB+EKW2GUedIvqDH8hVDiL1Vr6jfhUd37+hXdIzRnRo+PaliXnIg72FSVLdi+6Ir3quT+jLibca076Ixwhz6xzsjKdizKR5PMW50jedY9xeivC+SkmvUrgaSfq7q48GJp/bbA/xJ+ruo8GIe22/QetX9Zpxh4wCtlBHk8iRzrv2yyv3Y9kZ/Ltl4zZI/GjEc0+7/zXn4hd9Ct40jx8YZuUf3BXnt1v0/Y99on6mPjDLyj+4KPbrfp+x77RP1E3SSzvLIwTynY5AAZnhnXLcZ9ZDzH4tKFcY8y7DVorTs0cUa2QFUUeSL5Dib10syyHSOv2E9+VOc3LfdkjhdZJ2dFJWzMoPi8CQDxqWvOtlNJkStbeh1p0WSrvCHrF0r/B4z8nGfHI3O44din19lLcq7mfIjVcFwOSPjz7vt9EJdUzQHJj3ZbEGw/OrWNGEtp9xZxCdtenF9A0PiH6eM7TA7XAkcDyqbIioVNx6C6Fs7JKMntFramacCFo5n8o3VmJOdrEEnduHrqnw/KS3Gb+xX4nhN6nWvukN+K0jHGpd3UAdYz7BxNNZ3QgttiWFNk5csU9lXaVxnTTPJa20chyAyHqArNXW+JY5GuxqfCqUCA1jW8OXnr+YqxgPVv6Cb/5Iv8Ah7+qPGhdHGWSKAGxdgt+XEn0AE02S2z53XDxbVH1HrWXUaGHDPJCz7cS7R2jcOB5WVsjbPKpZ1JLoM8nh9ca3KPdCpqppT4Nion2gqswR7mwKMbZ9hsfRXNUZt9EyhhWOu1Pyfctj4zYPd8Jh/iL76u+DP0ZoPaKvmR3YXHRyf6ciP8AZYN7DXDi13RLGcZdmdNeHQneFbEbOj3X9ZJGvc22fUlQZD9wt4Md3IrDVSTCJI7Y5S6BPFQBiWckbtki1gDvIGdVK+VP3hpkeK1qvuNWj8foORgrYdor5AybWz6Ssh2e05VOpUt9ipOGXFb5tll6MwUcMaxwqFjXyQCSMyTkSeZq1FJLoLZylJ7l3OuvTkKAE/wjH5KH94fwn30s4n8EfuNuEL+pL7CHSY0B3aCH+Zg/ep+IVPjfmx+5Xy/yJ/Ytx9x7K0kuzMgVaKyz+IoruIbbz21fXY0UeyMV6ejVq4fkR9pvbVO74hPm/mEnURUCgAoAKACgDowH+rH9tPxCpKfzI/c9j3Qwa+ax/BoujjPy0oyt9BeL9vAf8U+ybuSOl3ZpOFYHtFnNL4V/L9CpqVGz1o68Jo95EldR4sK7THhmQAvab+qu4wbTfoQW5MK5xg+8npHFIgYWPGuYScXtEllcbI8sjRo3CMJ47AkbXDPgeFWrr1ZTJeehM8WVNib+H1Ge9I2XE/QKN7PNG3DwNIdlFLHkov7K7hCUukVs4nZCC3JpDLDqQXw8nS2ErL8mvBGFiCTxNxbquacYmE4Lml3MxxjL9qqdNfb1ELBYh8NOr7Nnhe5VssxvU9ouPTU6fKzCwlKqxPzRN64eEI4iMw4dTGjLaQtbaN96i2QXr3nq4uaaE480v2G12W7FqK0n3EbDrdh1Z1bhFb6FKWkjvvx4VNtFfT1syjEG4JBG4jIjsIo6PuCbXYdtUteXjYRYptuM5CQ+UnLaP0l6zmOuqd+KtbgMsbOkny2dvUcNctW/8QiRBL0ew23fZ2gx2SBfMZeMaU21860aDGv8GXNrYsaI8FiKxOJlMi/REd07SxNz6BUUcZeZas4i2tQWhN141fXBYno0JZGQOu1vAJIKkjfYr66htrUJdC7iXO2G33HXwf62RRYHZxMljE5RBmzlLBhZRnYbRF92Qq1jblEpZOLKVvuLudmI8JUIPiQyN1kqv5mrXhsI8Nm+7RpXwmpxw7+h1PtAo8M6fDJfMR+tGtsGKjjCh0ZWJIcC1itt4JFL+IY9k4LlW+pawaXjTbn2aIMGkEk09Mcpp9Ud2gj/AJmD96n4hUuP+bH7lfL/ACJ/Ytx9x7K0kuzMgVatZd/EUV3EN957avrsaGPZGK9Ohq1cHyI+01U7viE+b+YSdRFQKACgAoAKANMel4IpU6SVFIdbi9yPGHAZ1PTXLnT0WKse2bWoi9pPHPPK8shuzm/UBwUdQGVWJzc3tn0rHx4UVquHZHjA4R5pFjjF3c2A/M9QGZ7KIxcnpHV10KYOyfZFnaY0OmE0XNEmfigs3FmLLcn+9wFMp1qulpGRx8mWRnwsl69PoVVSo2ZM6nfPsN9v/wBWqfH/ADEL+Kf2k/sXBisJCc5EjPWwX2mmjphLukYqFli+FsjyMApz+Cg9Zjrn2ev5UTc+U/OX8nXh8fht0csI6lZPyNSxgo9kQyha/iT/AJO9XBGRuOqvSNpruKPhE0ZAcNLO0Y6UABXFwbsQouR5QF9xqSmpTsSYvzqq+RzkuqKfGFXr76b8iE3iMZdRdCpicUEcfJopdh51iAFPVdh3VDkT8OHQsYlfi2+95FyjDIF2Nldm1tmw2bcrbrUr2x9yrtoqXwhaCTCzq0Q2Y5gSFG5WUjaA5DxgbdtM8W1zjp+QjzqVXNOPZitVopDPNprFnR8bwTOowzGOXZtfYNjE5JF7DNSeykXEYShLcexquCWV2x5LFto8ana+vh3f4W0syPax2tpkIvuDHcb8OQqhXc4v3h1k4amk69IgtetZPhmI6VVKqFCIGtewJJY24kscuypIx8ae/I7pr8CHL5s4sBEVTPeczTGMVFaRbqWl1OmujsKD01y7qEV8lbgbsBitk2Pkn1HnS/PxFZDmj3RHjXuEtPsMGAk2ZY282RD3MDWeqerE/qMr1zVSX0ZcT7j2VppdjGsqtnsCeQ9grMf9inFbloQ71eNAlpGb16ejZoZgkCbRAvc5kDeTzqtKqdk3ypsTZScrXokAw51BKLi9NFVrRm9eAFAGjHYxIULyGyjvJ4ADia6hBzlpElVcrJcsRB0xrDLOSASkfBVO8fWPHs3Uzqx4wX1HlGHCtb7s4tG4XaYHcFIPp32qzBbY0xqeeSfkMNLjSFq+D/VzoI+mkFpZBkDvRDmB1E7z6BwppjU8kdvuY7i+f48/Dg/dX8sktePmM/2R+JakyPymVeGf3df3KXZrZmk6WzdyaS2zXhse6yK0ZKEHIjeMj3Vbx4JTQvvt8VOD7G+eZpDd2ZzzYlj3mm+iGEIx6RWjXag7AigDdhcS8ZvG7IeaMV9hoOJ1Qn8STJPS2uMz4SSLEfKL4rbdgHXZYE3tkwsD19tSUyUJqTEHF+ExnRJ1dH30QUUgYBlIIOYI401TTW0YKUXF6Y0+DvSKw4wbZAWVClzuDEqVv27NvSKr5UHKvp5FrBsULevmtFwXpSPyr/CnpFXmiiUgmJWL24M+zZe2y39IplhQaTbE3ErFKaivLuJFXRaPXgoe8uIQ5ho1NjuNmI3f91Uc5dExnwxvmkvsMeN8HmBkJboihPCNmUehdw9FKXRBmijmXRWtlX6f0ZFDiZFjRlVG2V27knZyJu3M3q1TXGEdIb47U4KUn1OWpS0Pfg91XjmQ4iddsbRCKfJ8XymI453FjyNRzlroKs7KlGXJB/cYtZNUMPLC/RxJHIqkoUAW5AvZgMiDurhSZUoy7ITW3tFPtmKnHlq3FmmjuLCfga6KeYHsrI5EeW2SXqPqnzQTfoW7oDSIxECODnazDkw339vpp7jWqytNGVyqXTa4sjtcMTHDh2AVNuQbKiwvY+UewC/qqHMlCut9OrJOH4/i2p66LqytejHIdwpFzM1HJH0DohwUX4ZCvU23o8cIJbaHDS2qcSFZ8TIBBDCqbABU7QWwswOZLEm1szatfiyddahBdTKOzcny92zo8GGGJwjF1BUyNsbQBysoNuraB9de5cIOfZbI7Utk1rFiEhiyVNt8l8UZc29HupXlzhVDt1ZXsaSEekRUK81r0oZpioPiRkqvWdzN35dg66aY9XJHfmx/hUeHDb7siIIi7BRvPq66spbL9cHOWkN+gdCvO6wwi53knIAcWY1YjHyG1tteJVuX/s6NDYqOKZZJYzIqZhbgXYbibjcN9uylVclGW2i3l1WW1uEHy7/wO48Ji/s7ffHuq77b9BD/APX5fP8AwcGntexiIJIRCV2xa+2DbMHdbqqOzL54uOifF4LKm6NnOun0K9xUlzbl7aghHSGWRY3LRrjaxB5VNCXLJMrHQmIuQLb6uwyeaSWjrmOqGJnNkVmPJQWPcKshKaj3aRiWJlNmUqeTAg9xoCM1L4Xs816dGGF8juNB40mtMhtH4dsPIY8zC9yh81t+yeVx326zVvFs0+VmG43wx1f1Irp6kvV8zBJJp/FBNgYiULa1to7uV9476i8GtveiZZFqWuZnI+FcRiVlOw7bIY/SaxJtz6zXSlHfKjhxly877M0V2cDv4J1/zEx5RD1uPdVLN+FDLhq9+X2LRpcOTxLArCzKGHIgEeujZ6pNdmQ2N1Qwcm+BAeaXQ/yEV1zMnjl3R7SJHRWj0w8SxR32Uva5ucySbnjma5b2RTm5y5pdzg1s00mFgckjbZSI14sxFgbche5NexTbJMemVk0kUmBVg0jNLJnYcd1eOSim35C6ypqWl5k/GlgByAFY+2fPNy9R1CPLFI6cLjJIjeN2Qnfsm1+3nXkLJw+F6ObKYWdJrZ5xGIaRtp2Zm5sST668lOUnuTPYVxgtRWjVXJ2T2p2jDNOrEeJFZm6z9Fe/P0VdwaXZZvyQv4lkKurlXd9D34QZJ5sSsYgmkhi2TZUk2XYi5O0o5HZy3Z1rMfkUdt9WIatJb2NWp+kZJYW6WD4OIyFVdllGyFBuAwGXD0VWvUYvaeyKxJPuLem8f00pb6IyXsHH076zGVd4s9+RQsnzMhNMYrooJHG9VNu05D1kVHVHmmkd48OexIq6m5pexNaKw2yu0d7eocKnhHXUbYdPLHmfdlweCzABcM8pHjSuRf6qZAfe2qnj2EnGbXK5Q8kisaRmzCvAAmvUeN6WyNJqwhQ3thQeHZobBmaeKIGxkdVvyucz6BepKvjRxbPw4OfoX/orRseHjEcShVHeTzY8TTLZlbbZWy5pM16Z0TFiYzHKoIO4/SU8GU8DXp7TfOqXNF//AKUhjsKYpHjbfGzKevZNr+nfXRrarPEgpLszRXpIe8Ji1jkjZmUBXUkMRYgMLgg8LUFbJlXKuUZNdmWTitE6IkkCh4w7EACKQi5JsBZSQM6njZfFGBlTiSlrpv6MlcHqPgozfotsj9YzMPuk29VRyybJd2TQwqYvaQreFbEjbw8K2GwjMQOG0Qq5ditVnCXRyZS4lJbjBCGTbM1dlJRW2LNDx4NNIRQpNI1yXZVGyOCgk5nrb1Uj4hxClSUdjbh65ItvzHP41xebJ3L76W/iVXoxh4qN8OskDfSK/aU+0VJHPpl5nviRJSGZXF1YMOYNxVuMlJbTJF1FXwmYpo8KmwzITKoupKnyXO8dlSwXUu4EFKzTW+hVU0rObuzMebEk95qYeKKj0SPFB0PmpuqEUsZllkV2YWURsD0R85iPp9W4Z76r5EeeLgKsnMlCa5V29fM06U1WnhJspkTgyC59K7x66z12FZX26oY0cRps79GQroV8oEdoI9tVXFrui6pxfZmYo2bJVLH6oJ9lChJ9keOyC7snNFapzykFx0ScS3lehd/fardODZP4uiKN/Eqq+kerLB0Xo5MPGEjFgN5O8niSeJp3VVGuPLEz910rZc0jsqQiIDW3H7EXRg+NJl2KN/fu9JqhnXckOVd2RWy0tCVSMqi/rxLbDW851HddvyqziL39l/h8d27+glYGDbcDgMz2U1its0ePX4k9DBU47LV0VpuHA6OwxkN2aPaVF8ptolr9Qz3mpN6RlrsazKyp8nr38hd/R1i/Og++/wDRS72Of0HP49R8r/j/AGH6OsX50H33/oo9jn9A/HqPR/x/s5NLakYiCF5ZGiKIM9lmJzNsroOfOuZY04LmJKeL0XzVST2xVOGXrqHnYweNA36O0QZ5UiQgM5sNrdexOZA6q7g3KSSK+RXCmt2S3pDrq/4PcTBiYZWeErG4YgM17DldKtwompJiK/iVM65RSe2tFniroiPE0oVSzGyqCSTuAG80HqTb0ih9LYzpp5ZeEjsw7CcvVau0a+ivw64x9EcUiBgQcwQQew769JZR5lpiJNowxzrERvYbJ85SRn3b67h1kkY7NqdDkpD2rEEEGxBuCN4IzBFNtdNGQTaex2h8JU4SzRRs9vLuQD1lAPzqm8KO+4yXEpqOmuom6W0k8jvNK20zHP2AAcAKmlKNECjKUrZbkRGGgkxEgRRcn7qjmeqkWTlP4pP9C1XWuyLDwOFWKNY13KLdp4k9ZNzWbsm5yci/FJLRvvXB6FAG/BYx4m2kNjx5HqI41LVdKp7idRk0dmubyY3DQCCNnbpTtKovskId53AZ7zWkxL42x5hvw62EZOUnroJ2N1YxcSl3gYKN5BVrDmQpJAq3zIbRy6ZPSkRFdFgwum/gbCVZCjjds5luorxXtyriclFdSDIlVy6sG6LwsSSxhooEU7m22LeMN/ii1h6Tvq1i4kLo82zG5mXKmxwiunkzmk8IWNPGIdkfvY1b/DqfMpfiF3lr9gj8IeNHGI9sfuYUfh9PlsPxC7z0SeB8J0gPy0CsOJjYqfutcHvFQz4av+siWHEn/wBojzoHWKDFreFsx5SNk69o5dYuKX20TqepIY1XwtW4slSahZMV1pnG9NMz8Ny/ZG7vzPprO5VviWNlOyW2cNVzgV9fj8lEP+ofwn31cw+7GfDPjl9iE0RDsptcW9nCm0FpGvwq+WHN6ndXZbPc0rMQWJJACi/BVFlA5ACvdnMIRitRWj6GqUwYUAQOvPzGf7I/EtQ5H5bL3DP7qv7lMUmN4TOp3z7D/b/9WqfH/MQv4p/aT+xdYpwYUw7gAkkADMk5AUB36Iq7XjW/4ReCA/JX8dv1luA+p7ezf0lof4GB4f8AUs7+S9BMrob6CgBo1H1WTGOzzpeKMWU7j0jD6JGYKj2ihTcXtCTjMoSr8J93/CJjG+DLP5GfLlItz95SPZVqOa/NGOnwz5JHF+jTEfrYf5/dXftsfQ4/DZ/MiP0xqN0TIss21kTZF2eNt7E8jwpNxTiDWoxR3HC8Pu9nVgsEkK7MahRx5nrJOZrPWWys+Jk8Ypdia0Bo8TS7LeSou3XwAqfDoVs/e7Ilrjt9R1/w6LZ2ejS3LZFPPAr1rlRZ0hM1h0cIJbL5LC46uY/vnSTMoVVnTsyvZHTIuqZGMGpspErrwZb+kEe80y4bJ87iTVdxwIp2TlHeELDpg8RNsiyZOq/b+iOQ2r+ipefUdj2nI/4/PLv2KunmZ2LMbk/3YchVNtvqxZObm9smNWXzkXsPtHuptwqT3KIl4tFe6xhhhZzZFZjyVSx7gKcSko92Jkm+yCaBkNnVkPJlKnuIoUk+zPXFrujXXRyb8Fi3hdZImKupuCPYRxB4iuZwU48sjqEnCXNEt1tYxNgFmXJpPEI819zjuBt2islxPePFx/YfwvU6uZCrWaIQoAWteItpIRzkt3qfdV3C6yY14THmtaI5RYWG4U4NwlpaRmgB48HerCT3xE67SK2yinczDezDiButzvXcV6iTiudKt+FB6fmWhXZnBa0zrnFh5TFsu5W20VK2BP0czv3d9TQolJbJYUuS2bYp00nhJFG3GrkoSdkkW2WuOFQ3U9HBndVjx7lPvrqQf6NI/wBok+6tUfYo+o4/+wW/Iv5OzROoSQTRyiZ2MZvYqtjkRw7akhiqElLZBk8ZsvqdbilsZ9IY+OCMySsFRd5PqAHE9Qq0Ka65WS5YrbKo1r1vkxZKJdIfN+k/W/V9Xd28OtGiw8CNPvS6y/wLVejEK9AlNXtByYyTYTJR5b8EH5nkK82VcrKjRDb7+SLn0Xo9MPEsUYsqjLmeZPMk51wZa2yVknKXdnVXhwFegK+umGPycg3C6n05j86U8SrbSkiG1eYr0oICU1cx4hlu2SsNknlxB7PfV3CuVdnvdmSVy0+o8iUFbhhbnfLvp6px1vZZ2iiNbdfcTJMUAiXoiyeKpOYaxsWY3GXKqmTXXbJPuMfYqZJPbFqbWHEtvmYfZsv4QKhWPWvIkjiUr/qWt4G5jNCzsxLRXjJJuTtHbBueogVLj0ctrn5C/Ip5LdpdGWTV8iPn3w1aREmMKqclsp7UFj63YeivLXqKRf1JURj69Su9qoCAn9VMOWZtkXLFUXrYnIesU34WtKU2J+KPbjFH0roHQ0eFiWOMDIeM3F24sTxqpdbKyTky3TTGuKij3pvRMeKiaOVQQdx4qeDKeBFFdkq5cyPba42R0yg5EsSDvBI7jb8q0ie0mZprTaMV6eDBqxiCUdL+KrBgOtlsfUi1jf8A5FZzXRivJDHE3yEzWdLQUAcenMFt4dpOELofS+0v50w4fDcnL0HXAv7n9BWpqbMKALo1BQDAQW4hie0uxNSrsY7iLbyZ/cXNN6+M4K4ZSgOW21tr/tUZDtN+yrcMf1I4Ueolk3zOZO88zzq10LBZvg2+aN+9b8KVSyPjKl/xjXUBCRundMx4WIySnqVR5TtyUf3avUTUUTulyxKf1g07LjJNuQ2UeQg8lB+Z5n/5XSRp8bFhRHS7+pF16WQoAYdWNU5cWQxvHDxc726kHE9e4de6uWyhl58KOi6yLGxU8GjcOFRLcFUb3biWPtNVsjIVUdsSVV25lvV/d+gj6Q1hxExO1IyjzUJUDuzPppHZl2Weeh/Tg01rtt+rI4Ttv2mv9o++ofEl6sseHD0X7EtorWaeEi7mROKub9zHMGrFOZZW+r2ipkcPqtXRafqiw8NPHioQw8ZHGYO8cweRBp2nC6v6MzV1Mq5OExJ0phFicqjhx1bx1Hhfs9VIMiqNctReyjKOmcdVzkK92wETXjRZSQTKPFkybqcc+0DvBpliW7jyvyHXD7uaPI+6FzDRBmALBRzP976vwXM9MZRW31HbV7SsmCYNAQBaxU5qw+sOfX10xUFy6RJbjwsjpjJj/CJiJEKoiREixYEsR9m+QPfXnIVocOhF7b2Jx/u9d6L+kePg4YgbAYk2A2QSSdwHXRpHkoQ1tpFwar6nQYeCIPBEZlO2W2FuHvfI2+jYD/tqLxJLai+hmclV22c2l9Borg5FvXXWVcJEQpBmcEIvK+W23ID1nKrOLju2X08yplZCqj9Sl60AgMV43pbZ6MerEGzEWP8A+jXHYMh+ffXzziV3i3NjWmOokvS8lCgBmwmiOl0fKlvGmDEdo8j1qO+nuDXqrfqMcCfhWRn9SpKsm83vsFB6Wr4MNKB8MYSfHhY5c0Y3B9BJHoFdxfQy3F6HC7n8mY0TqCikNiH6Q+YtwvpO8+qrU8hvsUJXt9hP1mjC4udVAAD2AAsAABYAVZr+BE9fWKHrwb/NG/et+FKqZHxle/4ye0vpJMPE0shsq95PBRzJNQnNVUrZqMSltO6YkxcpkkPUq8EXkPzPGu9GqxseNEOVfuR9elgKAH/VHUbaAlxa5b1iPqMn9PfyrlsR5vEv+lX7/wCixFUAAAWA3AZAdlciV7fcrXXbGGTFMt/FiAUdtrse829FIM+xyta9DS8Mq5KFLzZFaMwZmlSMZbbWvyG8nuBqvTX4k1EuX2+FW5+g/YnU/DmMqilXtk9yTfrzsRTqeDU4cqXUzsOJXqfM309CuXQqSDvBIPaMjSFx09GmjLmipIlND6SdEkiVrK9ieeWRA7cr9lSxvnCDgvMR8bq9yNi+xtqAzJvwOEaVwiDM9wHEnqqWqqVs+VHUVt6GT4ors/6h2uwW7t/rpn+GR18RL4Qs6Y0VsloplDBh6GHMf3lS6yudE+pwuauW0V5pfVCVCTD8onLLbHVb6Xoz6qu1ZcZdJdGN6M+ElqfRnNox5FPRyK6+btKRu4ZimuNepe7sZ03RfmSQq5ssbXqSGA0HiJjaOGRusqVX7zWFG0RzyK4fEyxdUdSlwxEsxDyjyQPJj7L+U3XUUp7FGTmOxcseiHCuCiJWtmviQXjw9pJdxbekZ/8AZuoZc+VXsbClZ70+iKGTmxr92PVlW4rEvK7PIxd2Nyzbz/fKnMIxitR6CaUnJ7b2zVXRyS2htBPOryEFYUyZvOYkAIvM55nhSviuYqKJa+JlrHoc/e8kMSqALAWAyA5DlWAb31GP0M14AULuBZEWzBCu0bLGouewe+tKnGqtc3ZIvwg5aiu5T2vUMUWIaSJrxTEtkG8Vzmy7uO8dp5VFXk1WvUGa3BukqlG3o0Lfw1PO9R91TaLnjQ9Tu0dj3idZYXKsNxHLiCDvHUaE9BZXC6HLJbR9BmpTDFOa1/PMR9s+wUwq+BF6v4EPHg3+aN+9b8KVWyPjK9/xiZ4StYRJMYw3yUBI+1J9I9dtw7DzqOMW3pDrArjRV4k+7Eb/ABdfNPqqfwWT+3x32OyCcOLr/wDKilFp9S3XbGxbR14PFNE6ultpTcXAYA87HK9eHtlasjyyJz48Y39cPuR/015op/hmP6fyHx4xv64fcj/po0H4Zj+n8i7itMTO7MzXZmJJsu8nsqF8Pok+ZrqRq2VfuR7I26N07PFIHRwGUGx2VPC3EULCpqfNFdTpf1/cs7F+YZropO8qCfSK7M3JabRU+n02cTOP+o3rN/zrNZK1bL7mtw3uiD+hz4I+OPT7KgK3Fo7xZEpXhjRo1KQfKtx8UejM024ZFak/Mnp8xppuTC1rrGNiNuIYj0EEn2ClfE4rkTIrewp0mK50aOciWMjz19oFTUScbFr1OotprRv0hrtMZZxhMMkkeHv0jtvsCQTYWsLg8zlenssiW3yrsaqrhVfhwd9mnLsht1b0wuMgSZRs3uGXfssMiL8RU9c+eOxTl40sa11yJGeZUUsxCqouSTYADeSa7SbekVW0ltlVa4a8vPtRYYlItxfc8nZ5q+s9W6nGLhKPvT7+gnyc1z92HYShTEXGaAHbVXUF5rSYoGOPeE3O/b5g9fZS7Iz1H3a+r9RjjYLl71nRenmN+tarFBFFGoVdrJVFgAo5dpFZfidjcEn3bGVqUYpIU6SFcKAOvRUW3NGvN17gbn1CpsePNbFHUFtjdrbLs4cjzmUeu59lM+KT5cdr10OcGPNcvoJ+H0TFiVdJnVEsM24knK2YzyvSbBiudy5+XQ2yLpV65VvYn6X1GaNj0EoxCcCgG2PtJe57Vv6K0MMiqb92SbO6bIyX9T3X9e37kWSIwFbeuVtx7uFSDVSUYo+hMBpGKdS0Tq4G/ZN7do4VKmn2MFC2Fi3F7K91h1axUmJmdIiys9wdpMxYc2q7XbFRSZehZFRSZNaI6TAaOnaVdh1LsoJBuSFVNxP0qgtkpS2jyMfGujFeZSWmZSXsTew48ScyasUrURrmv3+VdkbCsQQKxAYgEkC5BOf9iuff29HbVKr5W+p14DDKourFg3ZbKuJyb7lrGqjH3ovZ11GWgoAKAOBt5qddhRP4meod57DXE+xNjfGfRuE/00+yvsFVzOT+JlWay/O5/tn2Cs3l/nSNVgr/AI8fscWE8tf74Gq5FxP+1mSteGLJTV7SYgkO15Dix6rbj6z31cw8jwpdezJK5aY6rjIyu1trs87i1PPFg1vZY2hO1k0oJnATyEvY+cTvPZ/zSXNyVbLUeyILJ76Ih6okR36Dw5knjHJgx7Fz9w9NWMWDnakd1rciL1NmWOLSiuQCEa9+rpVPrPrFN6mlzpmz4lGU5Y8o/T/wT/goBXBMTkDK5F+QVQfWDUuKvcKHH2vav0Qp6861nFuY4jaBDl/1SPpn6vIens0mJiqtc0u/+DE5eV4j5Y9v8irV4pHuCEuwVbXY2FyAPSTkB1muZSUVtgotvSLR1T0Dg8KBJJNDJP522uynUgJ3/W39lJ8jItt6JNIc4+PVV1k02Nf+LQfrov4ie+qXhz9GXfEh6r9xT1x0pE0iBZYyFW+Tqc2Pb9Wk3Eoz50teRXunFvoyCjmVvJZTbkQfZS2UXHuiLZ7rk9JjVSO+JX6oY+q351dwI7u+xJT8Qz6d0WcQqgOF2STmL3ytz7aYZ2I8iKinrQ0xchUyb1sisLqlv6WTs2PzuKoVcGXXxJfsW58Sf/RfuQmlsD0EpS9xkQdxsfzypblUPHt5U/qXse7xq9tCfojVnEYxiUTxdo3kfJd+eZzY9lPaOacejGEOJ0VUf1fiXZaGLVXFBdJDoQVjkZwFOXiEFluOG4Ecqmrep9D5fiT1k6h2ZadXB8L+uujJcThuih2bl1J2jsjZFzvseNq9RbwroVWqc+xTWnNTsSkzK3R3y+meQ+rU8b4xWmeZfFKFa+53/o0xXQdJ8n5G3/qHda9rbPKvfH6/Qn9qxvC5uu9HPq7qlinkKL0ea3zc8LfV665sthPsc4PGKeZx6jF+j7Gcov4h/pqPaGv4pR9Q/R9jOUX8Q/00bQfilH1D9H2M5RfxD/TRtHn4pR9Rc0lq/NFK0b7O0pzs1xmARY266gnxGmt8kt7QRrdy8SHZnnA6Dld1Rdi7+KLtYXO65tXK4jTN8q2dqEqdzl2RfkA2UUHeFAPoFTN+ZmpPcmVFpSfpJpXG5nYjsubeqsxfLmslL6mwx48lUYv0R06vaPaeUqu9UZs92VgB1b66oodzcUUuLS/47j6nXNEyEqwKkbwahnFwepdzHtNdzxXJ4Fq9PQrw8PUcZYgKCSdwGZNdRi5PSWz1IdtXdE9ApLeW2/6o8330+w8bwo7fdlmEeVEfpfUTC4iUysHVmN22GADHmQQbHsqaVEJPY2x+L5FMFBNNLttdiK18xaYLBphMONjpLrlvEYzc33ksSBfrNM+H0Jy35IQ8Uy5z25P3pFYU9EAUAYoAxsigNGdkUBo48R5RrM8Qnu9/QtV/CT+pvlS9i+1qRZ3ZFqnuM9LicYtSk+Vc8kt3n/imXDV77f0JqV1JbWXByuoaFnuu9VYi45gA5kVPxCm2ceatvp5DXDsrjLViX3F7RumpMOWDAsDvDkgg9ppTj5tuO2pJv7jG7FruScXr7Gid5cVKWCkk2AA3KBuz/Oop+Nl28yidwVeNXpsdtD4HoYlTeRmTzJ31pMWjwalAS32+LNyF3VjViVMQ2JxLKZCWIVcwC28k9hIAHOu4VtS5mJ8XEnGx22d+o4VMMgoAVdcdEM9pYwWIFmAzJG8EDja5rmSF2djuXvxIP/H5eg6CwtbZvY7Wz5tvVXPM9FX2mzw/D0TepmimTalcFbiyg5G17kkcNwrqKLWDQ4+/Ia66GIUAFACPr/oo3GIUXFgr9VvJb127qU8Rob/qL9R1wrJS/pP9BMBtu3ilSeuqHjW1p9iaxGtOJePoyy2IsWAs5HWb+wCrUs22UeUox4dRGfMk/wDwQlVC8WBqDowxxtKwsZbbN/MG4+kn1CnfD6XCHM/MzvFMhTmoR7L/ACMeLwMcotIobt3jsO8VdnVCa95bFTSZFS6qwncXXsIPtFU5cOqfbaOHUjV8UU/WP3L7q4/DIerPPCRti1VhG8u3aQPYK7jw6pd9sFVElcJgI4v9NAvWN57SczVuumFfwo7UUux01KdAaAKv8IGiMViMWWjgd40RVUi1jvZt55tb0U2wrqq6/efUUZtVtlnura0LXxUxv7NJ/L76t+1U/MVPZbvlYfFTG/s0n8vvo9qp+YPZbvlYfFTG/s0n8vvo9qp+YPZbvlYfFTG/s0n8vvo9qp+YPZbvlYfFTG/s0n8vvo9qp+YPZbvlZDzaHnDEGJ7gnlw9NZTJyq5WyfMu5Oq5Ja0TOq2DkjaTbQrcLa/GxNLMuyM0uVk1UWu4wVRJhp1IX/VP2R+KmvDV0kyxR5jXTYnPLIDvANcuKfdBtgq23V6kl2DbZ6r0DFAGaACgDFAGNkcqDzSMig9M0AFABQB4kUEEEAg5EHcRXjW+jBPT6Fe64aEigIaK42vo38UdmVx30mzMaFfWJoOH5dlnuz6ixS5DVvSHLVDQEMi9LICxByUnxe62fpprhY1cvekJOIZlsHyRekPCimyEp6oAKACgAoAKACgAoAxQeBRoNhRoNhRoNhRoNmK8YIi21cw5JJQ3JufGbj6aqvCpb20cOqJj4tYfzD95vfXnsNPoHhRD4tYfzD95vfR7DT6B4UTswGjo4QRGLbRucyd3bU9VMKl7qOoxUex11IjoK9AKACgD/9k="/>
          <p:cNvSpPr>
            <a:spLocks noChangeAspect="1" noChangeArrowheads="1"/>
          </p:cNvSpPr>
          <p:nvPr/>
        </p:nvSpPr>
        <p:spPr bwMode="auto">
          <a:xfrm>
            <a:off x="-1765877" y="-1625600"/>
            <a:ext cx="5905500" cy="379095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CA"/>
          </a:p>
        </p:txBody>
      </p:sp>
      <p:sp>
        <p:nvSpPr>
          <p:cNvPr id="59" name="AutoShape 9" descr="data:image/jpeg;base64,/9j/4AAQSkZJRgABAQAAAQABAAD/2wCEAAkGBxQSEhQUEhQVFRUUFxgaGBgWGBcYGBYYGBgXGRcXGBcYHCggGBolHBUXIjEiJSkrLi4uFx8zODMsNygtLisBCgoKDg0OGxAQGywkICYsLCwsLSwsLCwsLCwsLCwsLCwsLCwsLCwsLCwsLCwsLCwsLCwsLCwsLCwsLCwsLCwsLP/AABEIALQBGAMBEQACEQEDEQH/xAAcAAACAgMBAQAAAAAAAAAAAAAABgUHAQMEAgj/xABJEAACAQICBgQICggFBQEAAAABAgMAEQQhBQYSMUFRE2FxkQciMlKBobHRFBYjNEJicpKywRdTVHOTotLwFSQzg+FjgrPC8UP/xAAbAQACAwEBAQAAAAAAAAAAAAAABQMEBgIBB//EADYRAAICAgAEAwYFBAICAwAAAAABAgMEEQUSITETQVEUIjJSYXEVM4GRoSM0sdEkQsHxBhbh/9oADAMBAAIRAxEAPwC8aACgAoAKACgAoAKACgAoAKAEvwrs4wXiSBB0i7Y2tkyLZvEXmb2NuIBqajXMWcXXidSssRJFbCfBVlw81htyyNsoz5DbVr5KDfPIWNrVZW+vN1L65ve5+qL+h8kXNzYXI45b6oCdnugAoAKACgAoA04vErGjO5CqoJJPACjscykoptiWfCXD+om/k/qqHxkLXxWv0ZJau65R4ubokjkQ7Ja7bNrAgWyPXXUbFJ6JsfOhdPlSaGipC8FABQAGgCG0lrDFExXN2G8Law6iTxpfkcRqpfL3ZbpwrLVzdkc+H1riJsysnXkQO22dQ18Wqk9NNEk+HWRW00yfRgQCMwaappraKDWuh6r0AoAKACgAoAKACgAoAKACgAoAxegAvQAXoAL0AF6AM0AKXhE1akx0KCIgPExYKxsGBFiL8Dut6edS1WKD6ljHtVcuoraT1e0ljY8PBLDDEkA2dvbU3yC3spJ3DcN5qSM4RbeyeFtVbck97LOwGG6KOOMEkIirc7zsgC57qrt7ZRb29nRXh4FABQBgtQebIHS+t+Fw9w0gdh9CPxm9Nsl9JFcOaRWtzKa+76+hW+s+tMuMOyfEiBuEB3ngXP0j1bh66rzschJk5krunZen+yBrgpjX4Mvnv+0/tSpKu4x4Z+f+n+i2qtGgCgAoAwwrx9gFldV1Rw7ybSAlmDC195zN+e+k64VGNnPKW13YxefJw5IrTIXTzRGX5ADZsL7IsC2e71UsznVK3+kun09S/hqxV7sHLQcTLBGrbwu48OQ7q0eHGUaYqXfQlyJKVja7HfVkhCgAoAKACgAoAKACgAoAKACgCutMaxYgTyiOUhVcgCy8MuI6qQZGbarWovoaTF4fTKmLlHro5PjLiv1x7l91Re3X/MT/AIdjfL/kPjLiv1x7l91Ht1/zB+HY3y/5D4y4r9ce5fdR7df8wfh2P8v+Tbg9YsS0iAymxdQcl3FgDwruvMuc0nLzI7sDHjXJqPkyyhWgMwZr0DFq8AzXoCxrJrnDhH6PZaSSwJVbALfdtMePVVe3IjB67stUYk7VzdkatXteYcVIIijRO3k7RBVjyBG49oryvJjN67M9uw51x5u6GwVZKgr+Ej5jJ9qP8YqO34SjxF6of6FRxoSQqgkncFBJPYBmaqpbM6k29LqTWK1Xniw7YiYCNQVAU+WdpguYHkjPjn1V34bS2Wp4dkK3ZPp9CEqMqDX4Mvnv+0/tSpau4x4Z+f8Ap/otqrRoAoAKAMXoA58XsurR7QBcEbxfMcBxqGxxnFw33O47i1LQl6b0T8GKFXJBvY7iCLcu2s3mYfsrTix1i5PtCakhn1axzSw3fNlJUnnaxB7jTzh98rqdy7roLMypV2NR7EtV4qhQAUAeJpQoLMQABck7gBvNeNpLbPYpyekKj6/QAmySnPfZc+vNr1RfEK15MbR4Le1vaGbR+LEsaSKCA6hgDvAIvnVyE+eKkvMV21uubg/I6K7OAoAKACgDxK+yCTuAJ7q5k9Js9S29FPSPtEsd7Ek+k3rKSe5Nm1hHlil9DZg8I8rhIxdjewuBuzOZrquuVkuWJzbbCqPNN6RJ/FbFfqv5k99WPYL/AE/kq/ieN838B8VsV+q/mT30ewX+n8h+J43zfwbcHqziVkRjHkHUnxl3BgTxruvBuU02vMjt4jjyrkk/JljitAZkzQAUABoAqXRQ6XTJ28/l5Tn9QPs92yO6lsOt/X1HNnu4nT0Qa8jotJqyZH5F8vOva/8AKK8v927oGJuWO0/qWyKZITHLpPR0eITo5V2kJBIuRexuN2e8UNJkdlcbI8suxjAaLhgFoo0T7IAJ7TvNCSXYIVQh0ikiD8JHzCT7Uf8A5Friz4SrxH8h/p/kqKqpnBr8GXz3/af2pUlXxDHhn5/6f6Laq0aA49KaSjw6F5DYcBxY8gOJqK22NUeaRLTTO6XLBCHpPXKeQkR2iXhaxb0k5D0Unt4hZLpHoh7RwuqHx9X/AAQk2kJX8qWQ35u3vqpK6b7tl6ONUu0UQ6yTQuGjdwQcmBPrqeEo913IbKvJraJT4zYiUqJryBd1hYi+88j6a4yk7Uty7EdVEYNuK1stLVqJFw6bDBg3jEjcSd/da3opxhVRrpST2IsucpWvmWiVq4VgoAwTQBXGu2sfSkwxH5NT45H02HD7I9ZpRmZPN7kexpeF4HhrxbF18voKhFjY5Uv1p6HSafVFv6sfNMP+6T8IrQY/5cfsYnM/Pn92SlTlYr9dd8U0bTpgwYFNi22bi2/r9IFhV72StS5HLqVvHlrm10GzV3TSYyESoCMyGU71Ybx17wb8jVW2p1y5WTQmpraJSozsjNY59jDTN9QgdreL+dV8qXLTJljEhz3RX1KsrMGxJbVrSEeHlMklzZCFCi5JJHoGQNW8O6FU+aRRz6J3wUIepNy69G/iwi31mz9Qq4+KdekShHg3T3pfwe8NryL/ACkJA5q1/UQK6hxRf9onNnBpJe5LYzaO0jHOu1GwYceY6iDmKY1XQtW4sVW0zqlyzWjrvUpEF6AC9AAaAKq1hw0uA0j8JCFoy5cHOx2gQ6E/ROZ7xS2yLrt5vIcUzjdR4bfU0wrJpTHrKIysYZLneFRM7FtxY55ddGpXWKWuh6+XHocd7ZbYpkJjNABQAr+Ej5hJ9qP/AMi1HZ8JR4j/AG7/AE/yVFVUzg1+DL57/tP7UqWr4hjwz8/9P9Fsk1ZZoCqdZdKnETM1/EUlUHC3PtO/urO5V7tn9DVYWMqa16vuRVVS4bsNhXkNo0ZyN+yCbdtq7jCUvhWziy2FfWb0eJomQ7LqVI4MCD3GvJRcXpnsZxmtxezxXJ0MupGljFL0THxJTl9V+B9O7uphgXuE+R9n/kV8TxlOHiLuu/2LHp4Z0waAEvXfWPYBw8J8Y/6jD6IP0QfOPHkO2l2Zk69yI74VgeI1bYunl9SL1K1c6YiaUfJKfFU/TI4/ZHrqDDxnJ88uxa4nxDw14Vb6+b9CE1g+dT/vX/Eaq5H5svuMMH+3h9i0NWPmmH/dJ+EU7x/yo/YyeZ+fP7slKnKxU0SYqPAzxrNhmwy7W06Nttc2PRrbixI3j6VNG65WqWnsormUGtrRO+CWMiGdj5JkAHaFF/aKhz2udfYlxfhYy6x6ejwcYdwWLGyqLXY8d/AClltqrW2NMPDsyp8sP1foIusuv6TQGNYZBdlvmpyGfDsFUrbFkQcF0G9XC54s1Y3zfYVcNptXdU2GBY2ubVQswXCLlzIvRyNy1oYNG6MlnNolvbedwHaarU0Ttfuo9vya6Fub/wBklitUsQi7Vle28IST3EC9WZcPtit9ypDitEnrqiCqkMzr0XpFsPIJEO7yhwZeIP8AeVS49sq5px/9lbLohbW1P9/Q7NOeEORzbC2RODsLs3WAclHbc9laB3N9j5rk8RkpONf7+pEnWrSCWZpZAGzG1GoVuy6WI7K855oqe2ZMerb/AFQ56l64HFN0MwCy2upXJXA35cGG+3HOpYWc3RjTCzfGfLLv/kcqlGJgivAMBeVGgPVegYvQAXoAWPCQf8hJ9qP/AMi1Hb8JR4j/AG7/AE/yVDVQzg2eDH57/tP7Uqar4hjwz8/9CxdaMV0WFlYb9nZHa3i/nXuVPkqbNTh1+JdGJVArNmtCvQZbWgtGjDwogGdgWPNjvP8AfKtJj1KuCSMhk3O6xyf6HBrnowS4dnt48Q2geNh5Q7LewVDm0qdbl5oscOvddqXk+hWlIDUGVcggjIg3HURmK6i2ntHMo8y0y5MFiBJGjjc6q3eAa08Jc0UzGTjyycfQ3GuzkpLHv8rLn/8Ao/4jWbsfvv7m6x9eFH7I2x6XmUALPIAMgA7AAdQvXSusS0mzh4lDe3FHNJIWJYkknMk5kk8Sajb29k0YqK5V0Q1agY6RsSIzIxQRtZSxKixW1huFqvYVknZyt+Qn4vTWqnOKW99/Msem5mhSbwd4Mte0oF/JDnZ9l/XVv2ywg9ngMCJDhIcgscUSk9QAzJ6z7TVWc38UmWKqnJqEF1ZTmsemWxcxka4UZIvmrw9J3n/ik1tviS2bzAw44tSiu/n9yMqIuktqgoONw4IBG3uOf0WqajrYkL+J9MWb+hdMECoLKoUb7KABfnlTaMVFdDDylKT3Jmy1dHJV2tMITFSgZC4P3gCfWTWazYqNz0azh03LHjsW9PS7MLW+lZe85+q9GFDmtRT47c6sOWu76GjVGJHmgEpAjDXctu2U2mN78LLTrpz9T5xVFO9c3YfdP624DEL0UiTSIGB2kAXMcRdgfVUsrIvoMb83GsXI02voSuq+jdHvabCqCyHeS+2hIIzDHLK/bXUVHuifFrxn79S/2NdSF8KACgCL1n0icNhZ5lttRoSt8xtbluOVyK4nLUWySmHPNRfmVX+k3G8oP4bf11U9omNvw+r6h+k7G8oP4bf10e0TB8Pq+pZGrGJ+HYKKTEKjGTa2l2fE8V2A8U380VarlzR2xTk0xjNw8ju/wDC/s8P8NPdXXIit4FXyo3YXRUMTbUcUaNa11RVNuVwK9SSPY1Qi9xRB+EKW2GUedIvqDH8hVDiL1Vr6jfhUd37+hXdIzRnRo+PaliXnIg72FSVLdi+6Ir3quT+jLibca076Ixwhz6xzsjKdizKR5PMW50jedY9xeivC+SkmvUrgaSfq7q48GJp/bbA/xJ+ruo8GIe22/QetX9Zpxh4wCtlBHk8iRzrv2yyv3Y9kZ/Ltl4zZI/GjEc0+7/zXn4hd9Ct40jx8YZuUf3BXnt1v0/Y99on6mPjDLyj+4KPbrfp+x77RP1E3SSzvLIwTynY5AAZnhnXLcZ9ZDzH4tKFcY8y7DVorTs0cUa2QFUUeSL5Dib10syyHSOv2E9+VOc3LfdkjhdZJ2dFJWzMoPi8CQDxqWvOtlNJkStbeh1p0WSrvCHrF0r/B4z8nGfHI3O44din19lLcq7mfIjVcFwOSPjz7vt9EJdUzQHJj3ZbEGw/OrWNGEtp9xZxCdtenF9A0PiH6eM7TA7XAkcDyqbIioVNx6C6Fs7JKMntFramacCFo5n8o3VmJOdrEEnduHrqnw/KS3Gb+xX4nhN6nWvukN+K0jHGpd3UAdYz7BxNNZ3QgttiWFNk5csU9lXaVxnTTPJa20chyAyHqArNXW+JY5GuxqfCqUCA1jW8OXnr+YqxgPVv6Cb/5Iv8Ah7+qPGhdHGWSKAGxdgt+XEn0AE02S2z53XDxbVH1HrWXUaGHDPJCz7cS7R2jcOB5WVsjbPKpZ1JLoM8nh9ca3KPdCpqppT4Nion2gqswR7mwKMbZ9hsfRXNUZt9EyhhWOu1Pyfctj4zYPd8Jh/iL76u+DP0ZoPaKvmR3YXHRyf6ciP8AZYN7DXDi13RLGcZdmdNeHQneFbEbOj3X9ZJGvc22fUlQZD9wt4Md3IrDVSTCJI7Y5S6BPFQBiWckbtki1gDvIGdVK+VP3hpkeK1qvuNWj8foORgrYdor5AybWz6Ssh2e05VOpUt9ipOGXFb5tll6MwUcMaxwqFjXyQCSMyTkSeZq1FJLoLZylJ7l3OuvTkKAE/wjH5KH94fwn30s4n8EfuNuEL+pL7CHSY0B3aCH+Zg/ep+IVPjfmx+5Xy/yJ/Ytx9x7K0kuzMgVaKyz+IoruIbbz21fXY0UeyMV6ejVq4fkR9pvbVO74hPm/mEnURUCgAoAKACgDowH+rH9tPxCpKfzI/c9j3Qwa+ax/BoujjPy0oyt9BeL9vAf8U+ybuSOl3ZpOFYHtFnNL4V/L9CpqVGz1o68Jo95EldR4sK7THhmQAvab+qu4wbTfoQW5MK5xg+8npHFIgYWPGuYScXtEllcbI8sjRo3CMJ47AkbXDPgeFWrr1ZTJeehM8WVNib+H1Ge9I2XE/QKN7PNG3DwNIdlFLHkov7K7hCUukVs4nZCC3JpDLDqQXw8nS2ErL8mvBGFiCTxNxbquacYmE4Lml3MxxjL9qqdNfb1ELBYh8NOr7Nnhe5VssxvU9ouPTU6fKzCwlKqxPzRN64eEI4iMw4dTGjLaQtbaN96i2QXr3nq4uaaE480v2G12W7FqK0n3EbDrdh1Z1bhFb6FKWkjvvx4VNtFfT1syjEG4JBG4jIjsIo6PuCbXYdtUteXjYRYptuM5CQ+UnLaP0l6zmOuqd+KtbgMsbOkny2dvUcNctW/8QiRBL0ew23fZ2gx2SBfMZeMaU21860aDGv8GXNrYsaI8FiKxOJlMi/REd07SxNz6BUUcZeZas4i2tQWhN141fXBYno0JZGQOu1vAJIKkjfYr66htrUJdC7iXO2G33HXwf62RRYHZxMljE5RBmzlLBhZRnYbRF92Qq1jblEpZOLKVvuLudmI8JUIPiQyN1kqv5mrXhsI8Nm+7RpXwmpxw7+h1PtAo8M6fDJfMR+tGtsGKjjCh0ZWJIcC1itt4JFL+IY9k4LlW+pawaXjTbn2aIMGkEk09Mcpp9Ud2gj/AJmD96n4hUuP+bH7lfL/ACJ/Ytx9x7K0kuzMgVatZd/EUV3EN957avrsaGPZGK9Ohq1cHyI+01U7viE+b+YSdRFQKACgAoAKANMel4IpU6SVFIdbi9yPGHAZ1PTXLnT0WKse2bWoi9pPHPPK8shuzm/UBwUdQGVWJzc3tn0rHx4UVquHZHjA4R5pFjjF3c2A/M9QGZ7KIxcnpHV10KYOyfZFnaY0OmE0XNEmfigs3FmLLcn+9wFMp1qulpGRx8mWRnwsl69PoVVSo2ZM6nfPsN9v/wBWqfH/ADEL+Kf2k/sXBisJCc5EjPWwX2mmjphLukYqFli+FsjyMApz+Cg9Zjrn2ev5UTc+U/OX8nXh8fht0csI6lZPyNSxgo9kQyha/iT/AJO9XBGRuOqvSNpruKPhE0ZAcNLO0Y6UABXFwbsQouR5QF9xqSmpTsSYvzqq+RzkuqKfGFXr76b8iE3iMZdRdCpicUEcfJopdh51iAFPVdh3VDkT8OHQsYlfi2+95FyjDIF2Nldm1tmw2bcrbrUr2x9yrtoqXwhaCTCzq0Q2Y5gSFG5WUjaA5DxgbdtM8W1zjp+QjzqVXNOPZitVopDPNprFnR8bwTOowzGOXZtfYNjE5JF7DNSeykXEYShLcexquCWV2x5LFto8ana+vh3f4W0syPax2tpkIvuDHcb8OQqhXc4v3h1k4amk69IgtetZPhmI6VVKqFCIGtewJJY24kscuypIx8ae/I7pr8CHL5s4sBEVTPeczTGMVFaRbqWl1OmujsKD01y7qEV8lbgbsBitk2Pkn1HnS/PxFZDmj3RHjXuEtPsMGAk2ZY282RD3MDWeqerE/qMr1zVSX0ZcT7j2VppdjGsqtnsCeQ9grMf9inFbloQ71eNAlpGb16ejZoZgkCbRAvc5kDeTzqtKqdk3ypsTZScrXokAw51BKLi9NFVrRm9eAFAGjHYxIULyGyjvJ4ADia6hBzlpElVcrJcsRB0xrDLOSASkfBVO8fWPHs3Uzqx4wX1HlGHCtb7s4tG4XaYHcFIPp32qzBbY0xqeeSfkMNLjSFq+D/VzoI+mkFpZBkDvRDmB1E7z6BwppjU8kdvuY7i+f48/Dg/dX8sktePmM/2R+JakyPymVeGf3df3KXZrZmk6WzdyaS2zXhse6yK0ZKEHIjeMj3Vbx4JTQvvt8VOD7G+eZpDd2ZzzYlj3mm+iGEIx6RWjXag7AigDdhcS8ZvG7IeaMV9hoOJ1Qn8STJPS2uMz4SSLEfKL4rbdgHXZYE3tkwsD19tSUyUJqTEHF+ExnRJ1dH30QUUgYBlIIOYI401TTW0YKUXF6Y0+DvSKw4wbZAWVClzuDEqVv27NvSKr5UHKvp5FrBsULevmtFwXpSPyr/CnpFXmiiUgmJWL24M+zZe2y39IplhQaTbE3ErFKaivLuJFXRaPXgoe8uIQ5ho1NjuNmI3f91Uc5dExnwxvmkvsMeN8HmBkJboihPCNmUehdw9FKXRBmijmXRWtlX6f0ZFDiZFjRlVG2V27knZyJu3M3q1TXGEdIb47U4KUn1OWpS0Pfg91XjmQ4iddsbRCKfJ8XymI453FjyNRzlroKs7KlGXJB/cYtZNUMPLC/RxJHIqkoUAW5AvZgMiDurhSZUoy7ITW3tFPtmKnHlq3FmmjuLCfga6KeYHsrI5EeW2SXqPqnzQTfoW7oDSIxECODnazDkw339vpp7jWqytNGVyqXTa4sjtcMTHDh2AVNuQbKiwvY+UewC/qqHMlCut9OrJOH4/i2p66LqytejHIdwpFzM1HJH0DohwUX4ZCvU23o8cIJbaHDS2qcSFZ8TIBBDCqbABU7QWwswOZLEm1szatfiyddahBdTKOzcny92zo8GGGJwjF1BUyNsbQBysoNuraB9de5cIOfZbI7Utk1rFiEhiyVNt8l8UZc29HupXlzhVDt1ZXsaSEekRUK81r0oZpioPiRkqvWdzN35dg66aY9XJHfmx/hUeHDb7siIIi7BRvPq66spbL9cHOWkN+gdCvO6wwi53knIAcWY1YjHyG1tteJVuX/s6NDYqOKZZJYzIqZhbgXYbibjcN9uylVclGW2i3l1WW1uEHy7/wO48Ji/s7ffHuq77b9BD/APX5fP8AwcGntexiIJIRCV2xa+2DbMHdbqqOzL54uOifF4LKm6NnOun0K9xUlzbl7aghHSGWRY3LRrjaxB5VNCXLJMrHQmIuQLb6uwyeaSWjrmOqGJnNkVmPJQWPcKshKaj3aRiWJlNmUqeTAg9xoCM1L4Xs816dGGF8juNB40mtMhtH4dsPIY8zC9yh81t+yeVx326zVvFs0+VmG43wx1f1Irp6kvV8zBJJp/FBNgYiULa1to7uV9476i8GtveiZZFqWuZnI+FcRiVlOw7bIY/SaxJtz6zXSlHfKjhxly877M0V2cDv4J1/zEx5RD1uPdVLN+FDLhq9+X2LRpcOTxLArCzKGHIgEeujZ6pNdmQ2N1Qwcm+BAeaXQ/yEV1zMnjl3R7SJHRWj0w8SxR32Uva5ucySbnjma5b2RTm5y5pdzg1s00mFgckjbZSI14sxFgbche5NexTbJMemVk0kUmBVg0jNLJnYcd1eOSim35C6ypqWl5k/GlgByAFY+2fPNy9R1CPLFI6cLjJIjeN2Qnfsm1+3nXkLJw+F6ObKYWdJrZ5xGIaRtp2Zm5sST668lOUnuTPYVxgtRWjVXJ2T2p2jDNOrEeJFZm6z9Fe/P0VdwaXZZvyQv4lkKurlXd9D34QZJ5sSsYgmkhi2TZUk2XYi5O0o5HZy3Z1rMfkUdt9WIatJb2NWp+kZJYW6WD4OIyFVdllGyFBuAwGXD0VWvUYvaeyKxJPuLem8f00pb6IyXsHH076zGVd4s9+RQsnzMhNMYrooJHG9VNu05D1kVHVHmmkd48OexIq6m5pexNaKw2yu0d7eocKnhHXUbYdPLHmfdlweCzABcM8pHjSuRf6qZAfe2qnj2EnGbXK5Q8kisaRmzCvAAmvUeN6WyNJqwhQ3thQeHZobBmaeKIGxkdVvyucz6BepKvjRxbPw4OfoX/orRseHjEcShVHeTzY8TTLZlbbZWy5pM16Z0TFiYzHKoIO4/SU8GU8DXp7TfOqXNF//AKUhjsKYpHjbfGzKevZNr+nfXRrarPEgpLszRXpIe8Ji1jkjZmUBXUkMRYgMLgg8LUFbJlXKuUZNdmWTitE6IkkCh4w7EACKQi5JsBZSQM6njZfFGBlTiSlrpv6MlcHqPgozfotsj9YzMPuk29VRyybJd2TQwqYvaQreFbEjbw8K2GwjMQOG0Qq5ditVnCXRyZS4lJbjBCGTbM1dlJRW2LNDx4NNIRQpNI1yXZVGyOCgk5nrb1Uj4hxClSUdjbh65ItvzHP41xebJ3L76W/iVXoxh4qN8OskDfSK/aU+0VJHPpl5nviRJSGZXF1YMOYNxVuMlJbTJF1FXwmYpo8KmwzITKoupKnyXO8dlSwXUu4EFKzTW+hVU0rObuzMebEk95qYeKKj0SPFB0PmpuqEUsZllkV2YWURsD0R85iPp9W4Z76r5EeeLgKsnMlCa5V29fM06U1WnhJspkTgyC59K7x66z12FZX26oY0cRps79GQroV8oEdoI9tVXFrui6pxfZmYo2bJVLH6oJ9lChJ9keOyC7snNFapzykFx0ScS3lehd/fardODZP4uiKN/Eqq+kerLB0Xo5MPGEjFgN5O8niSeJp3VVGuPLEz910rZc0jsqQiIDW3H7EXRg+NJl2KN/fu9JqhnXckOVd2RWy0tCVSMqi/rxLbDW851HddvyqziL39l/h8d27+glYGDbcDgMz2U1its0ePX4k9DBU47LV0VpuHA6OwxkN2aPaVF8ptolr9Qz3mpN6RlrsazKyp8nr38hd/R1i/Og++/wDRS72Of0HP49R8r/j/AGH6OsX50H33/oo9jn9A/HqPR/x/s5NLakYiCF5ZGiKIM9lmJzNsroOfOuZY04LmJKeL0XzVST2xVOGXrqHnYweNA36O0QZ5UiQgM5sNrdexOZA6q7g3KSSK+RXCmt2S3pDrq/4PcTBiYZWeErG4YgM17DldKtwompJiK/iVM65RSe2tFniroiPE0oVSzGyqCSTuAG80HqTb0ih9LYzpp5ZeEjsw7CcvVau0a+ivw64x9EcUiBgQcwQQew769JZR5lpiJNowxzrERvYbJ85SRn3b67h1kkY7NqdDkpD2rEEEGxBuCN4IzBFNtdNGQTaex2h8JU4SzRRs9vLuQD1lAPzqm8KO+4yXEpqOmuom6W0k8jvNK20zHP2AAcAKmlKNECjKUrZbkRGGgkxEgRRcn7qjmeqkWTlP4pP9C1XWuyLDwOFWKNY13KLdp4k9ZNzWbsm5yci/FJLRvvXB6FAG/BYx4m2kNjx5HqI41LVdKp7idRk0dmubyY3DQCCNnbpTtKovskId53AZ7zWkxL42x5hvw62EZOUnroJ2N1YxcSl3gYKN5BVrDmQpJAq3zIbRy6ZPSkRFdFgwum/gbCVZCjjds5luorxXtyriclFdSDIlVy6sG6LwsSSxhooEU7m22LeMN/ii1h6Tvq1i4kLo82zG5mXKmxwiunkzmk8IWNPGIdkfvY1b/DqfMpfiF3lr9gj8IeNHGI9sfuYUfh9PlsPxC7z0SeB8J0gPy0CsOJjYqfutcHvFQz4av+siWHEn/wBojzoHWKDFreFsx5SNk69o5dYuKX20TqepIY1XwtW4slSahZMV1pnG9NMz8Ny/ZG7vzPprO5VviWNlOyW2cNVzgV9fj8lEP+ofwn31cw+7GfDPjl9iE0RDsptcW9nCm0FpGvwq+WHN6ndXZbPc0rMQWJJACi/BVFlA5ACvdnMIRitRWj6GqUwYUAQOvPzGf7I/EtQ5H5bL3DP7qv7lMUmN4TOp3z7D/b/9WqfH/MQv4p/aT+xdYpwYUw7gAkkADMk5AUB36Iq7XjW/4ReCA/JX8dv1luA+p7ezf0lof4GB4f8AUs7+S9BMrob6CgBo1H1WTGOzzpeKMWU7j0jD6JGYKj2ihTcXtCTjMoSr8J93/CJjG+DLP5GfLlItz95SPZVqOa/NGOnwz5JHF+jTEfrYf5/dXftsfQ4/DZ/MiP0xqN0TIss21kTZF2eNt7E8jwpNxTiDWoxR3HC8Pu9nVgsEkK7MahRx5nrJOZrPWWys+Jk8Ypdia0Bo8TS7LeSou3XwAqfDoVs/e7Ilrjt9R1/w6LZ2ejS3LZFPPAr1rlRZ0hM1h0cIJbL5LC46uY/vnSTMoVVnTsyvZHTIuqZGMGpspErrwZb+kEe80y4bJ87iTVdxwIp2TlHeELDpg8RNsiyZOq/b+iOQ2r+ipefUdj2nI/4/PLv2KunmZ2LMbk/3YchVNtvqxZObm9smNWXzkXsPtHuptwqT3KIl4tFe6xhhhZzZFZjyVSx7gKcSko92Jkm+yCaBkNnVkPJlKnuIoUk+zPXFrujXXRyb8Fi3hdZImKupuCPYRxB4iuZwU48sjqEnCXNEt1tYxNgFmXJpPEI819zjuBt2islxPePFx/YfwvU6uZCrWaIQoAWteItpIRzkt3qfdV3C6yY14THmtaI5RYWG4U4NwlpaRmgB48HerCT3xE67SK2yinczDezDiButzvXcV6iTiudKt+FB6fmWhXZnBa0zrnFh5TFsu5W20VK2BP0czv3d9TQolJbJYUuS2bYp00nhJFG3GrkoSdkkW2WuOFQ3U9HBndVjx7lPvrqQf6NI/wBok+6tUfYo+o4/+wW/Iv5OzROoSQTRyiZ2MZvYqtjkRw7akhiqElLZBk8ZsvqdbilsZ9IY+OCMySsFRd5PqAHE9Qq0Ka65WS5YrbKo1r1vkxZKJdIfN+k/W/V9Xd28OtGiw8CNPvS6y/wLVejEK9AlNXtByYyTYTJR5b8EH5nkK82VcrKjRDb7+SLn0Xo9MPEsUYsqjLmeZPMk51wZa2yVknKXdnVXhwFegK+umGPycg3C6n05j86U8SrbSkiG1eYr0oICU1cx4hlu2SsNknlxB7PfV3CuVdnvdmSVy0+o8iUFbhhbnfLvp6px1vZZ2iiNbdfcTJMUAiXoiyeKpOYaxsWY3GXKqmTXXbJPuMfYqZJPbFqbWHEtvmYfZsv4QKhWPWvIkjiUr/qWt4G5jNCzsxLRXjJJuTtHbBueogVLj0ctrn5C/Ip5LdpdGWTV8iPn3w1aREmMKqclsp7UFj63YeivLXqKRf1JURj69Su9qoCAn9VMOWZtkXLFUXrYnIesU34WtKU2J+KPbjFH0roHQ0eFiWOMDIeM3F24sTxqpdbKyTky3TTGuKij3pvRMeKiaOVQQdx4qeDKeBFFdkq5cyPba42R0yg5EsSDvBI7jb8q0ie0mZprTaMV6eDBqxiCUdL+KrBgOtlsfUi1jf8A5FZzXRivJDHE3yEzWdLQUAcenMFt4dpOELofS+0v50w4fDcnL0HXAv7n9BWpqbMKALo1BQDAQW4hie0uxNSrsY7iLbyZ/cXNN6+M4K4ZSgOW21tr/tUZDtN+yrcMf1I4Ueolk3zOZO88zzq10LBZvg2+aN+9b8KVSyPjKl/xjXUBCRundMx4WIySnqVR5TtyUf3avUTUUTulyxKf1g07LjJNuQ2UeQg8lB+Z5n/5XSRp8bFhRHS7+pF16WQoAYdWNU5cWQxvHDxc726kHE9e4de6uWyhl58KOi6yLGxU8GjcOFRLcFUb3biWPtNVsjIVUdsSVV25lvV/d+gj6Q1hxExO1IyjzUJUDuzPppHZl2Weeh/Tg01rtt+rI4Ttv2mv9o++ofEl6sseHD0X7EtorWaeEi7mROKub9zHMGrFOZZW+r2ipkcPqtXRafqiw8NPHioQw8ZHGYO8cweRBp2nC6v6MzV1Mq5OExJ0phFicqjhx1bx1Hhfs9VIMiqNctReyjKOmcdVzkK92wETXjRZSQTKPFkybqcc+0DvBpliW7jyvyHXD7uaPI+6FzDRBmALBRzP976vwXM9MZRW31HbV7SsmCYNAQBaxU5qw+sOfX10xUFy6RJbjwsjpjJj/CJiJEKoiREixYEsR9m+QPfXnIVocOhF7b2Jx/u9d6L+kePg4YgbAYk2A2QSSdwHXRpHkoQ1tpFwar6nQYeCIPBEZlO2W2FuHvfI2+jYD/tqLxJLai+hmclV22c2l9Borg5FvXXWVcJEQpBmcEIvK+W23ID1nKrOLju2X08yplZCqj9Sl60AgMV43pbZ6MerEGzEWP8A+jXHYMh+ffXzziV3i3NjWmOokvS8lCgBmwmiOl0fKlvGmDEdo8j1qO+nuDXqrfqMcCfhWRn9SpKsm83vsFB6Wr4MNKB8MYSfHhY5c0Y3B9BJHoFdxfQy3F6HC7n8mY0TqCikNiH6Q+YtwvpO8+qrU8hvsUJXt9hP1mjC4udVAAD2AAsAABYAVZr+BE9fWKHrwb/NG/et+FKqZHxle/4ye0vpJMPE0shsq95PBRzJNQnNVUrZqMSltO6YkxcpkkPUq8EXkPzPGu9GqxseNEOVfuR9elgKAH/VHUbaAlxa5b1iPqMn9PfyrlsR5vEv+lX7/wCixFUAAAWA3AZAdlciV7fcrXXbGGTFMt/FiAUdtrse829FIM+xyta9DS8Mq5KFLzZFaMwZmlSMZbbWvyG8nuBqvTX4k1EuX2+FW5+g/YnU/DmMqilXtk9yTfrzsRTqeDU4cqXUzsOJXqfM309CuXQqSDvBIPaMjSFx09GmjLmipIlND6SdEkiVrK9ieeWRA7cr9lSxvnCDgvMR8bq9yNi+xtqAzJvwOEaVwiDM9wHEnqqWqqVs+VHUVt6GT4ors/6h2uwW7t/rpn+GR18RL4Qs6Y0VsloplDBh6GHMf3lS6yudE+pwuauW0V5pfVCVCTD8onLLbHVb6Xoz6qu1ZcZdJdGN6M+ElqfRnNox5FPRyK6+btKRu4ZimuNepe7sZ03RfmSQq5ssbXqSGA0HiJjaOGRusqVX7zWFG0RzyK4fEyxdUdSlwxEsxDyjyQPJj7L+U3XUUp7FGTmOxcseiHCuCiJWtmviQXjw9pJdxbekZ/8AZuoZc+VXsbClZ70+iKGTmxr92PVlW4rEvK7PIxd2Nyzbz/fKnMIxitR6CaUnJ7b2zVXRyS2htBPOryEFYUyZvOYkAIvM55nhSviuYqKJa+JlrHoc/e8kMSqALAWAyA5DlWAb31GP0M14AULuBZEWzBCu0bLGouewe+tKnGqtc3ZIvwg5aiu5T2vUMUWIaSJrxTEtkG8Vzmy7uO8dp5VFXk1WvUGa3BukqlG3o0Lfw1PO9R91TaLnjQ9Tu0dj3idZYXKsNxHLiCDvHUaE9BZXC6HLJbR9BmpTDFOa1/PMR9s+wUwq+BF6v4EPHg3+aN+9b8KVWyPjK9/xiZ4StYRJMYw3yUBI+1J9I9dtw7DzqOMW3pDrArjRV4k+7Eb/ABdfNPqqfwWT+3x32OyCcOLr/wDKilFp9S3XbGxbR14PFNE6ultpTcXAYA87HK9eHtlasjyyJz48Y39cPuR/015op/hmP6fyHx4xv64fcj/po0H4Zj+n8i7itMTO7MzXZmJJsu8nsqF8Pok+ZrqRq2VfuR7I26N07PFIHRwGUGx2VPC3EULCpqfNFdTpf1/cs7F+YZropO8qCfSK7M3JabRU+n02cTOP+o3rN/zrNZK1bL7mtw3uiD+hz4I+OPT7KgK3Fo7xZEpXhjRo1KQfKtx8UejM024ZFak/Mnp8xppuTC1rrGNiNuIYj0EEn2ClfE4rkTIrewp0mK50aOciWMjz19oFTUScbFr1OotprRv0hrtMZZxhMMkkeHv0jtvsCQTYWsLg8zlenssiW3yrsaqrhVfhwd9mnLsht1b0wuMgSZRs3uGXfssMiL8RU9c+eOxTl40sa11yJGeZUUsxCqouSTYADeSa7SbekVW0ltlVa4a8vPtRYYlItxfc8nZ5q+s9W6nGLhKPvT7+gnyc1z92HYShTEXGaAHbVXUF5rSYoGOPeE3O/b5g9fZS7Iz1H3a+r9RjjYLl71nRenmN+tarFBFFGoVdrJVFgAo5dpFZfidjcEn3bGVqUYpIU6SFcKAOvRUW3NGvN17gbn1CpsePNbFHUFtjdrbLs4cjzmUeu59lM+KT5cdr10OcGPNcvoJ+H0TFiVdJnVEsM24knK2YzyvSbBiudy5+XQ2yLpV65VvYn6X1GaNj0EoxCcCgG2PtJe57Vv6K0MMiqb92SbO6bIyX9T3X9e37kWSIwFbeuVtx7uFSDVSUYo+hMBpGKdS0Tq4G/ZN7do4VKmn2MFC2Fi3F7K91h1axUmJmdIiys9wdpMxYc2q7XbFRSZehZFRSZNaI6TAaOnaVdh1LsoJBuSFVNxP0qgtkpS2jyMfGujFeZSWmZSXsTew48ScyasUrURrmv3+VdkbCsQQKxAYgEkC5BOf9iuff29HbVKr5W+p14DDKourFg3ZbKuJyb7lrGqjH3ovZ11GWgoAKAOBt5qddhRP4meod57DXE+xNjfGfRuE/00+yvsFVzOT+JlWay/O5/tn2Cs3l/nSNVgr/AI8fscWE8tf74Gq5FxP+1mSteGLJTV7SYgkO15Dix6rbj6z31cw8jwpdezJK5aY6rjIyu1trs87i1PPFg1vZY2hO1k0oJnATyEvY+cTvPZ/zSXNyVbLUeyILJ76Ih6okR36Dw5knjHJgx7Fz9w9NWMWDnakd1rciL1NmWOLSiuQCEa9+rpVPrPrFN6mlzpmz4lGU5Y8o/T/wT/goBXBMTkDK5F+QVQfWDUuKvcKHH2vav0Qp6861nFuY4jaBDl/1SPpn6vIens0mJiqtc0u/+DE5eV4j5Y9v8irV4pHuCEuwVbXY2FyAPSTkB1muZSUVtgotvSLR1T0Dg8KBJJNDJP522uynUgJ3/W39lJ8jItt6JNIc4+PVV1k02Nf+LQfrov4ie+qXhz9GXfEh6r9xT1x0pE0iBZYyFW+Tqc2Pb9Wk3Eoz50teRXunFvoyCjmVvJZTbkQfZS2UXHuiLZ7rk9JjVSO+JX6oY+q351dwI7u+xJT8Qz6d0WcQqgOF2STmL3ytz7aYZ2I8iKinrQ0xchUyb1sisLqlv6WTs2PzuKoVcGXXxJfsW58Sf/RfuQmlsD0EpS9xkQdxsfzypblUPHt5U/qXse7xq9tCfojVnEYxiUTxdo3kfJd+eZzY9lPaOacejGEOJ0VUf1fiXZaGLVXFBdJDoQVjkZwFOXiEFluOG4Ecqmrep9D5fiT1k6h2ZadXB8L+uujJcThuih2bl1J2jsjZFzvseNq9RbwroVWqc+xTWnNTsSkzK3R3y+meQ+rU8b4xWmeZfFKFa+53/o0xXQdJ8n5G3/qHda9rbPKvfH6/Qn9qxvC5uu9HPq7qlinkKL0ea3zc8LfV665sthPsc4PGKeZx6jF+j7Gcov4h/pqPaGv4pR9Q/R9jOUX8Q/00bQfilH1D9H2M5RfxD/TRtHn4pR9Rc0lq/NFK0b7O0pzs1xmARY266gnxGmt8kt7QRrdy8SHZnnA6Dld1Rdi7+KLtYXO65tXK4jTN8q2dqEqdzl2RfkA2UUHeFAPoFTN+ZmpPcmVFpSfpJpXG5nYjsubeqsxfLmslL6mwx48lUYv0R06vaPaeUqu9UZs92VgB1b66oodzcUUuLS/47j6nXNEyEqwKkbwahnFwepdzHtNdzxXJ4Fq9PQrw8PUcZYgKCSdwGZNdRi5PSWz1IdtXdE9ApLeW2/6o8330+w8bwo7fdlmEeVEfpfUTC4iUysHVmN22GADHmQQbHsqaVEJPY2x+L5FMFBNNLttdiK18xaYLBphMONjpLrlvEYzc33ksSBfrNM+H0Jy35IQ8Uy5z25P3pFYU9EAUAYoAxsigNGdkUBo48R5RrM8Qnu9/QtV/CT+pvlS9i+1qRZ3ZFqnuM9LicYtSk+Vc8kt3n/imXDV77f0JqV1JbWXByuoaFnuu9VYi45gA5kVPxCm2ceatvp5DXDsrjLViX3F7RumpMOWDAsDvDkgg9ppTj5tuO2pJv7jG7FruScXr7Gid5cVKWCkk2AA3KBuz/Oop+Nl28yidwVeNXpsdtD4HoYlTeRmTzJ31pMWjwalAS32+LNyF3VjViVMQ2JxLKZCWIVcwC28k9hIAHOu4VtS5mJ8XEnGx22d+o4VMMgoAVdcdEM9pYwWIFmAzJG8EDja5rmSF2djuXvxIP/H5eg6CwtbZvY7Wz5tvVXPM9FX2mzw/D0TepmimTalcFbiyg5G17kkcNwrqKLWDQ4+/Ia66GIUAFACPr/oo3GIUXFgr9VvJb127qU8Rob/qL9R1wrJS/pP9BMBtu3ilSeuqHjW1p9iaxGtOJePoyy2IsWAs5HWb+wCrUs22UeUox4dRGfMk/wDwQlVC8WBqDowxxtKwsZbbN/MG4+kn1CnfD6XCHM/MzvFMhTmoR7L/ACMeLwMcotIobt3jsO8VdnVCa95bFTSZFS6qwncXXsIPtFU5cOqfbaOHUjV8UU/WP3L7q4/DIerPPCRti1VhG8u3aQPYK7jw6pd9sFVElcJgI4v9NAvWN57SczVuumFfwo7UUux01KdAaAKv8IGiMViMWWjgd40RVUi1jvZt55tb0U2wrqq6/efUUZtVtlnura0LXxUxv7NJ/L76t+1U/MVPZbvlYfFTG/s0n8vvo9qp+YPZbvlYfFTG/s0n8vvo9qp+YPZbvlYfFTG/s0n8vvo9qp+YPZbvlYfFTG/s0n8vvo9qp+YPZbvlZDzaHnDEGJ7gnlw9NZTJyq5WyfMu5Oq5Ja0TOq2DkjaTbQrcLa/GxNLMuyM0uVk1UWu4wVRJhp1IX/VP2R+KmvDV0kyxR5jXTYnPLIDvANcuKfdBtgq23V6kl2DbZ6r0DFAGaACgDFAGNkcqDzSMig9M0AFABQB4kUEEEAg5EHcRXjW+jBPT6Fe64aEigIaK42vo38UdmVx30mzMaFfWJoOH5dlnuz6ixS5DVvSHLVDQEMi9LICxByUnxe62fpprhY1cvekJOIZlsHyRekPCimyEp6oAKACgAoAKACgAoAxQeBRoNhRoNhRoNhRoNmK8YIi21cw5JJQ3JufGbj6aqvCpb20cOqJj4tYfzD95vfXnsNPoHhRD4tYfzD95vfR7DT6B4UTswGjo4QRGLbRucyd3bU9VMKl7qOoxUex11IjoK9AKACgD/9k="/>
          <p:cNvSpPr>
            <a:spLocks noChangeAspect="1" noChangeArrowheads="1"/>
          </p:cNvSpPr>
          <p:nvPr/>
        </p:nvSpPr>
        <p:spPr bwMode="auto">
          <a:xfrm>
            <a:off x="1831975" y="-1660525"/>
            <a:ext cx="5905500" cy="379095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CA"/>
          </a:p>
        </p:txBody>
      </p:sp>
      <p:pic>
        <p:nvPicPr>
          <p:cNvPr id="2063" name="Picture 15" descr="http://www.nrepp.samhsa.gov/Courses/ProgramEvaluation/images/pg0406_0120.png"/>
          <p:cNvPicPr>
            <a:picLocks noChangeAspect="1" noChangeArrowheads="1"/>
          </p:cNvPicPr>
          <p:nvPr/>
        </p:nvPicPr>
        <p:blipFill>
          <a:blip r:embed="rId2" cstate="print">
            <a:duotone>
              <a:schemeClr val="accent6">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0165892" y="3051871"/>
            <a:ext cx="782129" cy="583918"/>
          </a:xfrm>
          <a:prstGeom prst="rect">
            <a:avLst/>
          </a:prstGeom>
          <a:noFill/>
          <a:extLst>
            <a:ext uri="{909E8E84-426E-40DD-AFC4-6F175D3DCCD1}">
              <a14:hiddenFill xmlns:a14="http://schemas.microsoft.com/office/drawing/2010/main">
                <a:solidFill>
                  <a:srgbClr val="FFFFFF"/>
                </a:solidFill>
              </a14:hiddenFill>
            </a:ext>
          </a:extLst>
        </p:spPr>
      </p:pic>
      <p:pic>
        <p:nvPicPr>
          <p:cNvPr id="71"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980216" y="3063257"/>
            <a:ext cx="564986" cy="3415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3" name="TextBox 62"/>
          <p:cNvSpPr txBox="1"/>
          <p:nvPr/>
        </p:nvSpPr>
        <p:spPr>
          <a:xfrm>
            <a:off x="10242833" y="1960326"/>
            <a:ext cx="1424937" cy="523220"/>
          </a:xfrm>
          <a:prstGeom prst="rect">
            <a:avLst/>
          </a:prstGeom>
          <a:noFill/>
        </p:spPr>
        <p:txBody>
          <a:bodyPr wrap="square" rtlCol="0">
            <a:spAutoFit/>
          </a:bodyPr>
          <a:lstStyle/>
          <a:p>
            <a:r>
              <a:rPr lang="en-US" sz="1400" i="1" dirty="0"/>
              <a:t>Mixed </a:t>
            </a:r>
            <a:r>
              <a:rPr lang="en-US" sz="1400" i="1" dirty="0" smtClean="0"/>
              <a:t>methods evaluation</a:t>
            </a:r>
            <a:endParaRPr lang="en-CA" sz="1400" i="1" dirty="0"/>
          </a:p>
        </p:txBody>
      </p:sp>
      <p:sp>
        <p:nvSpPr>
          <p:cNvPr id="2048" name="TextBox 2047"/>
          <p:cNvSpPr txBox="1"/>
          <p:nvPr/>
        </p:nvSpPr>
        <p:spPr>
          <a:xfrm>
            <a:off x="1279565" y="2850441"/>
            <a:ext cx="3635896" cy="646331"/>
          </a:xfrm>
          <a:prstGeom prst="rect">
            <a:avLst/>
          </a:prstGeom>
          <a:noFill/>
        </p:spPr>
        <p:txBody>
          <a:bodyPr wrap="square" rtlCol="0">
            <a:spAutoFit/>
          </a:bodyPr>
          <a:lstStyle/>
          <a:p>
            <a:pPr marL="0" lvl="1"/>
            <a:r>
              <a:rPr lang="en-US" i="1" dirty="0"/>
              <a:t>Academic and front-line expertise</a:t>
            </a:r>
          </a:p>
          <a:p>
            <a:endParaRPr lang="en-CA" dirty="0"/>
          </a:p>
        </p:txBody>
      </p:sp>
      <p:sp>
        <p:nvSpPr>
          <p:cNvPr id="3" name="Slide Number Placeholder 2"/>
          <p:cNvSpPr>
            <a:spLocks noGrp="1"/>
          </p:cNvSpPr>
          <p:nvPr>
            <p:ph type="sldNum" sz="quarter" idx="12"/>
          </p:nvPr>
        </p:nvSpPr>
        <p:spPr/>
        <p:txBody>
          <a:bodyPr/>
          <a:lstStyle/>
          <a:p>
            <a:fld id="{06E79750-BF6A-42C3-A9B4-4FA379679517}" type="slidenum">
              <a:rPr lang="en-CA" smtClean="0"/>
              <a:t>5</a:t>
            </a:fld>
            <a:endParaRPr lang="en-CA"/>
          </a:p>
        </p:txBody>
      </p:sp>
      <p:pic>
        <p:nvPicPr>
          <p:cNvPr id="19" name="Picture 1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568416" y="3739803"/>
            <a:ext cx="980543" cy="970943"/>
          </a:xfrm>
          <a:prstGeom prst="rect">
            <a:avLst/>
          </a:prstGeom>
        </p:spPr>
      </p:pic>
    </p:spTree>
    <p:extLst>
      <p:ext uri="{BB962C8B-B14F-4D97-AF65-F5344CB8AC3E}">
        <p14:creationId xmlns:p14="http://schemas.microsoft.com/office/powerpoint/2010/main" val="58419286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5"/>
          <p:cNvGraphicFramePr>
            <a:graphicFrameLocks noGrp="1"/>
          </p:cNvGraphicFramePr>
          <p:nvPr>
            <p:ph idx="1"/>
          </p:nvPr>
        </p:nvGraphicFramePr>
        <p:xfrm>
          <a:off x="2362200" y="457201"/>
          <a:ext cx="7315200" cy="6026147"/>
        </p:xfrm>
        <a:graphic>
          <a:graphicData uri="http://schemas.openxmlformats.org/drawingml/2006/table">
            <a:tbl>
              <a:tblPr firstRow="1" bandRow="1">
                <a:tableStyleId>{5C22544A-7EE6-4342-B048-85BDC9FD1C3A}</a:tableStyleId>
              </a:tblPr>
              <a:tblGrid>
                <a:gridCol w="1981200"/>
                <a:gridCol w="2438400"/>
                <a:gridCol w="2895600"/>
              </a:tblGrid>
              <a:tr h="678132">
                <a:tc>
                  <a:txBody>
                    <a:bodyPr/>
                    <a:lstStyle/>
                    <a:p>
                      <a:r>
                        <a:rPr lang="en-US" sz="2800" dirty="0" smtClean="0"/>
                        <a:t>Project</a:t>
                      </a:r>
                      <a:endParaRPr lang="en-US" sz="2800" dirty="0"/>
                    </a:p>
                  </a:txBody>
                  <a:tcPr marT="45723" marB="45723"/>
                </a:tc>
                <a:tc>
                  <a:txBody>
                    <a:bodyPr/>
                    <a:lstStyle/>
                    <a:p>
                      <a:r>
                        <a:rPr lang="en-US" sz="2800" dirty="0" smtClean="0"/>
                        <a:t>Population</a:t>
                      </a:r>
                      <a:endParaRPr lang="en-US" sz="2800" dirty="0"/>
                    </a:p>
                  </a:txBody>
                  <a:tcPr marT="45723" marB="45723"/>
                </a:tc>
                <a:tc>
                  <a:txBody>
                    <a:bodyPr/>
                    <a:lstStyle/>
                    <a:p>
                      <a:r>
                        <a:rPr lang="en-US" sz="2800" dirty="0" smtClean="0"/>
                        <a:t>Model</a:t>
                      </a:r>
                      <a:endParaRPr lang="en-US" sz="2800" dirty="0"/>
                    </a:p>
                  </a:txBody>
                  <a:tcPr marT="45723" marB="45723"/>
                </a:tc>
              </a:tr>
              <a:tr h="640125">
                <a:tc>
                  <a:txBody>
                    <a:bodyPr/>
                    <a:lstStyle/>
                    <a:p>
                      <a:r>
                        <a:rPr lang="en-US" sz="1800" dirty="0" smtClean="0"/>
                        <a:t>IMPACT Plus</a:t>
                      </a:r>
                      <a:endParaRPr lang="en-US" sz="1800" dirty="0"/>
                    </a:p>
                  </a:txBody>
                  <a:tcPr marT="45723" marB="45723"/>
                </a:tc>
                <a:tc>
                  <a:txBody>
                    <a:bodyPr/>
                    <a:lstStyle/>
                    <a:p>
                      <a:r>
                        <a:rPr lang="en-US" sz="1800" dirty="0" smtClean="0"/>
                        <a:t>Complex patients</a:t>
                      </a:r>
                      <a:endParaRPr lang="en-US" sz="1800" dirty="0"/>
                    </a:p>
                  </a:txBody>
                  <a:tcPr marT="45723" marB="45723"/>
                </a:tc>
                <a:tc>
                  <a:txBody>
                    <a:bodyPr/>
                    <a:lstStyle/>
                    <a:p>
                      <a:r>
                        <a:rPr lang="en-US" sz="1800" dirty="0" smtClean="0"/>
                        <a:t>Multidisciplinary team</a:t>
                      </a:r>
                      <a:r>
                        <a:rPr lang="en-US" sz="1800" baseline="0" dirty="0" smtClean="0"/>
                        <a:t> consultation</a:t>
                      </a:r>
                      <a:endParaRPr lang="en-US" sz="1800" dirty="0"/>
                    </a:p>
                  </a:txBody>
                  <a:tcPr marT="45723" marB="45723"/>
                </a:tc>
              </a:tr>
              <a:tr h="640125">
                <a:tc>
                  <a:txBody>
                    <a:bodyPr/>
                    <a:lstStyle/>
                    <a:p>
                      <a:r>
                        <a:rPr lang="en-US" sz="1800" dirty="0" smtClean="0"/>
                        <a:t>IHBPC</a:t>
                      </a:r>
                      <a:endParaRPr lang="en-US" sz="1800" dirty="0"/>
                    </a:p>
                  </a:txBody>
                  <a:tcPr marT="45723" marB="45723"/>
                </a:tc>
                <a:tc>
                  <a:txBody>
                    <a:bodyPr/>
                    <a:lstStyle/>
                    <a:p>
                      <a:r>
                        <a:rPr lang="en-US" sz="1800" dirty="0" smtClean="0"/>
                        <a:t>Homebound elder</a:t>
                      </a:r>
                      <a:endParaRPr lang="en-US" sz="1800" dirty="0"/>
                    </a:p>
                  </a:txBody>
                  <a:tcPr marT="45723" marB="45723"/>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dirty="0" smtClean="0"/>
                        <a:t>Multidisciplinary</a:t>
                      </a:r>
                      <a:r>
                        <a:rPr lang="en-US" sz="1800" baseline="0" dirty="0" smtClean="0"/>
                        <a:t> homecare team</a:t>
                      </a:r>
                      <a:endParaRPr lang="en-US" sz="1800" dirty="0" smtClean="0"/>
                    </a:p>
                  </a:txBody>
                  <a:tcPr marT="45723" marB="45723"/>
                </a:tc>
              </a:tr>
              <a:tr h="420572">
                <a:tc>
                  <a:txBody>
                    <a:bodyPr/>
                    <a:lstStyle/>
                    <a:p>
                      <a:r>
                        <a:rPr lang="en-US" sz="1800" dirty="0" smtClean="0"/>
                        <a:t>Innovate </a:t>
                      </a:r>
                      <a:r>
                        <a:rPr lang="en-US" sz="1800" dirty="0" err="1" smtClean="0"/>
                        <a:t>AFib</a:t>
                      </a:r>
                      <a:endParaRPr lang="en-US" sz="1800" dirty="0"/>
                    </a:p>
                  </a:txBody>
                  <a:tcPr marT="45723" marB="45723"/>
                </a:tc>
                <a:tc>
                  <a:txBody>
                    <a:bodyPr/>
                    <a:lstStyle/>
                    <a:p>
                      <a:r>
                        <a:rPr lang="en-US" sz="1800" dirty="0" err="1" smtClean="0"/>
                        <a:t>Atrial</a:t>
                      </a:r>
                      <a:r>
                        <a:rPr lang="en-US" sz="1800" dirty="0" smtClean="0"/>
                        <a:t> Fibrillation</a:t>
                      </a:r>
                      <a:endParaRPr lang="en-US" sz="1800" dirty="0"/>
                    </a:p>
                  </a:txBody>
                  <a:tcPr marT="45723" marB="45723"/>
                </a:tc>
                <a:tc>
                  <a:txBody>
                    <a:bodyPr/>
                    <a:lstStyle/>
                    <a:p>
                      <a:r>
                        <a:rPr lang="en-US" sz="1800" dirty="0" smtClean="0"/>
                        <a:t>Nurse coordinator</a:t>
                      </a:r>
                      <a:endParaRPr lang="en-US" sz="1800" dirty="0"/>
                    </a:p>
                  </a:txBody>
                  <a:tcPr marT="45723" marB="45723"/>
                </a:tc>
              </a:tr>
              <a:tr h="64012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dirty="0" smtClean="0"/>
                        <a:t>PIC COPD</a:t>
                      </a:r>
                    </a:p>
                  </a:txBody>
                  <a:tcPr marT="45723" marB="45723"/>
                </a:tc>
                <a:tc>
                  <a:txBody>
                    <a:bodyPr/>
                    <a:lstStyle/>
                    <a:p>
                      <a:r>
                        <a:rPr lang="en-US" sz="1800" dirty="0" smtClean="0"/>
                        <a:t>COPD</a:t>
                      </a:r>
                      <a:endParaRPr lang="en-US" sz="1800" dirty="0"/>
                    </a:p>
                  </a:txBody>
                  <a:tcPr marT="45723" marB="45723"/>
                </a:tc>
                <a:tc>
                  <a:txBody>
                    <a:bodyPr/>
                    <a:lstStyle/>
                    <a:p>
                      <a:r>
                        <a:rPr lang="en-US" sz="1800" dirty="0" smtClean="0"/>
                        <a:t>Nurse</a:t>
                      </a:r>
                      <a:r>
                        <a:rPr lang="en-US" sz="1800" baseline="0" dirty="0" smtClean="0"/>
                        <a:t>-led s</a:t>
                      </a:r>
                      <a:r>
                        <a:rPr lang="en-US" sz="1800" dirty="0" smtClean="0"/>
                        <a:t>elf-management</a:t>
                      </a:r>
                      <a:endParaRPr lang="en-US" sz="1800" dirty="0"/>
                    </a:p>
                  </a:txBody>
                  <a:tcPr marT="45723" marB="45723"/>
                </a:tc>
              </a:tr>
              <a:tr h="640125">
                <a:tc>
                  <a:txBody>
                    <a:bodyPr/>
                    <a:lstStyle/>
                    <a:p>
                      <a:r>
                        <a:rPr lang="en-US" sz="1800" dirty="0" smtClean="0"/>
                        <a:t>CATCH-ED</a:t>
                      </a:r>
                      <a:endParaRPr lang="en-US" sz="1800" dirty="0"/>
                    </a:p>
                  </a:txBody>
                  <a:tcPr marT="45723" marB="45723"/>
                </a:tc>
                <a:tc>
                  <a:txBody>
                    <a:bodyPr/>
                    <a:lstStyle/>
                    <a:p>
                      <a:r>
                        <a:rPr lang="en-US" sz="1800" dirty="0" smtClean="0"/>
                        <a:t>Frequent ED</a:t>
                      </a:r>
                      <a:r>
                        <a:rPr lang="en-US" sz="1800" baseline="0" dirty="0" smtClean="0"/>
                        <a:t> users in </a:t>
                      </a:r>
                      <a:r>
                        <a:rPr lang="en-US" sz="1800" dirty="0" smtClean="0"/>
                        <a:t>Mental</a:t>
                      </a:r>
                      <a:r>
                        <a:rPr lang="en-US" sz="1800" baseline="0" dirty="0" smtClean="0"/>
                        <a:t> Health</a:t>
                      </a:r>
                      <a:endParaRPr lang="en-US" sz="1800" dirty="0"/>
                    </a:p>
                  </a:txBody>
                  <a:tcPr marT="45723" marB="45723"/>
                </a:tc>
                <a:tc>
                  <a:txBody>
                    <a:bodyPr/>
                    <a:lstStyle/>
                    <a:p>
                      <a:r>
                        <a:rPr lang="en-US" sz="1800" dirty="0" smtClean="0"/>
                        <a:t>Transitional</a:t>
                      </a:r>
                      <a:r>
                        <a:rPr lang="en-US" sz="1800" baseline="0" dirty="0" smtClean="0"/>
                        <a:t> case management</a:t>
                      </a:r>
                      <a:endParaRPr lang="en-US" sz="1800" dirty="0"/>
                    </a:p>
                  </a:txBody>
                  <a:tcPr marT="45723" marB="45723"/>
                </a:tc>
              </a:tr>
              <a:tr h="640125">
                <a:tc>
                  <a:txBody>
                    <a:bodyPr/>
                    <a:lstStyle/>
                    <a:p>
                      <a:r>
                        <a:rPr lang="en-US" sz="1800" dirty="0" smtClean="0"/>
                        <a:t>SCOPE</a:t>
                      </a:r>
                      <a:endParaRPr lang="en-US" sz="1800" dirty="0"/>
                    </a:p>
                  </a:txBody>
                  <a:tcPr marT="45723" marB="45723"/>
                </a:tc>
                <a:tc>
                  <a:txBody>
                    <a:bodyPr/>
                    <a:lstStyle/>
                    <a:p>
                      <a:r>
                        <a:rPr lang="en-US" sz="1800" dirty="0" smtClean="0"/>
                        <a:t>GPs with high user patients</a:t>
                      </a:r>
                      <a:endParaRPr lang="en-US" sz="1800" dirty="0"/>
                    </a:p>
                  </a:txBody>
                  <a:tcPr marT="45723" marB="45723"/>
                </a:tc>
                <a:tc>
                  <a:txBody>
                    <a:bodyPr/>
                    <a:lstStyle/>
                    <a:p>
                      <a:r>
                        <a:rPr lang="en-US" sz="1800" dirty="0" smtClean="0"/>
                        <a:t>Phone consultation</a:t>
                      </a:r>
                      <a:r>
                        <a:rPr lang="en-US" sz="1800" baseline="0" dirty="0" smtClean="0"/>
                        <a:t> + coordination</a:t>
                      </a:r>
                      <a:endParaRPr lang="en-US" sz="1800" dirty="0"/>
                    </a:p>
                  </a:txBody>
                  <a:tcPr marT="45723" marB="45723"/>
                </a:tc>
              </a:tr>
              <a:tr h="640125">
                <a:tc>
                  <a:txBody>
                    <a:bodyPr/>
                    <a:lstStyle/>
                    <a:p>
                      <a:r>
                        <a:rPr lang="en-US" sz="1800" dirty="0" smtClean="0"/>
                        <a:t>H-SOAP</a:t>
                      </a:r>
                      <a:endParaRPr lang="en-US" sz="1800" dirty="0"/>
                    </a:p>
                  </a:txBody>
                  <a:tcPr marT="45723" marB="45723"/>
                </a:tc>
                <a:tc>
                  <a:txBody>
                    <a:bodyPr/>
                    <a:lstStyle/>
                    <a:p>
                      <a:r>
                        <a:rPr lang="en-US" sz="1800" dirty="0" smtClean="0"/>
                        <a:t>Addictions</a:t>
                      </a:r>
                      <a:endParaRPr lang="en-US" sz="1800" dirty="0"/>
                    </a:p>
                  </a:txBody>
                  <a:tcPr marT="45723" marB="45723"/>
                </a:tc>
                <a:tc>
                  <a:txBody>
                    <a:bodyPr/>
                    <a:lstStyle/>
                    <a:p>
                      <a:r>
                        <a:rPr lang="en-US" sz="1800" dirty="0" smtClean="0"/>
                        <a:t>Rapid</a:t>
                      </a:r>
                      <a:r>
                        <a:rPr lang="en-US" sz="1800" baseline="0" dirty="0" smtClean="0"/>
                        <a:t> consultation + care</a:t>
                      </a:r>
                      <a:endParaRPr lang="en-US" sz="1800" dirty="0"/>
                    </a:p>
                  </a:txBody>
                  <a:tcPr marT="45723" marB="45723"/>
                </a:tc>
              </a:tr>
              <a:tr h="446568">
                <a:tc>
                  <a:txBody>
                    <a:bodyPr/>
                    <a:lstStyle/>
                    <a:p>
                      <a:r>
                        <a:rPr lang="en-US" sz="1800" dirty="0" smtClean="0"/>
                        <a:t>RAPT</a:t>
                      </a:r>
                      <a:endParaRPr lang="en-US" sz="1800" dirty="0"/>
                    </a:p>
                  </a:txBody>
                  <a:tcPr marT="45723" marB="45723"/>
                </a:tc>
                <a:tc>
                  <a:txBody>
                    <a:bodyPr/>
                    <a:lstStyle/>
                    <a:p>
                      <a:r>
                        <a:rPr lang="en-US" sz="1800" dirty="0" smtClean="0"/>
                        <a:t>Mental</a:t>
                      </a:r>
                      <a:r>
                        <a:rPr lang="en-US" sz="1800" baseline="0" dirty="0" smtClean="0"/>
                        <a:t> Health</a:t>
                      </a:r>
                      <a:endParaRPr lang="en-US" sz="1800" dirty="0"/>
                    </a:p>
                  </a:txBody>
                  <a:tcPr marT="45723" marB="45723"/>
                </a:tc>
                <a:tc>
                  <a:txBody>
                    <a:bodyPr/>
                    <a:lstStyle/>
                    <a:p>
                      <a:r>
                        <a:rPr lang="en-US" sz="1800" dirty="0" smtClean="0"/>
                        <a:t>Rapid consultation</a:t>
                      </a:r>
                      <a:endParaRPr lang="en-US" sz="1800" dirty="0"/>
                    </a:p>
                  </a:txBody>
                  <a:tcPr marT="45723" marB="45723"/>
                </a:tc>
              </a:tr>
              <a:tr h="640125">
                <a:tc>
                  <a:txBody>
                    <a:bodyPr/>
                    <a:lstStyle/>
                    <a:p>
                      <a:r>
                        <a:rPr lang="en-US" sz="1800" dirty="0" smtClean="0"/>
                        <a:t>ICCT</a:t>
                      </a:r>
                      <a:endParaRPr lang="en-US" sz="1800" dirty="0"/>
                    </a:p>
                  </a:txBody>
                  <a:tcPr marT="45723" marB="45723"/>
                </a:tc>
                <a:tc>
                  <a:txBody>
                    <a:bodyPr/>
                    <a:lstStyle/>
                    <a:p>
                      <a:r>
                        <a:rPr lang="en-US" sz="1800" dirty="0" smtClean="0"/>
                        <a:t>GPs</a:t>
                      </a:r>
                      <a:r>
                        <a:rPr lang="en-US" sz="1800" baseline="0" dirty="0" smtClean="0"/>
                        <a:t> w/ complex older patients</a:t>
                      </a:r>
                      <a:endParaRPr lang="en-US" sz="1800" dirty="0"/>
                    </a:p>
                  </a:txBody>
                  <a:tcPr marT="45723" marB="45723"/>
                </a:tc>
                <a:tc>
                  <a:txBody>
                    <a:bodyPr/>
                    <a:lstStyle/>
                    <a:p>
                      <a:r>
                        <a:rPr lang="en-US" sz="1800" dirty="0" smtClean="0"/>
                        <a:t>Shared or assumed care</a:t>
                      </a:r>
                      <a:endParaRPr lang="en-US" sz="1800" dirty="0"/>
                    </a:p>
                  </a:txBody>
                  <a:tcPr marT="45723" marB="45723"/>
                </a:tc>
              </a:tr>
            </a:tbl>
          </a:graphicData>
        </a:graphic>
      </p:graphicFrame>
    </p:spTree>
    <p:extLst>
      <p:ext uri="{BB962C8B-B14F-4D97-AF65-F5344CB8AC3E}">
        <p14:creationId xmlns:p14="http://schemas.microsoft.com/office/powerpoint/2010/main" val="330193706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Number Placeholder 3"/>
          <p:cNvSpPr>
            <a:spLocks noGrp="1"/>
          </p:cNvSpPr>
          <p:nvPr>
            <p:ph type="sldNum" sz="quarter" idx="11"/>
          </p:nvPr>
        </p:nvSpPr>
        <p:spPr bwMode="auto">
          <a:xfrm>
            <a:off x="9552384" y="6232158"/>
            <a:ext cx="943744" cy="365125"/>
          </a:xfrm>
          <a:noFill/>
          <a:ln>
            <a:miter lim="800000"/>
            <a:headEnd/>
            <a:tailEnd/>
          </a:ln>
        </p:spPr>
        <p:txBody>
          <a:bodyPr/>
          <a:lstStyle/>
          <a:p>
            <a:pPr algn="r"/>
            <a:fld id="{E8E105C1-5F2B-4D87-A744-5154D7BE7998}" type="slidenum">
              <a:rPr lang="en-CA"/>
              <a:pPr algn="r"/>
              <a:t>7</a:t>
            </a:fld>
            <a:endParaRPr lang="en-CA" dirty="0"/>
          </a:p>
        </p:txBody>
      </p:sp>
      <p:graphicFrame>
        <p:nvGraphicFramePr>
          <p:cNvPr id="3" name="Table 2"/>
          <p:cNvGraphicFramePr>
            <a:graphicFrameLocks noGrp="1"/>
          </p:cNvGraphicFramePr>
          <p:nvPr>
            <p:extLst>
              <p:ext uri="{D42A27DB-BD31-4B8C-83A1-F6EECF244321}">
                <p14:modId xmlns:p14="http://schemas.microsoft.com/office/powerpoint/2010/main" val="1619529055"/>
              </p:ext>
            </p:extLst>
          </p:nvPr>
        </p:nvGraphicFramePr>
        <p:xfrm>
          <a:off x="2423591" y="936270"/>
          <a:ext cx="7117791" cy="4292931"/>
        </p:xfrm>
        <a:graphic>
          <a:graphicData uri="http://schemas.openxmlformats.org/drawingml/2006/table">
            <a:tbl>
              <a:tblPr firstRow="1" bandRow="1">
                <a:tableStyleId>{5C22544A-7EE6-4342-B048-85BDC9FD1C3A}</a:tableStyleId>
              </a:tblPr>
              <a:tblGrid>
                <a:gridCol w="1815900"/>
                <a:gridCol w="2018805"/>
                <a:gridCol w="3283086"/>
              </a:tblGrid>
              <a:tr h="430462">
                <a:tc>
                  <a:txBody>
                    <a:bodyPr/>
                    <a:lstStyle/>
                    <a:p>
                      <a:pPr algn="l"/>
                      <a:r>
                        <a:rPr lang="en-US" dirty="0" smtClean="0"/>
                        <a:t>Project</a:t>
                      </a:r>
                      <a:endParaRPr lang="en-CA" dirty="0"/>
                    </a:p>
                  </a:txBody>
                  <a:tcPr/>
                </a:tc>
                <a:tc>
                  <a:txBody>
                    <a:bodyPr/>
                    <a:lstStyle/>
                    <a:p>
                      <a:pPr algn="ctr"/>
                      <a:r>
                        <a:rPr lang="en-US" dirty="0" smtClean="0"/>
                        <a:t>Recruitment</a:t>
                      </a:r>
                      <a:endParaRPr lang="en-CA" dirty="0"/>
                    </a:p>
                  </a:txBody>
                  <a:tcPr/>
                </a:tc>
                <a:tc>
                  <a:txBody>
                    <a:bodyPr/>
                    <a:lstStyle/>
                    <a:p>
                      <a:pPr algn="ctr"/>
                      <a:r>
                        <a:rPr lang="en-US" dirty="0" smtClean="0"/>
                        <a:t>Study</a:t>
                      </a:r>
                      <a:r>
                        <a:rPr lang="en-US" baseline="0" dirty="0" smtClean="0"/>
                        <a:t> Design</a:t>
                      </a:r>
                      <a:endParaRPr lang="en-CA" dirty="0"/>
                    </a:p>
                  </a:txBody>
                  <a:tcPr/>
                </a:tc>
              </a:tr>
              <a:tr h="430462">
                <a:tc>
                  <a:txBody>
                    <a:bodyPr/>
                    <a:lstStyle/>
                    <a:p>
                      <a:r>
                        <a:rPr lang="en-US" dirty="0" smtClean="0"/>
                        <a:t>CATCH ED</a:t>
                      </a:r>
                      <a:endParaRPr lang="en-CA" dirty="0"/>
                    </a:p>
                  </a:txBody>
                  <a:tcPr/>
                </a:tc>
                <a:tc>
                  <a:txBody>
                    <a:bodyPr/>
                    <a:lstStyle/>
                    <a:p>
                      <a:pPr algn="ctr"/>
                      <a:r>
                        <a:rPr lang="en-CA" sz="2000" dirty="0" smtClean="0">
                          <a:sym typeface="Wingdings"/>
                        </a:rPr>
                        <a:t>166</a:t>
                      </a:r>
                      <a:endParaRPr lang="en-CA" sz="2000" dirty="0"/>
                    </a:p>
                  </a:txBody>
                  <a:tcPr>
                    <a:solidFill>
                      <a:schemeClr val="accent3"/>
                    </a:solidFill>
                  </a:tcPr>
                </a:tc>
                <a:tc>
                  <a:txBody>
                    <a:bodyPr/>
                    <a:lstStyle/>
                    <a:p>
                      <a:pPr algn="ctr"/>
                      <a:r>
                        <a:rPr lang="en-CA" sz="2000" dirty="0" smtClean="0">
                          <a:sym typeface="Wingdings"/>
                        </a:rPr>
                        <a:t>RCT</a:t>
                      </a:r>
                      <a:endParaRPr lang="en-CA" sz="2000" dirty="0"/>
                    </a:p>
                  </a:txBody>
                  <a:tcPr>
                    <a:solidFill>
                      <a:schemeClr val="accent3"/>
                    </a:solidFill>
                  </a:tcPr>
                </a:tc>
              </a:tr>
              <a:tr h="418773">
                <a:tc>
                  <a:txBody>
                    <a:bodyPr/>
                    <a:lstStyle/>
                    <a:p>
                      <a:r>
                        <a:rPr lang="en-US" dirty="0" smtClean="0"/>
                        <a:t>PIC</a:t>
                      </a:r>
                      <a:r>
                        <a:rPr lang="en-US" baseline="0" dirty="0" smtClean="0"/>
                        <a:t> COPD</a:t>
                      </a:r>
                      <a:endParaRPr lang="en-CA" dirty="0"/>
                    </a:p>
                  </a:txBody>
                  <a:tcPr/>
                </a:tc>
                <a:tc>
                  <a:txBody>
                    <a:bodyPr/>
                    <a:lstStyle/>
                    <a:p>
                      <a:pPr algn="ctr"/>
                      <a:r>
                        <a:rPr lang="en-CA" sz="2000" dirty="0" smtClean="0">
                          <a:sym typeface="Wingdings 3"/>
                        </a:rPr>
                        <a:t>470</a:t>
                      </a:r>
                      <a:endParaRPr lang="en-CA" sz="1400" dirty="0"/>
                    </a:p>
                  </a:txBody>
                  <a:tcPr>
                    <a:solidFill>
                      <a:schemeClr val="accent3"/>
                    </a:solidFill>
                  </a:tcPr>
                </a:tc>
                <a:tc>
                  <a:txBody>
                    <a:bodyPr/>
                    <a:lstStyle/>
                    <a:p>
                      <a:pPr algn="ctr"/>
                      <a:r>
                        <a:rPr lang="en-CA" sz="2000" dirty="0" smtClean="0">
                          <a:sym typeface="Wingdings"/>
                        </a:rPr>
                        <a:t>RCT</a:t>
                      </a:r>
                      <a:endParaRPr lang="en-CA" sz="2000" dirty="0"/>
                    </a:p>
                  </a:txBody>
                  <a:tcPr>
                    <a:solidFill>
                      <a:schemeClr val="accent3"/>
                    </a:solidFill>
                  </a:tcPr>
                </a:tc>
              </a:tr>
              <a:tr h="430462">
                <a:tc>
                  <a:txBody>
                    <a:bodyPr/>
                    <a:lstStyle/>
                    <a:p>
                      <a:r>
                        <a:rPr lang="en-US" dirty="0" smtClean="0"/>
                        <a:t>H-SOAP</a:t>
                      </a:r>
                      <a:endParaRPr lang="en-CA"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CA" sz="2000" b="0" i="0" u="none" strike="noStrike" kern="1200" cap="none" spc="0" normalizeH="0" baseline="0" noProof="0" dirty="0" smtClean="0">
                          <a:ln>
                            <a:noFill/>
                          </a:ln>
                          <a:solidFill>
                            <a:prstClr val="black"/>
                          </a:solidFill>
                          <a:effectLst/>
                          <a:uLnTx/>
                          <a:uFillTx/>
                          <a:latin typeface="+mn-lt"/>
                          <a:sym typeface="Wingdings"/>
                        </a:rPr>
                        <a:t>124</a:t>
                      </a:r>
                      <a:endParaRPr lang="en-CA" sz="1800" dirty="0"/>
                    </a:p>
                  </a:txBody>
                  <a:tcPr>
                    <a:solidFill>
                      <a:schemeClr val="accent3"/>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CA" sz="2000" dirty="0" smtClean="0">
                          <a:sym typeface="Wingdings"/>
                        </a:rPr>
                        <a:t>RCT</a:t>
                      </a:r>
                      <a:endParaRPr lang="en-CA" sz="2000" dirty="0" smtClean="0"/>
                    </a:p>
                  </a:txBody>
                  <a:tcPr>
                    <a:solidFill>
                      <a:schemeClr val="accent3"/>
                    </a:solidFill>
                  </a:tcPr>
                </a:tc>
              </a:tr>
              <a:tr h="430462">
                <a:tc>
                  <a:txBody>
                    <a:bodyPr/>
                    <a:lstStyle/>
                    <a:p>
                      <a:r>
                        <a:rPr lang="en-US" dirty="0" smtClean="0"/>
                        <a:t>RAPT</a:t>
                      </a:r>
                      <a:endParaRPr lang="en-CA"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CA" sz="2000" dirty="0" smtClean="0">
                          <a:sym typeface="Wingdings 3"/>
                        </a:rPr>
                        <a:t>265</a:t>
                      </a:r>
                      <a:endParaRPr lang="en-CA" sz="1800" dirty="0"/>
                    </a:p>
                  </a:txBody>
                  <a:tcPr>
                    <a:solidFill>
                      <a:schemeClr val="accent3"/>
                    </a:solidFill>
                  </a:tcPr>
                </a:tc>
                <a:tc>
                  <a:txBody>
                    <a:bodyPr/>
                    <a:lstStyle/>
                    <a:p>
                      <a:pPr algn="ctr"/>
                      <a:r>
                        <a:rPr lang="en-CA" sz="2000" dirty="0" smtClean="0">
                          <a:sym typeface="Wingdings"/>
                        </a:rPr>
                        <a:t>Propensity</a:t>
                      </a:r>
                      <a:r>
                        <a:rPr lang="en-CA" sz="2000" baseline="0" dirty="0" smtClean="0">
                          <a:sym typeface="Wingdings"/>
                        </a:rPr>
                        <a:t> m</a:t>
                      </a:r>
                      <a:r>
                        <a:rPr lang="en-CA" sz="2000" dirty="0" smtClean="0">
                          <a:sym typeface="Wingdings"/>
                        </a:rPr>
                        <a:t>atched</a:t>
                      </a:r>
                      <a:r>
                        <a:rPr lang="en-CA" sz="2000" baseline="0" dirty="0" smtClean="0">
                          <a:sym typeface="Wingdings"/>
                        </a:rPr>
                        <a:t> cohort</a:t>
                      </a:r>
                      <a:endParaRPr lang="en-CA" sz="2000" dirty="0"/>
                    </a:p>
                  </a:txBody>
                  <a:tcPr>
                    <a:solidFill>
                      <a:schemeClr val="accent3"/>
                    </a:solidFill>
                  </a:tcPr>
                </a:tc>
              </a:tr>
              <a:tr h="430462">
                <a:tc>
                  <a:txBody>
                    <a:bodyPr/>
                    <a:lstStyle/>
                    <a:p>
                      <a:r>
                        <a:rPr lang="en-US" dirty="0" smtClean="0"/>
                        <a:t>SCOPE</a:t>
                      </a:r>
                      <a:endParaRPr lang="en-CA" dirty="0"/>
                    </a:p>
                  </a:txBody>
                  <a:tcPr/>
                </a:tc>
                <a:tc>
                  <a:txBody>
                    <a:bodyPr/>
                    <a:lstStyle/>
                    <a:p>
                      <a:pPr algn="ctr"/>
                      <a:r>
                        <a:rPr lang="en-CA" sz="2000" dirty="0" smtClean="0">
                          <a:sym typeface="Wingdings"/>
                        </a:rPr>
                        <a:t>30 PCPs</a:t>
                      </a:r>
                      <a:endParaRPr lang="en-CA" sz="2000" dirty="0"/>
                    </a:p>
                  </a:txBody>
                  <a:tcPr>
                    <a:solidFill>
                      <a:schemeClr val="accent3"/>
                    </a:solidFill>
                  </a:tcPr>
                </a:tc>
                <a:tc>
                  <a:txBody>
                    <a:bodyPr/>
                    <a:lstStyle/>
                    <a:p>
                      <a:pPr algn="ctr"/>
                      <a:r>
                        <a:rPr lang="en-CA" sz="2000" dirty="0" smtClean="0">
                          <a:sym typeface="Wingdings"/>
                        </a:rPr>
                        <a:t>Propensity</a:t>
                      </a:r>
                      <a:r>
                        <a:rPr lang="en-CA" sz="2000" baseline="0" dirty="0" smtClean="0">
                          <a:sym typeface="Wingdings"/>
                        </a:rPr>
                        <a:t> m</a:t>
                      </a:r>
                      <a:r>
                        <a:rPr lang="en-CA" sz="2000" dirty="0" smtClean="0">
                          <a:sym typeface="Wingdings"/>
                        </a:rPr>
                        <a:t>atched</a:t>
                      </a:r>
                      <a:r>
                        <a:rPr lang="en-CA" sz="2000" baseline="0" dirty="0" smtClean="0">
                          <a:sym typeface="Wingdings"/>
                        </a:rPr>
                        <a:t> cohort</a:t>
                      </a:r>
                      <a:endParaRPr lang="en-CA" sz="2000" dirty="0"/>
                    </a:p>
                  </a:txBody>
                  <a:tcPr>
                    <a:solidFill>
                      <a:schemeClr val="accent3"/>
                    </a:solidFill>
                  </a:tcPr>
                </a:tc>
              </a:tr>
              <a:tr h="430462">
                <a:tc>
                  <a:txBody>
                    <a:bodyPr/>
                    <a:lstStyle/>
                    <a:p>
                      <a:r>
                        <a:rPr lang="en-US" dirty="0" smtClean="0"/>
                        <a:t>IHBPC</a:t>
                      </a:r>
                      <a:endParaRPr lang="en-CA" dirty="0"/>
                    </a:p>
                  </a:txBody>
                  <a:tcPr/>
                </a:tc>
                <a:tc>
                  <a:txBody>
                    <a:bodyPr/>
                    <a:lstStyle/>
                    <a:p>
                      <a:pPr algn="ctr"/>
                      <a:r>
                        <a:rPr lang="en-CA" sz="2000" dirty="0" smtClean="0"/>
                        <a:t>291</a:t>
                      </a:r>
                      <a:endParaRPr lang="en-CA" sz="2000" dirty="0"/>
                    </a:p>
                  </a:txBody>
                  <a:tcPr>
                    <a:solidFill>
                      <a:schemeClr val="accent3"/>
                    </a:solidFill>
                  </a:tcPr>
                </a:tc>
                <a:tc>
                  <a:txBody>
                    <a:bodyPr/>
                    <a:lstStyle/>
                    <a:p>
                      <a:pPr algn="ctr"/>
                      <a:r>
                        <a:rPr lang="en-CA" sz="2000" dirty="0" smtClean="0">
                          <a:sym typeface="Wingdings"/>
                        </a:rPr>
                        <a:t>Propensity</a:t>
                      </a:r>
                      <a:r>
                        <a:rPr lang="en-CA" sz="2000" baseline="0" dirty="0" smtClean="0">
                          <a:sym typeface="Wingdings"/>
                        </a:rPr>
                        <a:t> m</a:t>
                      </a:r>
                      <a:r>
                        <a:rPr lang="en-CA" sz="2000" dirty="0" smtClean="0">
                          <a:sym typeface="Wingdings"/>
                        </a:rPr>
                        <a:t>atched</a:t>
                      </a:r>
                      <a:r>
                        <a:rPr lang="en-CA" sz="2000" baseline="0" dirty="0" smtClean="0">
                          <a:sym typeface="Wingdings"/>
                        </a:rPr>
                        <a:t> cohort</a:t>
                      </a:r>
                      <a:endParaRPr lang="en-CA" sz="2000" dirty="0"/>
                    </a:p>
                  </a:txBody>
                  <a:tcPr>
                    <a:solidFill>
                      <a:schemeClr val="accent3"/>
                    </a:solidFill>
                  </a:tcPr>
                </a:tc>
              </a:tr>
              <a:tr h="430462">
                <a:tc>
                  <a:txBody>
                    <a:bodyPr/>
                    <a:lstStyle/>
                    <a:p>
                      <a:r>
                        <a:rPr lang="en-US" dirty="0" smtClean="0"/>
                        <a:t>Innovate </a:t>
                      </a:r>
                      <a:r>
                        <a:rPr lang="en-US" dirty="0" err="1" smtClean="0"/>
                        <a:t>A</a:t>
                      </a:r>
                      <a:r>
                        <a:rPr lang="en-US" baseline="0" dirty="0" err="1" smtClean="0"/>
                        <a:t>fib</a:t>
                      </a:r>
                      <a:endParaRPr lang="en-CA" dirty="0"/>
                    </a:p>
                  </a:txBody>
                  <a:tcPr/>
                </a:tc>
                <a:tc>
                  <a:txBody>
                    <a:bodyPr/>
                    <a:lstStyle/>
                    <a:p>
                      <a:pPr algn="ctr"/>
                      <a:r>
                        <a:rPr lang="en-CA" sz="2000" dirty="0" smtClean="0">
                          <a:sym typeface="Wingdings 3"/>
                        </a:rPr>
                        <a:t>220</a:t>
                      </a:r>
                      <a:endParaRPr lang="en-CA" sz="1800" dirty="0"/>
                    </a:p>
                  </a:txBody>
                  <a:tcPr>
                    <a:solidFill>
                      <a:schemeClr val="accent3"/>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CA" sz="2000" dirty="0" smtClean="0">
                          <a:sym typeface="Wingdings"/>
                        </a:rPr>
                        <a:t>Time</a:t>
                      </a:r>
                      <a:r>
                        <a:rPr lang="en-CA" sz="2000" baseline="0" dirty="0" smtClean="0">
                          <a:sym typeface="Wingdings"/>
                        </a:rPr>
                        <a:t> series w/ control sites</a:t>
                      </a:r>
                      <a:endParaRPr lang="en-CA" sz="2000" dirty="0" smtClean="0"/>
                    </a:p>
                  </a:txBody>
                  <a:tcPr>
                    <a:solidFill>
                      <a:schemeClr val="accent3"/>
                    </a:solidFill>
                  </a:tcPr>
                </a:tc>
              </a:tr>
              <a:tr h="430462">
                <a:tc>
                  <a:txBody>
                    <a:bodyPr/>
                    <a:lstStyle/>
                    <a:p>
                      <a:r>
                        <a:rPr lang="en-US" dirty="0" smtClean="0"/>
                        <a:t>IMPACT+</a:t>
                      </a:r>
                      <a:endParaRPr lang="en-CA" dirty="0"/>
                    </a:p>
                  </a:txBody>
                  <a:tcPr/>
                </a:tc>
                <a:tc>
                  <a:txBody>
                    <a:bodyPr/>
                    <a:lstStyle/>
                    <a:p>
                      <a:pPr algn="ctr"/>
                      <a:r>
                        <a:rPr lang="en-CA" sz="2000" baseline="0" dirty="0" smtClean="0">
                          <a:sym typeface="Webdings"/>
                        </a:rPr>
                        <a:t>78 + 68</a:t>
                      </a:r>
                      <a:endParaRPr lang="en-CA" sz="2000" dirty="0"/>
                    </a:p>
                  </a:txBody>
                  <a:tcPr>
                    <a:solidFill>
                      <a:schemeClr val="accent3"/>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CA" sz="2000" dirty="0" smtClean="0">
                          <a:sym typeface="Wingdings"/>
                        </a:rPr>
                        <a:t>Matched controls w/in site</a:t>
                      </a:r>
                      <a:endParaRPr lang="en-CA" sz="2000" dirty="0" smtClean="0"/>
                    </a:p>
                  </a:txBody>
                  <a:tcPr>
                    <a:solidFill>
                      <a:schemeClr val="accent3"/>
                    </a:solidFill>
                  </a:tcPr>
                </a:tc>
              </a:tr>
              <a:tr h="430462">
                <a:tc>
                  <a:txBody>
                    <a:bodyPr/>
                    <a:lstStyle/>
                    <a:p>
                      <a:r>
                        <a:rPr lang="en-CA" dirty="0" smtClean="0"/>
                        <a:t>ICCT</a:t>
                      </a:r>
                      <a:endParaRPr lang="en-CA" dirty="0"/>
                    </a:p>
                  </a:txBody>
                  <a:tcPr/>
                </a:tc>
                <a:tc>
                  <a:txBody>
                    <a:bodyPr/>
                    <a:lstStyle/>
                    <a:p>
                      <a:pPr algn="ctr"/>
                      <a:r>
                        <a:rPr lang="en-CA" dirty="0" smtClean="0"/>
                        <a:t>50</a:t>
                      </a:r>
                      <a:endParaRPr lang="en-CA" dirty="0"/>
                    </a:p>
                  </a:txBody>
                  <a:tcPr>
                    <a:solidFill>
                      <a:schemeClr val="accent3"/>
                    </a:solidFill>
                  </a:tcPr>
                </a:tc>
                <a:tc>
                  <a:txBody>
                    <a:bodyPr/>
                    <a:lstStyle/>
                    <a:p>
                      <a:pPr algn="ctr"/>
                      <a:r>
                        <a:rPr lang="en-CA" sz="2000" dirty="0" smtClean="0"/>
                        <a:t>Implementation Evaluation</a:t>
                      </a:r>
                      <a:endParaRPr lang="en-CA" sz="2000" dirty="0"/>
                    </a:p>
                  </a:txBody>
                  <a:tcPr>
                    <a:solidFill>
                      <a:schemeClr val="accent3"/>
                    </a:solidFill>
                  </a:tcPr>
                </a:tc>
              </a:tr>
            </a:tbl>
          </a:graphicData>
        </a:graphic>
      </p:graphicFrame>
      <p:sp>
        <p:nvSpPr>
          <p:cNvPr id="2" name="TextBox 1"/>
          <p:cNvSpPr txBox="1"/>
          <p:nvPr/>
        </p:nvSpPr>
        <p:spPr>
          <a:xfrm>
            <a:off x="2700623" y="190996"/>
            <a:ext cx="6840760" cy="646331"/>
          </a:xfrm>
          <a:prstGeom prst="rect">
            <a:avLst/>
          </a:prstGeom>
          <a:noFill/>
        </p:spPr>
        <p:txBody>
          <a:bodyPr wrap="square" rtlCol="0">
            <a:spAutoFit/>
          </a:bodyPr>
          <a:lstStyle/>
          <a:p>
            <a:pPr algn="ctr"/>
            <a:r>
              <a:rPr lang="en-US" sz="3600" b="1" dirty="0" smtClean="0">
                <a:solidFill>
                  <a:schemeClr val="accent6"/>
                </a:solidFill>
              </a:rPr>
              <a:t>BRIDGES – Study Designs</a:t>
            </a:r>
            <a:endParaRPr lang="en-CA" sz="3600" b="1" dirty="0">
              <a:solidFill>
                <a:schemeClr val="accent6"/>
              </a:solidFill>
            </a:endParaRPr>
          </a:p>
        </p:txBody>
      </p:sp>
      <p:sp>
        <p:nvSpPr>
          <p:cNvPr id="5" name="TextBox 4"/>
          <p:cNvSpPr txBox="1"/>
          <p:nvPr/>
        </p:nvSpPr>
        <p:spPr>
          <a:xfrm>
            <a:off x="2520603" y="5364026"/>
            <a:ext cx="7200800" cy="707886"/>
          </a:xfrm>
          <a:prstGeom prst="rect">
            <a:avLst/>
          </a:prstGeom>
          <a:noFill/>
        </p:spPr>
        <p:txBody>
          <a:bodyPr wrap="square" rtlCol="0">
            <a:spAutoFit/>
          </a:bodyPr>
          <a:lstStyle/>
          <a:p>
            <a:r>
              <a:rPr lang="en-CA" sz="2000" dirty="0" smtClean="0"/>
              <a:t>All mixed method evaluations - 274 </a:t>
            </a:r>
            <a:r>
              <a:rPr lang="en-CA" sz="2000" dirty="0"/>
              <a:t>interviews conducted with patients, caregivers, physicians, and team members</a:t>
            </a:r>
          </a:p>
        </p:txBody>
      </p:sp>
    </p:spTree>
    <p:extLst>
      <p:ext uri="{BB962C8B-B14F-4D97-AF65-F5344CB8AC3E}">
        <p14:creationId xmlns:p14="http://schemas.microsoft.com/office/powerpoint/2010/main" val="233432672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24000" y="984227"/>
            <a:ext cx="9144000" cy="4889546"/>
          </a:xfrm>
          <a:prstGeom prst="rect">
            <a:avLst/>
          </a:prstGeom>
        </p:spPr>
      </p:pic>
    </p:spTree>
    <p:extLst>
      <p:ext uri="{BB962C8B-B14F-4D97-AF65-F5344CB8AC3E}">
        <p14:creationId xmlns:p14="http://schemas.microsoft.com/office/powerpoint/2010/main" val="11226704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24000" y="984227"/>
            <a:ext cx="9144000" cy="4889546"/>
          </a:xfrm>
          <a:prstGeom prst="rect">
            <a:avLst/>
          </a:prstGeom>
        </p:spPr>
      </p:pic>
      <p:sp>
        <p:nvSpPr>
          <p:cNvPr id="3" name="TextBox 2"/>
          <p:cNvSpPr txBox="1"/>
          <p:nvPr/>
        </p:nvSpPr>
        <p:spPr>
          <a:xfrm>
            <a:off x="4401016" y="2304585"/>
            <a:ext cx="2423531" cy="369332"/>
          </a:xfrm>
          <a:prstGeom prst="rect">
            <a:avLst/>
          </a:prstGeom>
          <a:noFill/>
        </p:spPr>
        <p:txBody>
          <a:bodyPr wrap="square" rtlCol="0">
            <a:spAutoFit/>
          </a:bodyPr>
          <a:lstStyle/>
          <a:p>
            <a:r>
              <a:rPr lang="en-US" dirty="0"/>
              <a:t>CARE</a:t>
            </a:r>
            <a:endParaRPr lang="en-CA" dirty="0"/>
          </a:p>
        </p:txBody>
      </p:sp>
      <p:sp>
        <p:nvSpPr>
          <p:cNvPr id="4" name="TextBox 3"/>
          <p:cNvSpPr txBox="1"/>
          <p:nvPr/>
        </p:nvSpPr>
        <p:spPr>
          <a:xfrm>
            <a:off x="4401015" y="3624943"/>
            <a:ext cx="2423531" cy="369332"/>
          </a:xfrm>
          <a:prstGeom prst="rect">
            <a:avLst/>
          </a:prstGeom>
          <a:noFill/>
        </p:spPr>
        <p:txBody>
          <a:bodyPr wrap="square" rtlCol="0">
            <a:spAutoFit/>
          </a:bodyPr>
          <a:lstStyle/>
          <a:p>
            <a:r>
              <a:rPr lang="en-US" dirty="0"/>
              <a:t>CO-ORDINATION</a:t>
            </a:r>
            <a:endParaRPr lang="en-CA" dirty="0"/>
          </a:p>
        </p:txBody>
      </p:sp>
      <p:sp>
        <p:nvSpPr>
          <p:cNvPr id="5" name="TextBox 4"/>
          <p:cNvSpPr txBox="1"/>
          <p:nvPr/>
        </p:nvSpPr>
        <p:spPr>
          <a:xfrm>
            <a:off x="4401014" y="4945301"/>
            <a:ext cx="2423531" cy="369332"/>
          </a:xfrm>
          <a:prstGeom prst="rect">
            <a:avLst/>
          </a:prstGeom>
          <a:noFill/>
        </p:spPr>
        <p:txBody>
          <a:bodyPr wrap="square" rtlCol="0">
            <a:spAutoFit/>
          </a:bodyPr>
          <a:lstStyle/>
          <a:p>
            <a:r>
              <a:rPr lang="en-US"/>
              <a:t>CONNECTION</a:t>
            </a:r>
            <a:endParaRPr lang="en-CA" dirty="0"/>
          </a:p>
        </p:txBody>
      </p:sp>
    </p:spTree>
    <p:extLst>
      <p:ext uri="{BB962C8B-B14F-4D97-AF65-F5344CB8AC3E}">
        <p14:creationId xmlns:p14="http://schemas.microsoft.com/office/powerpoint/2010/main" val="1476126663"/>
      </p:ext>
    </p:extLst>
  </p:cSld>
  <p:clrMapOvr>
    <a:masterClrMapping/>
  </p:clrMapOvr>
  <p:transition spd="slow">
    <p:push/>
  </p:transition>
  <p:timing>
    <p:tnLst>
      <p:par>
        <p:cTn id="1" dur="indefinite" restart="never" nodeType="tmRoot"/>
      </p:par>
    </p:tnLst>
  </p:timing>
</p:sld>
</file>

<file path=ppt/theme/theme1.xml><?xml version="1.0" encoding="utf-8"?>
<a:theme xmlns:a="http://schemas.openxmlformats.org/drawingml/2006/main" name="Retrospect">
  <a:themeElements>
    <a:clrScheme name="Retrospect">
      <a:dk1>
        <a:sysClr val="windowText" lastClr="000000"/>
      </a:dk1>
      <a:lt1>
        <a:sysClr val="window" lastClr="FFFFFF"/>
      </a:lt1>
      <a:dk2>
        <a:srgbClr val="344068"/>
      </a:dk2>
      <a:lt2>
        <a:srgbClr val="D9E0E6"/>
      </a:lt2>
      <a:accent1>
        <a:srgbClr val="1CADE4"/>
      </a:accent1>
      <a:accent2>
        <a:srgbClr val="2683C6"/>
      </a:accent2>
      <a:accent3>
        <a:srgbClr val="28C4CC"/>
      </a:accent3>
      <a:accent4>
        <a:srgbClr val="42BA97"/>
      </a:accent4>
      <a:accent5>
        <a:srgbClr val="3E8853"/>
      </a:accent5>
      <a:accent6>
        <a:srgbClr val="62A39F"/>
      </a:accent6>
      <a:hlink>
        <a:srgbClr val="6EAC1C"/>
      </a:hlink>
      <a:folHlink>
        <a:srgbClr val="B26B02"/>
      </a:folHlink>
    </a:clrScheme>
    <a:fontScheme name="Retrospect">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xmlns="" name="Retrospect" id="{5F128B03-DCCA-4EEB-AB3B-CF2899314A46}" vid="{9CC26709-368C-4D72-9060-94E5B3FF3CD6}"/>
    </a:ext>
  </a:extLst>
</a:theme>
</file>

<file path=ppt/theme/theme2.xml><?xml version="1.0" encoding="utf-8"?>
<a:theme xmlns:a="http://schemas.openxmlformats.org/drawingml/2006/main" name="1_Office Theme">
  <a:themeElements>
    <a:clrScheme name="Custom 4">
      <a:dk1>
        <a:srgbClr val="5C5C5C"/>
      </a:dk1>
      <a:lt1>
        <a:sysClr val="window" lastClr="FFFFFF"/>
      </a:lt1>
      <a:dk2>
        <a:srgbClr val="3F3F3F"/>
      </a:dk2>
      <a:lt2>
        <a:srgbClr val="FCFCFC"/>
      </a:lt2>
      <a:accent1>
        <a:srgbClr val="000000"/>
      </a:accent1>
      <a:accent2>
        <a:srgbClr val="8C8C8C"/>
      </a:accent2>
      <a:accent3>
        <a:srgbClr val="B4B4B4"/>
      </a:accent3>
      <a:accent4>
        <a:srgbClr val="C7C8CA"/>
      </a:accent4>
      <a:accent5>
        <a:srgbClr val="D81E05"/>
      </a:accent5>
      <a:accent6>
        <a:srgbClr val="68217A"/>
      </a:accent6>
      <a:hlink>
        <a:srgbClr val="0000FF"/>
      </a:hlink>
      <a:folHlink>
        <a:srgbClr val="800080"/>
      </a:folHlink>
    </a:clrScheme>
    <a:fontScheme name="DD - Aria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bodyPr vert="horz" lIns="91440" tIns="45720" rIns="91440" bIns="45720" rtlCol="0" anchor="ctr">
        <a:normAutofit/>
      </a:bodyPr>
      <a:lstStyle>
        <a:defPPr>
          <a:defRPr dirty="0" smtClean="0"/>
        </a:defPPr>
      </a:lstStyle>
    </a:tx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Retrospect</Template>
  <TotalTime>5264</TotalTime>
  <Words>1235</Words>
  <Application>Microsoft Office PowerPoint</Application>
  <PresentationFormat>Custom</PresentationFormat>
  <Paragraphs>285</Paragraphs>
  <Slides>27</Slides>
  <Notes>13</Notes>
  <HiddenSlides>0</HiddenSlides>
  <MMClips>0</MMClips>
  <ScaleCrop>false</ScaleCrop>
  <HeadingPairs>
    <vt:vector size="4" baseType="variant">
      <vt:variant>
        <vt:lpstr>Theme</vt:lpstr>
      </vt:variant>
      <vt:variant>
        <vt:i4>2</vt:i4>
      </vt:variant>
      <vt:variant>
        <vt:lpstr>Slide Titles</vt:lpstr>
      </vt:variant>
      <vt:variant>
        <vt:i4>27</vt:i4>
      </vt:variant>
    </vt:vector>
  </HeadingPairs>
  <TitlesOfParts>
    <vt:vector size="29" baseType="lpstr">
      <vt:lpstr>Retrospect</vt:lpstr>
      <vt:lpstr>1_Office Theme</vt:lpstr>
      <vt:lpstr>Building Bridges to Integrate Care – Incubating New Models for Complex Needs </vt:lpstr>
      <vt:lpstr>Goal of BRIDGES</vt:lpstr>
      <vt:lpstr>PowerPoint Presentation</vt:lpstr>
      <vt:lpstr>The BRIDGES Process</vt:lpstr>
      <vt:lpstr>BRIDGES approach</vt:lpstr>
      <vt:lpstr>PowerPoint Presentation</vt:lpstr>
      <vt:lpstr>PowerPoint Presentation</vt:lpstr>
      <vt:lpstr>PowerPoint Presentation</vt:lpstr>
      <vt:lpstr>PowerPoint Presentation</vt:lpstr>
      <vt:lpstr>PowerPoint Presentation</vt:lpstr>
      <vt:lpstr>PowerPoint Presentation</vt:lpstr>
      <vt:lpstr>Implementation</vt:lpstr>
      <vt:lpstr>Quantitative results to date</vt:lpstr>
      <vt:lpstr>Insights from the process</vt:lpstr>
      <vt:lpstr>Health Service Innovation</vt:lpstr>
      <vt:lpstr>PowerPoint Presentation</vt:lpstr>
      <vt:lpstr>  How SCOPE Works</vt:lpstr>
      <vt:lpstr>PowerPoint Presentation</vt:lpstr>
      <vt:lpstr>Limitations</vt:lpstr>
      <vt:lpstr>Developing Health Services</vt:lpstr>
      <vt:lpstr>PowerPoint Presentation</vt:lpstr>
      <vt:lpstr>PowerPoint Presentation</vt:lpstr>
      <vt:lpstr>Insights on Incubation</vt:lpstr>
      <vt:lpstr>Insights on Incubation</vt:lpstr>
      <vt:lpstr>Conclusions</vt:lpstr>
      <vt:lpstr>Acknowledgements</vt:lpstr>
      <vt:lpstr>BRIDGES – 9 Projects</vt:lpstr>
    </vt:vector>
  </TitlesOfParts>
  <Company>Women's College Hospital</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BRIDGES  2014-2015</dc:title>
  <dc:creator>Hayden, Leigh</dc:creator>
  <cp:lastModifiedBy>Meredith Kratzmann</cp:lastModifiedBy>
  <cp:revision>120</cp:revision>
  <cp:lastPrinted>2015-07-24T21:17:35Z</cp:lastPrinted>
  <dcterms:created xsi:type="dcterms:W3CDTF">2015-07-14T20:26:39Z</dcterms:created>
  <dcterms:modified xsi:type="dcterms:W3CDTF">2017-02-24T14:39:26Z</dcterms:modified>
</cp:coreProperties>
</file>