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3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79BD"/>
    <a:srgbClr val="FBC5B5"/>
    <a:srgbClr val="EEA121"/>
    <a:srgbClr val="1B3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21"/>
    <p:restoredTop sz="94629"/>
  </p:normalViewPr>
  <p:slideViewPr>
    <p:cSldViewPr snapToGrid="0" snapToObjects="1">
      <p:cViewPr varScale="1">
        <p:scale>
          <a:sx n="120" d="100"/>
          <a:sy n="120" d="100"/>
        </p:scale>
        <p:origin x="18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r>
              <a:rPr lang="en-US" dirty="0"/>
              <a:t>Heart failure (HF) and atrial fibrillation (AF) frequently coexist and are associated with many adverse outcomes</a:t>
            </a:r>
          </a:p>
          <a:p>
            <a:endParaRPr lang="en-US" dirty="0"/>
          </a:p>
          <a:p>
            <a:r>
              <a:rPr lang="en-US" dirty="0"/>
              <a:t>HF and AF share common symptoms and both cause elevated natriuretic peptide levels, possibly impairing HF diagnosis in patients with AF</a:t>
            </a:r>
          </a:p>
          <a:p>
            <a:endParaRPr lang="en-US" dirty="0"/>
          </a:p>
          <a:p>
            <a:r>
              <a:rPr lang="en-US" dirty="0"/>
              <a:t>We assessed the prevalence of HF in community-dwelling older high-risk patients with AF, and whether </a:t>
            </a:r>
            <a:r>
              <a:rPr lang="en-US" dirty="0" err="1"/>
              <a:t>NTproBNP</a:t>
            </a:r>
            <a:r>
              <a:rPr lang="en-US" dirty="0"/>
              <a:t> can efficiently be used to screen for HF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r>
              <a:rPr lang="en-US" dirty="0"/>
              <a:t>We used individual patient data (IPD) from four HF screening studies in high risk community-dwelling patients in the Netherlands</a:t>
            </a:r>
          </a:p>
          <a:p>
            <a:endParaRPr lang="en-US" dirty="0"/>
          </a:p>
          <a:p>
            <a:r>
              <a:rPr lang="en-US" dirty="0"/>
              <a:t>Definite HF diagnosis in each study was established by an expert panel following the criteria of the European Society of Cardiology</a:t>
            </a:r>
          </a:p>
          <a:p>
            <a:endParaRPr lang="en-US" dirty="0"/>
          </a:p>
          <a:p>
            <a:r>
              <a:rPr lang="en-US" dirty="0"/>
              <a:t>We performed tow-stage IPD meta-analysis to calculate traditional diagnostic indices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988243"/>
          </a:xfrm>
        </p:spPr>
        <p:txBody>
          <a:bodyPr/>
          <a:lstStyle/>
          <a:p>
            <a:r>
              <a:rPr lang="en-US" dirty="0"/>
              <a:t>The prevalence of HF in patients with AF was 43%</a:t>
            </a:r>
          </a:p>
          <a:p>
            <a:endParaRPr lang="en-US" dirty="0"/>
          </a:p>
          <a:p>
            <a:r>
              <a:rPr lang="en-US" dirty="0"/>
              <a:t>Only 23% of all patients with AF had an </a:t>
            </a:r>
            <a:r>
              <a:rPr lang="en-US" dirty="0" err="1"/>
              <a:t>NTproBNP</a:t>
            </a:r>
            <a:r>
              <a:rPr lang="en-US" dirty="0"/>
              <a:t> level below the traditional cut-point of 125 </a:t>
            </a:r>
            <a:r>
              <a:rPr lang="en-US" dirty="0" err="1"/>
              <a:t>pg</a:t>
            </a:r>
            <a:r>
              <a:rPr lang="en-US" dirty="0"/>
              <a:t>/mL</a:t>
            </a:r>
          </a:p>
          <a:p>
            <a:endParaRPr lang="en-US" dirty="0"/>
          </a:p>
          <a:p>
            <a:r>
              <a:rPr lang="en-US" dirty="0"/>
              <a:t>In these patients, still 13% had HF</a:t>
            </a:r>
          </a:p>
          <a:p>
            <a:endParaRPr lang="en-US" dirty="0"/>
          </a:p>
          <a:p>
            <a:r>
              <a:rPr lang="en-US" dirty="0"/>
              <a:t>Sensitivity was 93%, specificity 35%, and positive and negative predictive values 51% and 86%, respectively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5207699"/>
          </a:xfrm>
        </p:spPr>
        <p:txBody>
          <a:bodyPr/>
          <a:lstStyle/>
          <a:p>
            <a:r>
              <a:rPr lang="en-US" dirty="0"/>
              <a:t>In high-risk community-dwelling patients with AF, the prevalence of HF is high</a:t>
            </a:r>
          </a:p>
          <a:p>
            <a:endParaRPr lang="en-US" dirty="0"/>
          </a:p>
          <a:p>
            <a:r>
              <a:rPr lang="en-US" dirty="0"/>
              <a:t>Natriuretic peptides are diagnostically not helpful when screening for HF in patients with AF</a:t>
            </a:r>
          </a:p>
          <a:p>
            <a:endParaRPr lang="en-US" dirty="0"/>
          </a:p>
          <a:p>
            <a:r>
              <a:rPr lang="en-US" dirty="0"/>
              <a:t>Straightforward echocardiography seems to be the preferred strategy for HF screening in patients </a:t>
            </a:r>
            <a:r>
              <a:rPr lang="en-US"/>
              <a:t>with </a:t>
            </a:r>
            <a:r>
              <a:rPr lang="en-US" dirty="0"/>
              <a:t>A</a:t>
            </a:r>
            <a:r>
              <a:rPr lang="en-US"/>
              <a:t>F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238</Words>
  <Application>Microsoft Macintosh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Office Theme</vt:lpstr>
      <vt:lpstr>The Research Question</vt:lpstr>
      <vt:lpstr>Research Design and Method</vt:lpstr>
      <vt:lpstr>What the Research Found</vt:lpstr>
      <vt:lpstr>What this means for Clinical Practice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Sander van Doorn</cp:lastModifiedBy>
  <cp:revision>8</cp:revision>
  <dcterms:created xsi:type="dcterms:W3CDTF">2019-02-14T16:03:51Z</dcterms:created>
  <dcterms:modified xsi:type="dcterms:W3CDTF">2019-02-18T08:27:11Z</dcterms:modified>
</cp:coreProperties>
</file>