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A121"/>
    <a:srgbClr val="000000"/>
    <a:srgbClr val="4179BD"/>
    <a:srgbClr val="FBC5B5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6"/>
    <p:restoredTop sz="94629"/>
  </p:normalViewPr>
  <p:slideViewPr>
    <p:cSldViewPr snapToGrid="0" snapToObjects="1">
      <p:cViewPr varScale="1">
        <p:scale>
          <a:sx n="89" d="100"/>
          <a:sy n="89" d="100"/>
        </p:scale>
        <p:origin x="60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/>
              <a:t>1) What is the contemporary prevalence of Active Surveillance (AS) adoption among men newly diagnosed with low-risk localized prostate cancer (LPC)?</a:t>
            </a:r>
          </a:p>
          <a:p>
            <a:r>
              <a:rPr lang="en-US" dirty="0"/>
              <a:t>2) Are there any racial and/or geographical differences in AS adoption, adherence to AS protocol and switch rates and time to curative treatment over 18 months follow-up?</a:t>
            </a:r>
          </a:p>
          <a:p>
            <a:r>
              <a:rPr lang="en-US" dirty="0"/>
              <a:t>3) What are the differences in quality-of-life (QOL) measures between the AS group and curative treatment group over the course of 18 months, overall and by race?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sz="2600" b="1" dirty="0"/>
              <a:t>Design:</a:t>
            </a:r>
            <a:r>
              <a:rPr lang="en-US" sz="2600" dirty="0"/>
              <a:t> Longitudinal cohort study</a:t>
            </a:r>
          </a:p>
          <a:p>
            <a:r>
              <a:rPr lang="en-US" b="1" dirty="0"/>
              <a:t>Setting:</a:t>
            </a:r>
            <a:r>
              <a:rPr lang="en-US" dirty="0"/>
              <a:t> Population-based sample recruited from 2 SEER Cancer Registries (</a:t>
            </a:r>
            <a:r>
              <a:rPr lang="en-US" sz="2600" dirty="0"/>
              <a:t>Metro-Detroit &amp; State of Georgia) </a:t>
            </a:r>
          </a:p>
          <a:p>
            <a:r>
              <a:rPr lang="en-US" sz="2600" b="1" dirty="0"/>
              <a:t>Participants</a:t>
            </a:r>
            <a:r>
              <a:rPr lang="en-US" sz="2600" dirty="0"/>
              <a:t>: </a:t>
            </a:r>
          </a:p>
          <a:p>
            <a:pPr lvl="1"/>
            <a:r>
              <a:rPr lang="en-US" dirty="0"/>
              <a:t>Black and white men ≤75 years, newly diagnosed (2014-2017) low-risk LPC (PSA&lt;10, Gleason≤6, &amp; stage ≤T2a)</a:t>
            </a:r>
          </a:p>
          <a:p>
            <a:r>
              <a:rPr lang="en-US" sz="2600" b="1" dirty="0"/>
              <a:t>Instrument</a:t>
            </a:r>
            <a:r>
              <a:rPr lang="en-US" sz="2600" dirty="0"/>
              <a:t>: Self-administered, mailed survey at:</a:t>
            </a:r>
          </a:p>
          <a:p>
            <a:pPr lvl="1"/>
            <a:r>
              <a:rPr lang="en-US" sz="2200" dirty="0"/>
              <a:t>Baseline (soon after diagnosis)</a:t>
            </a:r>
          </a:p>
          <a:p>
            <a:pPr lvl="1"/>
            <a:r>
              <a:rPr lang="en-US" sz="2200" dirty="0"/>
              <a:t>18 months follow-up (after baseline)</a:t>
            </a:r>
          </a:p>
          <a:p>
            <a:r>
              <a:rPr lang="en-US" sz="2600" b="1" dirty="0"/>
              <a:t>Main Outcome Measure</a:t>
            </a:r>
            <a:r>
              <a:rPr lang="en-US" sz="2600" b="1" i="1" dirty="0"/>
              <a:t>: </a:t>
            </a:r>
          </a:p>
          <a:p>
            <a:pPr lvl="1"/>
            <a:r>
              <a:rPr lang="en-US" dirty="0"/>
              <a:t>Treatment choice </a:t>
            </a:r>
          </a:p>
          <a:p>
            <a:pPr lvl="1"/>
            <a:r>
              <a:rPr lang="en-US" dirty="0"/>
              <a:t>Quality of life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r>
              <a:rPr lang="en-US" dirty="0"/>
              <a:t>In this population-based </a:t>
            </a:r>
            <a:r>
              <a:rPr lang="en-US" dirty="0" smtClean="0"/>
              <a:t>sample (~1700), </a:t>
            </a:r>
            <a:r>
              <a:rPr lang="en-US" dirty="0"/>
              <a:t>~55% of patients with low-risk LPC chose observation initially, most chose AS</a:t>
            </a:r>
          </a:p>
          <a:p>
            <a:r>
              <a:rPr lang="en-US" dirty="0"/>
              <a:t>This represents much higher rate of uptake of AS comparing to 10-15% 5 to 10 years ago, even higher than other recent reports from non-population-based cohort 35-45%</a:t>
            </a:r>
          </a:p>
          <a:p>
            <a:r>
              <a:rPr lang="en-US" dirty="0"/>
              <a:t>Treatment choice was associated with race and geographical location</a:t>
            </a:r>
          </a:p>
          <a:p>
            <a:pPr lvl="1"/>
            <a:r>
              <a:rPr lang="en-US" dirty="0"/>
              <a:t>Black men chose AS less often than white men (</a:t>
            </a:r>
            <a:r>
              <a:rPr lang="en-US" i="1" dirty="0"/>
              <a:t>p</a:t>
            </a:r>
            <a:r>
              <a:rPr lang="en-US" dirty="0"/>
              <a:t>=0.001) </a:t>
            </a:r>
          </a:p>
          <a:p>
            <a:pPr lvl="1"/>
            <a:r>
              <a:rPr lang="en-US" dirty="0"/>
              <a:t>Black men choose radiation more often than white men with this difference being larger in Georgia (</a:t>
            </a:r>
            <a:r>
              <a:rPr lang="en-US" i="1" dirty="0" smtClean="0"/>
              <a:t>p</a:t>
            </a:r>
            <a:r>
              <a:rPr lang="en-US" dirty="0" smtClean="0"/>
              <a:t>=</a:t>
            </a:r>
            <a:r>
              <a:rPr lang="en-US" dirty="0" smtClean="0"/>
              <a:t>0.016)</a:t>
            </a:r>
            <a:endParaRPr lang="en-US" dirty="0"/>
          </a:p>
          <a:p>
            <a:r>
              <a:rPr lang="en-US" dirty="0"/>
              <a:t>Data collection is ongoing for the 18 month-follow-up of QOL and AS adherence and switch rates and reasons for the switch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r>
              <a:rPr lang="en-US" dirty="0"/>
              <a:t>Our population-based cohort confirmed the recent reports of upward trend of AS adoption among men with newly diagnosed low-risk LPC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This suggests both men and their physicians are more accepting of AS than previously reported</a:t>
            </a:r>
          </a:p>
          <a:p>
            <a:r>
              <a:rPr lang="en-US" dirty="0"/>
              <a:t>The reasons for the racial and geographical differences in treatment pattern of low-risk LPC deserve more research so that unwanted treatment patterns could be minimized</a:t>
            </a:r>
          </a:p>
          <a:p>
            <a:r>
              <a:rPr lang="en-US" dirty="0"/>
              <a:t>Comparison data on QOL between AS group and curative treatment group over 18 month-follow-up to be analyzed/announced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376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Xu, Jinping</cp:lastModifiedBy>
  <cp:revision>17</cp:revision>
  <dcterms:created xsi:type="dcterms:W3CDTF">2019-02-14T16:03:51Z</dcterms:created>
  <dcterms:modified xsi:type="dcterms:W3CDTF">2019-03-22T19:25:02Z</dcterms:modified>
</cp:coreProperties>
</file>