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0"/>
    <p:restoredTop sz="94629"/>
  </p:normalViewPr>
  <p:slideViewPr>
    <p:cSldViewPr snapToGrid="0" snapToObjects="1">
      <p:cViewPr>
        <p:scale>
          <a:sx n="95" d="100"/>
          <a:sy n="95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/>
              <a:t>Is CT Cardiac Score (CACS) as an Affordable Risk Stratification Strategy in a Primary Care Practice?</a:t>
            </a:r>
          </a:p>
          <a:p>
            <a:endParaRPr lang="en-US" dirty="0"/>
          </a:p>
          <a:p>
            <a:pPr algn="just"/>
            <a:r>
              <a:rPr lang="en-US" dirty="0"/>
              <a:t>One in every four deaths in the US is caused by coronary artery disease</a:t>
            </a:r>
          </a:p>
          <a:p>
            <a:pPr lvl="1" algn="just"/>
            <a:r>
              <a:rPr lang="en-US" dirty="0"/>
              <a:t>630,000 deaths per year</a:t>
            </a:r>
          </a:p>
          <a:p>
            <a:pPr algn="just"/>
            <a:r>
              <a:rPr lang="en-US" dirty="0"/>
              <a:t>One third of patients present as their first symptom of heart disease with a myocardial infarction</a:t>
            </a:r>
          </a:p>
          <a:p>
            <a:pPr algn="just"/>
            <a:r>
              <a:rPr lang="en-US" dirty="0"/>
              <a:t>One third of those patients die at the time of their first “symptom”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r>
              <a:rPr lang="en-US" sz="3200" dirty="0"/>
              <a:t>Study was conducted in a solo family practice in Granite Falls, NC from January 2014-December 2017 with 76 patients</a:t>
            </a:r>
          </a:p>
          <a:p>
            <a:r>
              <a:rPr lang="en-US" sz="3200" dirty="0"/>
              <a:t>Clinical decisions for ordering CACS were based on CV Framingham risk profile, symptom history and family history</a:t>
            </a:r>
          </a:p>
          <a:p>
            <a:pPr lvl="1"/>
            <a:r>
              <a:rPr lang="en-US" sz="3200" dirty="0"/>
              <a:t>CT cardiac score &gt; 1,000, referral was made to a cardiologist</a:t>
            </a:r>
          </a:p>
          <a:p>
            <a:pPr lvl="1"/>
            <a:r>
              <a:rPr lang="en-US" sz="3200" dirty="0"/>
              <a:t>CT cardiac score &lt; 1,000, the patient remained under the care of the physician and treated aggressively with risk modification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r>
              <a:rPr lang="en-US" dirty="0"/>
              <a:t>9 patients with Coronary Artery Calcium Score (CACS) &gt; 1,000 were not considered high risk according to FRS</a:t>
            </a:r>
          </a:p>
          <a:p>
            <a:pPr lvl="1"/>
            <a:r>
              <a:rPr lang="en-US" sz="2800" dirty="0"/>
              <a:t>They did not indicate any “classic symptoms” of heart disease (many had anginal equivalent symptoms-extreme fatigue, exertional dyspnea, unexplained diaphoresis, atypical chest pain)</a:t>
            </a:r>
          </a:p>
          <a:p>
            <a:r>
              <a:rPr lang="en-US" dirty="0"/>
              <a:t>Much like screening for prostate cancer, there continues to be doubt surrounding how to proceed once an elevated CACS exists </a:t>
            </a:r>
          </a:p>
          <a:p>
            <a:r>
              <a:rPr lang="en-US" dirty="0"/>
              <a:t>Test inclusion in typical risk assessments could be a valuable and cost-effective way to stratify risk into low, medium and high risk for myocardial infarction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endParaRPr lang="en-US" sz="3600" dirty="0"/>
          </a:p>
          <a:p>
            <a:r>
              <a:rPr lang="en-US" sz="3600" dirty="0"/>
              <a:t>CACS is another tool to add to our list of coronary artery disease risk factor screening tests</a:t>
            </a:r>
          </a:p>
          <a:p>
            <a:r>
              <a:rPr lang="en-US" sz="3600" dirty="0"/>
              <a:t>CACS has the potential to stimulate patients to mitigate their overall risk and, in some cases, lead to life saving interventions</a:t>
            </a:r>
          </a:p>
          <a:p>
            <a:pPr lvl="1"/>
            <a:r>
              <a:rPr lang="en-US" sz="3600" dirty="0"/>
              <a:t>After cardiac intervention, patients’ anginal equivalent symptoms had resolved completely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305</Words>
  <Application>Microsoft Office PowerPoint</Application>
  <PresentationFormat>Custom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4</cp:revision>
  <dcterms:created xsi:type="dcterms:W3CDTF">2019-02-14T16:03:51Z</dcterms:created>
  <dcterms:modified xsi:type="dcterms:W3CDTF">2020-01-31T14:49:20Z</dcterms:modified>
</cp:coreProperties>
</file>