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One in two individuals prescribed statins for primary prevention of cardiovascular disease are observed to not achieve targeted cholesterol reductions</a:t>
            </a:r>
          </a:p>
          <a:p>
            <a:endParaRPr lang="en-US" dirty="0"/>
          </a:p>
          <a:p>
            <a:r>
              <a:rPr lang="en-US" dirty="0" smtClean="0"/>
              <a:t>The research aimed to derive and externally validate a clinical algorithm to predict sub-optimal low density lipoprotein cholesterol response (LDL-C) in patients initiated on statin therapy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sz="2300" dirty="0" smtClean="0"/>
              <a:t>Two population cohorts were harmonized and used to develop and validate the clinical algorithm in different primary care settings</a:t>
            </a:r>
          </a:p>
          <a:p>
            <a:pPr lvl="1"/>
            <a:r>
              <a:rPr lang="en-US" sz="2300" dirty="0" smtClean="0"/>
              <a:t>United Kingdom (Clinical Practice Research Datalink) – 183,213 patients initiated on statins </a:t>
            </a:r>
          </a:p>
          <a:p>
            <a:pPr lvl="1"/>
            <a:r>
              <a:rPr lang="en-US" sz="2300" dirty="0" smtClean="0"/>
              <a:t>Hong Kong (Clinical Data Analysis Reporting Systems) – 170,904 patients initiated on statins</a:t>
            </a:r>
          </a:p>
          <a:p>
            <a:r>
              <a:rPr lang="en-US" sz="2300" dirty="0" smtClean="0"/>
              <a:t>We used both standard statistical approaches (multivariable logistic regression) and machine-learning algorithms (deep neural network)</a:t>
            </a:r>
          </a:p>
          <a:p>
            <a:r>
              <a:rPr lang="en-US" sz="2300" dirty="0" smtClean="0"/>
              <a:t>We assessed performance of the algorithm by area under the curve (AUC) and calibration slope (predicted vs observed risk)</a:t>
            </a:r>
          </a:p>
          <a:p>
            <a:r>
              <a:rPr lang="en-US" sz="2300" dirty="0" smtClean="0"/>
              <a:t>We then assessed 10-year risk of any major adverse CVD event, stratifying for predicted statin response and baseline CVD risk. </a:t>
            </a:r>
            <a:endParaRPr lang="en-US" sz="23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46" y="949569"/>
            <a:ext cx="10515600" cy="4988243"/>
          </a:xfrm>
        </p:spPr>
        <p:txBody>
          <a:bodyPr/>
          <a:lstStyle/>
          <a:p>
            <a:r>
              <a:rPr lang="en-US" sz="2300" dirty="0" smtClean="0"/>
              <a:t>The clinical algorithm included 11 variables: age, gender, baseline LDL-C, atrial fibrillation, diabetes, dyslipidemia, statin dosage, treated hypertension, oral corticosteroids, non-statin drugs, number of concurrent medications prescribed</a:t>
            </a:r>
          </a:p>
          <a:p>
            <a:r>
              <a:rPr lang="en-US" sz="2300" dirty="0" smtClean="0"/>
              <a:t>Performance of the logistic regression model resulted in an AUC of 0.703 in the UK cohort and an AUC of 0.683 in the HK cohort. </a:t>
            </a:r>
          </a:p>
          <a:p>
            <a:r>
              <a:rPr lang="en-US" sz="2300" dirty="0" smtClean="0"/>
              <a:t>The more complex machine-learning algorithm resulted almost identical AUC compared to the simpler logistic model (0.702 in UK cohort; 0.682 in HK cohort)</a:t>
            </a:r>
          </a:p>
          <a:p>
            <a:r>
              <a:rPr lang="en-US" sz="2300" dirty="0" smtClean="0"/>
              <a:t>Calibration was nearly perfect in the UK population (slope = 1.0), but the algorithm under-predicted risk in the HK population (slope = 0.87)</a:t>
            </a:r>
            <a:endParaRPr lang="en-US" dirty="0"/>
          </a:p>
          <a:p>
            <a:r>
              <a:rPr lang="en-US" sz="2300" dirty="0" smtClean="0"/>
              <a:t>Patients with predicted sub-optimal LDL-C reduction (compared to optimal LDL-C reduction) also experienced significantly increased risk of CVD in both high and low risk CVD groups over 10 years follow-up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pPr marL="0" indent="0">
              <a:buNone/>
            </a:pPr>
            <a:endParaRPr lang="en-GB" sz="4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sz="3500" dirty="0" smtClean="0">
                <a:solidFill>
                  <a:schemeClr val="accent1"/>
                </a:solidFill>
              </a:rPr>
              <a:t>Determining </a:t>
            </a:r>
            <a:r>
              <a:rPr lang="en-GB" sz="3500" dirty="0">
                <a:solidFill>
                  <a:schemeClr val="accent1"/>
                </a:solidFill>
              </a:rPr>
              <a:t>an individual’s likelihood for sub-optimal LDL-C response to statins should be considered along baseline cardiovascular risk assessment to enhance cholesterol management, which could </a:t>
            </a:r>
            <a:r>
              <a:rPr lang="en-GB" sz="3500" dirty="0" smtClean="0">
                <a:solidFill>
                  <a:schemeClr val="accent1"/>
                </a:solidFill>
              </a:rPr>
              <a:t>include more routine monitoring, </a:t>
            </a:r>
            <a:r>
              <a:rPr lang="en-GB" sz="3500" dirty="0">
                <a:solidFill>
                  <a:schemeClr val="accent1"/>
                </a:solidFill>
              </a:rPr>
              <a:t>higher dosage, combination therapies, or alternative </a:t>
            </a:r>
            <a:r>
              <a:rPr lang="en-GB" sz="3500" dirty="0" smtClean="0">
                <a:solidFill>
                  <a:schemeClr val="accent1"/>
                </a:solidFill>
              </a:rPr>
              <a:t>medication if contra-indicated</a:t>
            </a:r>
            <a:endParaRPr lang="en-GB" sz="35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367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9</cp:revision>
  <dcterms:created xsi:type="dcterms:W3CDTF">2019-02-14T16:03:51Z</dcterms:created>
  <dcterms:modified xsi:type="dcterms:W3CDTF">2020-02-07T19:17:46Z</dcterms:modified>
</cp:coreProperties>
</file>