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8" roundtripDataSignature="AMtx7mgRog28bovk3t5GH5bil70NmViQa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898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7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5574"/>
            <a:ext cx="12187160" cy="68552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Authors" type="secHead">
  <p:cSld name="SECTION_HEADER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661" y="11575"/>
            <a:ext cx="12189339" cy="6856149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1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179BD"/>
              </a:buClr>
              <a:buSzPts val="6000"/>
              <a:buFont typeface="Trebuchet MS"/>
              <a:buNone/>
              <a:defRPr sz="6000" b="0" i="0" u="none" strike="noStrike" cap="none">
                <a:solidFill>
                  <a:srgbClr val="4179BD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EA121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EA12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19191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19191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19191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19191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19191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19191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19191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19191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" type="obj">
  <p:cSld name="OBJEC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8914" y="11575"/>
            <a:ext cx="12189339" cy="6856149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179BD"/>
              </a:buClr>
              <a:buSzPts val="4400"/>
              <a:buFont typeface="Trebuchet MS"/>
              <a:buNone/>
              <a:defRPr sz="4400" b="0" i="0" u="none" strike="noStrike" cap="none">
                <a:solidFill>
                  <a:srgbClr val="4179BD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" name="Google Shape;15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B3555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1B3555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EA12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EEA12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BC5B5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FBC5B5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179BD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4179BD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>
  <p:cSld name="Blank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17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661" y="11575"/>
            <a:ext cx="12189339" cy="6856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"/>
          <p:cNvSpPr txBox="1">
            <a:spLocks noGrp="1"/>
          </p:cNvSpPr>
          <p:nvPr>
            <p:ph type="ctrTitle"/>
          </p:nvPr>
        </p:nvSpPr>
        <p:spPr>
          <a:xfrm>
            <a:off x="0" y="4332288"/>
            <a:ext cx="12192000" cy="1552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Arial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ENTER PRESENTATION </a:t>
            </a:r>
            <a:br>
              <a:rPr lang="en-US" sz="4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TITLE HERE</a:t>
            </a:r>
            <a:endParaRPr/>
          </a:p>
        </p:txBody>
      </p:sp>
      <p:sp>
        <p:nvSpPr>
          <p:cNvPr id="23" name="Google Shape;23;p1"/>
          <p:cNvSpPr txBox="1"/>
          <p:nvPr/>
        </p:nvSpPr>
        <p:spPr>
          <a:xfrm>
            <a:off x="8264769" y="6295292"/>
            <a:ext cx="371035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000" b="0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endParaRPr sz="2000" b="0" i="1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1"/>
          <p:cNvSpPr txBox="1"/>
          <p:nvPr/>
        </p:nvSpPr>
        <p:spPr>
          <a:xfrm>
            <a:off x="582925" y="228600"/>
            <a:ext cx="925800" cy="3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rgbClr val="FFFFFF"/>
                </a:solidFill>
              </a:rPr>
              <a:t>2020</a:t>
            </a:r>
            <a:endParaRPr sz="26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"/>
          <p:cNvSpPr txBox="1">
            <a:spLocks noGrp="1"/>
          </p:cNvSpPr>
          <p:nvPr>
            <p:ph type="title"/>
          </p:nvPr>
        </p:nvSpPr>
        <p:spPr>
          <a:xfrm>
            <a:off x="831850" y="1709739"/>
            <a:ext cx="10515600" cy="1084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179BD"/>
              </a:buClr>
              <a:buSzPts val="6000"/>
              <a:buFont typeface="Trebuchet MS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"/>
          <p:cNvSpPr txBox="1">
            <a:spLocks noGrp="1"/>
          </p:cNvSpPr>
          <p:nvPr>
            <p:ph type="title"/>
          </p:nvPr>
        </p:nvSpPr>
        <p:spPr>
          <a:xfrm>
            <a:off x="831850" y="1709739"/>
            <a:ext cx="10515600" cy="1084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179BD"/>
              </a:buClr>
              <a:buSzPts val="6000"/>
              <a:buFont typeface="Trebuchet MS"/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414141"/>
      </a:dk1>
      <a:lt1>
        <a:srgbClr val="FFFFFF"/>
      </a:lt1>
      <a:dk2>
        <a:srgbClr val="4179BD"/>
      </a:dk2>
      <a:lt2>
        <a:srgbClr val="E7E6E6"/>
      </a:lt2>
      <a:accent1>
        <a:srgbClr val="4179BD"/>
      </a:accent1>
      <a:accent2>
        <a:srgbClr val="EEA120"/>
      </a:accent2>
      <a:accent3>
        <a:srgbClr val="FBC5B5"/>
      </a:accent3>
      <a:accent4>
        <a:srgbClr val="1B3455"/>
      </a:accent4>
      <a:accent5>
        <a:srgbClr val="414141"/>
      </a:accent5>
      <a:accent6>
        <a:srgbClr val="414141"/>
      </a:accent6>
      <a:hlink>
        <a:srgbClr val="4179BD"/>
      </a:hlink>
      <a:folHlink>
        <a:srgbClr val="1B34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Office PowerPoint</Application>
  <PresentationFormat>Widescreen</PresentationFormat>
  <Paragraphs>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Trebuchet MS</vt:lpstr>
      <vt:lpstr>Office Theme</vt:lpstr>
      <vt:lpstr>ENTER PRESENTATION  TITLE HERE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 PRESENTATION  TITLE HERE</dc:title>
  <dc:creator>JILL Haught</dc:creator>
  <cp:lastModifiedBy>Jennifer</cp:lastModifiedBy>
  <cp:revision>2</cp:revision>
  <dcterms:created xsi:type="dcterms:W3CDTF">2019-06-12T14:21:30Z</dcterms:created>
  <dcterms:modified xsi:type="dcterms:W3CDTF">2020-07-08T18:54:34Z</dcterms:modified>
</cp:coreProperties>
</file>