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72" r:id="rId1"/>
    <p:sldMasterId id="2147483713" r:id="rId2"/>
    <p:sldMasterId id="2147483728" r:id="rId3"/>
    <p:sldMasterId id="2147483751" r:id="rId4"/>
    <p:sldMasterId id="2147483762" r:id="rId5"/>
    <p:sldMasterId id="2147483772" r:id="rId6"/>
    <p:sldMasterId id="2147483781" r:id="rId7"/>
  </p:sldMasterIdLst>
  <p:notesMasterIdLst>
    <p:notesMasterId r:id="rId21"/>
  </p:notesMasterIdLst>
  <p:handoutMasterIdLst>
    <p:handoutMasterId r:id="rId22"/>
  </p:handoutMasterIdLst>
  <p:sldIdLst>
    <p:sldId id="257" r:id="rId8"/>
    <p:sldId id="260" r:id="rId9"/>
    <p:sldId id="428" r:id="rId10"/>
    <p:sldId id="556" r:id="rId11"/>
    <p:sldId id="656" r:id="rId12"/>
    <p:sldId id="393" r:id="rId13"/>
    <p:sldId id="453" r:id="rId14"/>
    <p:sldId id="566" r:id="rId15"/>
    <p:sldId id="436" r:id="rId16"/>
    <p:sldId id="4651" r:id="rId17"/>
    <p:sldId id="662" r:id="rId18"/>
    <p:sldId id="484" r:id="rId19"/>
    <p:sldId id="4650" r:id="rId20"/>
  </p:sldIdLst>
  <p:sldSz cx="9144000" cy="6858000" type="screen4x3"/>
  <p:notesSz cx="7077075" cy="9363075"/>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llard, Shelly (NIH/NIMHD) [E]" initials="PS([" lastIdx="4" clrIdx="0">
    <p:extLst>
      <p:ext uri="{19B8F6BF-5375-455C-9EA6-DF929625EA0E}">
        <p15:presenceInfo xmlns:p15="http://schemas.microsoft.com/office/powerpoint/2012/main" userId="S::pollards@nih.gov::8f703722-7d71-4d2d-a578-abc1f5bf77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C3A77"/>
    <a:srgbClr val="7030A0"/>
    <a:srgbClr val="9966FF"/>
    <a:srgbClr val="FFFFFF"/>
    <a:srgbClr val="9130A0"/>
    <a:srgbClr val="9E1B64"/>
    <a:srgbClr val="F7CE3C"/>
    <a:srgbClr val="501B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85" autoAdjust="0"/>
    <p:restoredTop sz="94966" autoAdjust="0"/>
  </p:normalViewPr>
  <p:slideViewPr>
    <p:cSldViewPr snapToGrid="0" snapToObjects="1" showGuides="1">
      <p:cViewPr varScale="1">
        <p:scale>
          <a:sx n="121" d="100"/>
          <a:sy n="121" d="100"/>
        </p:scale>
        <p:origin x="2176" y="184"/>
      </p:cViewPr>
      <p:guideLst>
        <p:guide orient="horz" pos="2160"/>
        <p:guide pos="2880"/>
      </p:guideLst>
    </p:cSldViewPr>
  </p:slideViewPr>
  <p:outlineViewPr>
    <p:cViewPr>
      <p:scale>
        <a:sx n="33" d="100"/>
        <a:sy n="33" d="100"/>
      </p:scale>
      <p:origin x="0" y="-11669"/>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66733" cy="468154"/>
          </a:xfrm>
          <a:prstGeom prst="rect">
            <a:avLst/>
          </a:prstGeom>
        </p:spPr>
        <p:txBody>
          <a:bodyPr vert="horz" lIns="93874" tIns="46936" rIns="93874" bIns="46936"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4008709" y="0"/>
            <a:ext cx="3066733" cy="468154"/>
          </a:xfrm>
          <a:prstGeom prst="rect">
            <a:avLst/>
          </a:prstGeom>
        </p:spPr>
        <p:txBody>
          <a:bodyPr vert="horz" lIns="93874" tIns="46936" rIns="93874" bIns="46936" rtlCol="0"/>
          <a:lstStyle>
            <a:lvl1pPr algn="r" eaLnBrk="1" fontAlgn="auto" hangingPunct="1">
              <a:spcBef>
                <a:spcPts val="0"/>
              </a:spcBef>
              <a:spcAft>
                <a:spcPts val="0"/>
              </a:spcAft>
              <a:defRPr sz="1200">
                <a:latin typeface="+mn-lt"/>
              </a:defRPr>
            </a:lvl1pPr>
          </a:lstStyle>
          <a:p>
            <a:pPr>
              <a:defRPr/>
            </a:pPr>
            <a:fld id="{5B0D5DC3-51F3-8541-B7C9-F27DEDF3E186}" type="datetimeFigureOut">
              <a:rPr lang="en-US"/>
              <a:pPr>
                <a:defRPr/>
              </a:pPr>
              <a:t>8/13/20</a:t>
            </a:fld>
            <a:endParaRPr lang="en-US"/>
          </a:p>
        </p:txBody>
      </p:sp>
      <p:sp>
        <p:nvSpPr>
          <p:cNvPr id="4" name="Footer Placeholder 3"/>
          <p:cNvSpPr>
            <a:spLocks noGrp="1"/>
          </p:cNvSpPr>
          <p:nvPr>
            <p:ph type="ftr" sz="quarter" idx="2"/>
          </p:nvPr>
        </p:nvSpPr>
        <p:spPr>
          <a:xfrm>
            <a:off x="3" y="8893297"/>
            <a:ext cx="3066733" cy="468154"/>
          </a:xfrm>
          <a:prstGeom prst="rect">
            <a:avLst/>
          </a:prstGeom>
        </p:spPr>
        <p:txBody>
          <a:bodyPr vert="horz" lIns="93874" tIns="46936" rIns="93874" bIns="46936"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4008709" y="8893297"/>
            <a:ext cx="3066733" cy="468154"/>
          </a:xfrm>
          <a:prstGeom prst="rect">
            <a:avLst/>
          </a:prstGeom>
        </p:spPr>
        <p:txBody>
          <a:bodyPr vert="horz" lIns="93874" tIns="46936" rIns="93874" bIns="46936" rtlCol="0" anchor="b"/>
          <a:lstStyle>
            <a:lvl1pPr algn="r" eaLnBrk="1" fontAlgn="auto" hangingPunct="1">
              <a:spcBef>
                <a:spcPts val="0"/>
              </a:spcBef>
              <a:spcAft>
                <a:spcPts val="0"/>
              </a:spcAft>
              <a:defRPr sz="1200">
                <a:latin typeface="+mn-lt"/>
              </a:defRPr>
            </a:lvl1pPr>
          </a:lstStyle>
          <a:p>
            <a:pPr>
              <a:defRPr/>
            </a:pPr>
            <a:fld id="{89985819-A8BE-B84C-928B-D4D1FC53EFE6}" type="slidenum">
              <a:rPr lang="en-US"/>
              <a:pPr>
                <a:defRPr/>
              </a:pPr>
              <a:t>‹#›</a:t>
            </a:fld>
            <a:endParaRPr lang="en-US"/>
          </a:p>
        </p:txBody>
      </p:sp>
    </p:spTree>
    <p:extLst>
      <p:ext uri="{BB962C8B-B14F-4D97-AF65-F5344CB8AC3E}">
        <p14:creationId xmlns:p14="http://schemas.microsoft.com/office/powerpoint/2010/main" val="717266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66733" cy="468154"/>
          </a:xfrm>
          <a:prstGeom prst="rect">
            <a:avLst/>
          </a:prstGeom>
        </p:spPr>
        <p:txBody>
          <a:bodyPr vert="horz" lIns="93874" tIns="46936" rIns="93874" bIns="46936"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008709" y="0"/>
            <a:ext cx="3066733" cy="468154"/>
          </a:xfrm>
          <a:prstGeom prst="rect">
            <a:avLst/>
          </a:prstGeom>
        </p:spPr>
        <p:txBody>
          <a:bodyPr vert="horz" lIns="93874" tIns="46936" rIns="93874" bIns="46936" rtlCol="0"/>
          <a:lstStyle>
            <a:lvl1pPr algn="r" eaLnBrk="1" fontAlgn="auto" hangingPunct="1">
              <a:spcBef>
                <a:spcPts val="0"/>
              </a:spcBef>
              <a:spcAft>
                <a:spcPts val="0"/>
              </a:spcAft>
              <a:defRPr sz="1200">
                <a:latin typeface="+mn-lt"/>
              </a:defRPr>
            </a:lvl1pPr>
          </a:lstStyle>
          <a:p>
            <a:pPr>
              <a:defRPr/>
            </a:pPr>
            <a:fld id="{9E4E5932-69D6-4249-8F29-93B6626F75CB}" type="datetimeFigureOut">
              <a:rPr lang="en-US"/>
              <a:pPr>
                <a:defRPr/>
              </a:pPr>
              <a:t>8/13/20</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874" tIns="46936" rIns="93874" bIns="46936" rtlCol="0" anchor="ctr"/>
          <a:lstStyle/>
          <a:p>
            <a:pPr lvl="0"/>
            <a:endParaRPr lang="en-US" noProof="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874" tIns="46936" rIns="93874" bIns="4693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 y="8893297"/>
            <a:ext cx="3066733" cy="468154"/>
          </a:xfrm>
          <a:prstGeom prst="rect">
            <a:avLst/>
          </a:prstGeom>
        </p:spPr>
        <p:txBody>
          <a:bodyPr vert="horz" lIns="93874" tIns="46936" rIns="93874" bIns="46936"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008709" y="8893297"/>
            <a:ext cx="3066733" cy="468154"/>
          </a:xfrm>
          <a:prstGeom prst="rect">
            <a:avLst/>
          </a:prstGeom>
        </p:spPr>
        <p:txBody>
          <a:bodyPr vert="horz" lIns="93874" tIns="46936" rIns="93874" bIns="46936" rtlCol="0" anchor="b"/>
          <a:lstStyle>
            <a:lvl1pPr algn="r" eaLnBrk="1" fontAlgn="auto" hangingPunct="1">
              <a:spcBef>
                <a:spcPts val="0"/>
              </a:spcBef>
              <a:spcAft>
                <a:spcPts val="0"/>
              </a:spcAft>
              <a:defRPr sz="1200">
                <a:latin typeface="+mn-lt"/>
              </a:defRPr>
            </a:lvl1pPr>
          </a:lstStyle>
          <a:p>
            <a:pPr>
              <a:defRPr/>
            </a:pPr>
            <a:fld id="{D77974AF-E120-6349-AB75-6CE4929B3E0D}" type="slidenum">
              <a:rPr lang="en-US"/>
              <a:pPr>
                <a:defRPr/>
              </a:pPr>
              <a:t>‹#›</a:t>
            </a:fld>
            <a:endParaRPr lang="en-US"/>
          </a:p>
        </p:txBody>
      </p:sp>
    </p:spTree>
    <p:extLst>
      <p:ext uri="{BB962C8B-B14F-4D97-AF65-F5344CB8AC3E}">
        <p14:creationId xmlns:p14="http://schemas.microsoft.com/office/powerpoint/2010/main" val="4118563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7974AF-E120-6349-AB75-6CE4929B3E0D}" type="slidenum">
              <a:rPr lang="en-US" smtClean="0"/>
              <a:pPr>
                <a:defRPr/>
              </a:pPr>
              <a:t>1</a:t>
            </a:fld>
            <a:endParaRPr lang="en-US"/>
          </a:p>
        </p:txBody>
      </p:sp>
    </p:spTree>
    <p:extLst>
      <p:ext uri="{BB962C8B-B14F-4D97-AF65-F5344CB8AC3E}">
        <p14:creationId xmlns:p14="http://schemas.microsoft.com/office/powerpoint/2010/main" val="4104137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89C9D81-42AC-494E-9179-CF0061AC1E01}" type="slidenum">
              <a:rPr kumimoji="0" lang="en-US" sz="1200" b="0" i="0" u="none" strike="noStrike" kern="1200" cap="none" spc="0" normalizeH="0" baseline="0" noProof="0" smtClean="0">
                <a:ln>
                  <a:noFill/>
                </a:ln>
                <a:solidFill>
                  <a:prstClr val="black"/>
                </a:solidFill>
                <a:effectLst/>
                <a:uLnTx/>
                <a:uFillTx/>
                <a:latin typeface="Calibri" pitchFamily="34" charset="0"/>
                <a:ea typeface="ヒラギノ角ゴ Pro W3" pitchFamily="125"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itchFamily="34" charset="0"/>
              <a:ea typeface="ヒラギノ角ゴ Pro W3" pitchFamily="125" charset="-128"/>
              <a:cs typeface="+mn-cs"/>
            </a:endParaRPr>
          </a:p>
        </p:txBody>
      </p:sp>
    </p:spTree>
    <p:extLst>
      <p:ext uri="{BB962C8B-B14F-4D97-AF65-F5344CB8AC3E}">
        <p14:creationId xmlns:p14="http://schemas.microsoft.com/office/powerpoint/2010/main" val="2073979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5116B1-8FF9-434F-A710-6CB5BB1722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5252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7974AF-E120-6349-AB75-6CE4929B3E0D}" type="slidenum">
              <a:rPr lang="en-US" smtClean="0"/>
              <a:pPr>
                <a:defRPr/>
              </a:pPr>
              <a:t>5</a:t>
            </a:fld>
            <a:endParaRPr lang="en-US"/>
          </a:p>
        </p:txBody>
      </p:sp>
    </p:spTree>
    <p:extLst>
      <p:ext uri="{BB962C8B-B14F-4D97-AF65-F5344CB8AC3E}">
        <p14:creationId xmlns:p14="http://schemas.microsoft.com/office/powerpoint/2010/main" val="339825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3972560" y="0"/>
            <a:ext cx="3037840" cy="4648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3177" tIns="46589" rIns="93177" bIns="46589" anchor="ctr"/>
          <a:lstStyle/>
          <a:p>
            <a:pPr>
              <a:defRPr/>
            </a:pPr>
            <a:endParaRPr lang="en-US">
              <a:cs typeface="+mn-cs"/>
            </a:endParaRPr>
          </a:p>
        </p:txBody>
      </p:sp>
      <p:sp>
        <p:nvSpPr>
          <p:cNvPr id="89091" name="Rectangle 3"/>
          <p:cNvSpPr>
            <a:spLocks noChangeArrowheads="1"/>
          </p:cNvSpPr>
          <p:nvPr/>
        </p:nvSpPr>
        <p:spPr bwMode="auto">
          <a:xfrm>
            <a:off x="3972560" y="8831580"/>
            <a:ext cx="3037840" cy="4648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206" tIns="45295" rIns="92206" bIns="45295" anchor="b"/>
          <a:lstStyle/>
          <a:p>
            <a:pPr algn="r">
              <a:defRPr/>
            </a:pPr>
            <a:r>
              <a:rPr lang="en-US" sz="1200">
                <a:latin typeface="Arial" charset="0"/>
              </a:rPr>
              <a:t>2</a:t>
            </a:r>
          </a:p>
        </p:txBody>
      </p:sp>
      <p:sp>
        <p:nvSpPr>
          <p:cNvPr id="89092" name="Rectangle 4"/>
          <p:cNvSpPr>
            <a:spLocks noChangeArrowheads="1"/>
          </p:cNvSpPr>
          <p:nvPr/>
        </p:nvSpPr>
        <p:spPr bwMode="auto">
          <a:xfrm>
            <a:off x="0" y="8831580"/>
            <a:ext cx="3037840" cy="4648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3177" tIns="46589" rIns="93177" bIns="46589" anchor="ctr"/>
          <a:lstStyle/>
          <a:p>
            <a:pPr>
              <a:defRPr/>
            </a:pPr>
            <a:endParaRPr lang="en-US">
              <a:cs typeface="+mn-cs"/>
            </a:endParaRPr>
          </a:p>
        </p:txBody>
      </p:sp>
      <p:sp>
        <p:nvSpPr>
          <p:cNvPr id="89093" name="Rectangle 5"/>
          <p:cNvSpPr>
            <a:spLocks noChangeArrowheads="1"/>
          </p:cNvSpPr>
          <p:nvPr/>
        </p:nvSpPr>
        <p:spPr bwMode="auto">
          <a:xfrm>
            <a:off x="0" y="0"/>
            <a:ext cx="3037840" cy="4648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3177" tIns="46589" rIns="93177" bIns="46589" anchor="ctr"/>
          <a:lstStyle/>
          <a:p>
            <a:pPr>
              <a:defRPr/>
            </a:pPr>
            <a:endParaRPr lang="en-US">
              <a:cs typeface="+mn-cs"/>
            </a:endParaRPr>
          </a:p>
        </p:txBody>
      </p:sp>
      <p:sp>
        <p:nvSpPr>
          <p:cNvPr id="89094" name="Rectangle 6"/>
          <p:cNvSpPr>
            <a:spLocks noGrp="1" noRot="1" noChangeAspect="1" noChangeArrowheads="1" noTextEdit="1"/>
          </p:cNvSpPr>
          <p:nvPr>
            <p:ph type="sldImg"/>
          </p:nvPr>
        </p:nvSpPr>
        <p:spPr>
          <a:xfrm>
            <a:off x="1189038" y="703263"/>
            <a:ext cx="4632325" cy="3473450"/>
          </a:xfrm>
          <a:ln cap="flat"/>
          <a:extLst>
            <a:ext uri="{FAA26D3D-D897-4be2-8F04-BA451C77F1D7}">
              <ma14:placeholderFlag xmlns="" xmlns:ma14="http://schemas.microsoft.com/office/mac/drawingml/2011/main" val="1"/>
            </a:ext>
          </a:extLst>
        </p:spPr>
      </p:sp>
      <p:sp>
        <p:nvSpPr>
          <p:cNvPr id="89095" name="Rectangle 7"/>
          <p:cNvSpPr>
            <a:spLocks noGrp="1" noChangeArrowheads="1"/>
          </p:cNvSpPr>
          <p:nvPr>
            <p:ph type="body" idx="1"/>
          </p:nvPr>
        </p:nvSpPr>
        <p:spPr>
          <a:ln/>
        </p:spPr>
        <p:txBody>
          <a:bodyPr/>
          <a:lstStyle/>
          <a:p>
            <a:pPr>
              <a:defRPr/>
            </a:pPr>
            <a:endParaRPr lang="en-US">
              <a:cs typeface="+mn-cs"/>
            </a:endParaRPr>
          </a:p>
        </p:txBody>
      </p:sp>
    </p:spTree>
    <p:extLst>
      <p:ext uri="{BB962C8B-B14F-4D97-AF65-F5344CB8AC3E}">
        <p14:creationId xmlns:p14="http://schemas.microsoft.com/office/powerpoint/2010/main" val="3596225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4101109D-4FCC-1D43-884F-3929DAD97E9F}"/>
              </a:ext>
            </a:extLst>
          </p:cNvPr>
          <p:cNvSpPr>
            <a:spLocks noGrp="1" noRot="1" noChangeAspect="1" noChangeArrowheads="1" noTextEdit="1"/>
          </p:cNvSpPr>
          <p:nvPr>
            <p:ph type="sldImg"/>
          </p:nvPr>
        </p:nvSpPr>
        <p:spPr>
          <a:ln/>
        </p:spPr>
      </p:sp>
      <p:sp>
        <p:nvSpPr>
          <p:cNvPr id="63490" name="Notes Placeholder 2">
            <a:extLst>
              <a:ext uri="{FF2B5EF4-FFF2-40B4-BE49-F238E27FC236}">
                <a16:creationId xmlns:a16="http://schemas.microsoft.com/office/drawing/2014/main" id="{7B17ABA7-6AF0-6746-B94B-12CB986BF97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2" charset="0"/>
            </a:endParaRPr>
          </a:p>
        </p:txBody>
      </p:sp>
      <p:sp>
        <p:nvSpPr>
          <p:cNvPr id="63491" name="Slide Number Placeholder 3">
            <a:extLst>
              <a:ext uri="{FF2B5EF4-FFF2-40B4-BE49-F238E27FC236}">
                <a16:creationId xmlns:a16="http://schemas.microsoft.com/office/drawing/2014/main" id="{259A0DA8-5BAA-FE43-8876-3369782EA4DB}"/>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lstStyle>
            <a:lvl1pPr>
              <a:defRPr sz="2400">
                <a:solidFill>
                  <a:schemeClr val="tx1"/>
                </a:solidFill>
                <a:latin typeface="Times" pitchFamily="2" charset="0"/>
                <a:ea typeface="ＭＳ Ｐゴシック" panose="020B0600070205080204" pitchFamily="34" charset="-128"/>
              </a:defRPr>
            </a:lvl1pPr>
            <a:lvl2pPr marL="762000" indent="-292100">
              <a:defRPr sz="2400">
                <a:solidFill>
                  <a:schemeClr val="tx1"/>
                </a:solidFill>
                <a:latin typeface="Times" pitchFamily="2" charset="0"/>
                <a:ea typeface="ＭＳ Ｐゴシック" panose="020B0600070205080204" pitchFamily="34" charset="-128"/>
              </a:defRPr>
            </a:lvl2pPr>
            <a:lvl3pPr marL="1173163" indent="-233363">
              <a:defRPr sz="2400">
                <a:solidFill>
                  <a:schemeClr val="tx1"/>
                </a:solidFill>
                <a:latin typeface="Times" pitchFamily="2" charset="0"/>
                <a:ea typeface="ＭＳ Ｐゴシック" panose="020B0600070205080204" pitchFamily="34" charset="-128"/>
              </a:defRPr>
            </a:lvl3pPr>
            <a:lvl4pPr marL="1643063" indent="-233363">
              <a:defRPr sz="2400">
                <a:solidFill>
                  <a:schemeClr val="tx1"/>
                </a:solidFill>
                <a:latin typeface="Times" pitchFamily="2" charset="0"/>
                <a:ea typeface="ＭＳ Ｐゴシック" panose="020B0600070205080204" pitchFamily="34" charset="-128"/>
              </a:defRPr>
            </a:lvl4pPr>
            <a:lvl5pPr marL="2112963" indent="-233363">
              <a:defRPr sz="2400">
                <a:solidFill>
                  <a:schemeClr val="tx1"/>
                </a:solidFill>
                <a:latin typeface="Times" pitchFamily="2" charset="0"/>
                <a:ea typeface="ＭＳ Ｐゴシック" panose="020B0600070205080204" pitchFamily="34" charset="-128"/>
              </a:defRPr>
            </a:lvl5pPr>
            <a:lvl6pPr marL="2570163" indent="-233363"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3027363" indent="-233363"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84563" indent="-233363"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941763" indent="-233363"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0C3C028-7D0F-0745-82A5-F4E932BBACB9}" type="slidenum">
              <a:rPr kumimoji="0" lang="en-US" altLang="en-US" sz="2500" b="0" i="0" u="none" strike="noStrike" kern="1200" cap="none" spc="0" normalizeH="0" baseline="0" noProof="0">
                <a:ln>
                  <a:noFill/>
                </a:ln>
                <a:solidFill>
                  <a:prstClr val="black"/>
                </a:solidFill>
                <a:effectLst/>
                <a:uLnTx/>
                <a:uFillTx/>
                <a:latin typeface="Times" pitchFamily="2" charset="0"/>
                <a:ea typeface="ＭＳ Ｐゴシック"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altLang="en-US" sz="2500" b="0" i="0" u="none" strike="noStrike" kern="1200" cap="none" spc="0" normalizeH="0" baseline="0" noProof="0">
              <a:ln>
                <a:noFill/>
              </a:ln>
              <a:solidFill>
                <a:prstClr val="black"/>
              </a:solidFill>
              <a:effectLst/>
              <a:uLnTx/>
              <a:uFillTx/>
              <a:latin typeface="Times" pitchFamily="2" charset="0"/>
              <a:ea typeface="ＭＳ Ｐゴシック" panose="020B0600070205080204" pitchFamily="34" charset="-128"/>
              <a:cs typeface="+mn-cs"/>
            </a:endParaRPr>
          </a:p>
        </p:txBody>
      </p:sp>
    </p:spTree>
    <p:extLst>
      <p:ext uri="{BB962C8B-B14F-4D97-AF65-F5344CB8AC3E}">
        <p14:creationId xmlns:p14="http://schemas.microsoft.com/office/powerpoint/2010/main" val="1764628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a:extLst>
              <a:ext uri="{FF2B5EF4-FFF2-40B4-BE49-F238E27FC236}">
                <a16:creationId xmlns:a16="http://schemas.microsoft.com/office/drawing/2014/main" id="{C1966326-86E8-754E-A209-88E91853751C}"/>
              </a:ext>
            </a:extLst>
          </p:cNvPr>
          <p:cNvSpPr>
            <a:spLocks noGrp="1" noRot="1" noChangeAspect="1" noChangeArrowheads="1" noTextEdit="1"/>
          </p:cNvSpPr>
          <p:nvPr>
            <p:ph type="sldImg"/>
          </p:nvPr>
        </p:nvSpPr>
        <p:spPr>
          <a:ln/>
        </p:spPr>
      </p:sp>
      <p:sp>
        <p:nvSpPr>
          <p:cNvPr id="90114" name="Notes Placeholder 2">
            <a:extLst>
              <a:ext uri="{FF2B5EF4-FFF2-40B4-BE49-F238E27FC236}">
                <a16:creationId xmlns:a16="http://schemas.microsoft.com/office/drawing/2014/main" id="{6A58292A-4688-4049-9643-81935595D3E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2" charset="0"/>
            </a:endParaRPr>
          </a:p>
        </p:txBody>
      </p:sp>
      <p:sp>
        <p:nvSpPr>
          <p:cNvPr id="90115" name="Slide Number Placeholder 3">
            <a:extLst>
              <a:ext uri="{FF2B5EF4-FFF2-40B4-BE49-F238E27FC236}">
                <a16:creationId xmlns:a16="http://schemas.microsoft.com/office/drawing/2014/main" id="{47EC16EB-2A5A-F74F-9971-4A97A03B9DA7}"/>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7C0F4848-69F9-EF46-97C1-472FFAFD945A}" type="slidenum">
              <a:rPr kumimoji="0" lang="en-US" altLang="en-US" sz="2400" b="0" i="0" u="none" strike="noStrike" kern="1200" cap="none" spc="0" normalizeH="0" baseline="0" noProof="0" smtClean="0">
                <a:ln>
                  <a:noFill/>
                </a:ln>
                <a:solidFill>
                  <a:srgbClr val="000000"/>
                </a:solidFill>
                <a:effectLst/>
                <a:uLnTx/>
                <a:uFillTx/>
                <a:latin typeface="Times" pitchFamily="2"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9</a:t>
            </a:fld>
            <a:endParaRPr kumimoji="0" lang="en-US" altLang="en-US" sz="2400" b="0" i="0" u="none" strike="noStrike" kern="1200" cap="none" spc="0" normalizeH="0" baseline="0" noProof="0">
              <a:ln>
                <a:noFill/>
              </a:ln>
              <a:solidFill>
                <a:srgbClr val="000000"/>
              </a:solidFill>
              <a:effectLst/>
              <a:uLnTx/>
              <a:uFillTx/>
              <a:latin typeface="Times" pitchFamily="2" charset="0"/>
              <a:ea typeface="ＭＳ Ｐゴシック" panose="020B0600070205080204" pitchFamily="34" charset="-128"/>
              <a:cs typeface="+mn-cs"/>
            </a:endParaRPr>
          </a:p>
        </p:txBody>
      </p:sp>
    </p:spTree>
    <p:extLst>
      <p:ext uri="{BB962C8B-B14F-4D97-AF65-F5344CB8AC3E}">
        <p14:creationId xmlns:p14="http://schemas.microsoft.com/office/powerpoint/2010/main" val="3217140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a:extLst>
              <a:ext uri="{FF2B5EF4-FFF2-40B4-BE49-F238E27FC236}">
                <a16:creationId xmlns:a16="http://schemas.microsoft.com/office/drawing/2014/main" id="{C1966326-86E8-754E-A209-88E91853751C}"/>
              </a:ext>
            </a:extLst>
          </p:cNvPr>
          <p:cNvSpPr>
            <a:spLocks noGrp="1" noRot="1" noChangeAspect="1" noChangeArrowheads="1" noTextEdit="1"/>
          </p:cNvSpPr>
          <p:nvPr>
            <p:ph type="sldImg"/>
          </p:nvPr>
        </p:nvSpPr>
        <p:spPr>
          <a:ln/>
        </p:spPr>
      </p:sp>
      <p:sp>
        <p:nvSpPr>
          <p:cNvPr id="90114" name="Notes Placeholder 2">
            <a:extLst>
              <a:ext uri="{FF2B5EF4-FFF2-40B4-BE49-F238E27FC236}">
                <a16:creationId xmlns:a16="http://schemas.microsoft.com/office/drawing/2014/main" id="{6A58292A-4688-4049-9643-81935595D3E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2" charset="0"/>
            </a:endParaRPr>
          </a:p>
        </p:txBody>
      </p:sp>
      <p:sp>
        <p:nvSpPr>
          <p:cNvPr id="90115" name="Slide Number Placeholder 3">
            <a:extLst>
              <a:ext uri="{FF2B5EF4-FFF2-40B4-BE49-F238E27FC236}">
                <a16:creationId xmlns:a16="http://schemas.microsoft.com/office/drawing/2014/main" id="{47EC16EB-2A5A-F74F-9971-4A97A03B9DA7}"/>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7C0F4848-69F9-EF46-97C1-472FFAFD945A}" type="slidenum">
              <a:rPr kumimoji="0" lang="en-US" altLang="en-US" sz="2400" b="0" i="0" u="none" strike="noStrike" kern="1200" cap="none" spc="0" normalizeH="0" baseline="0" noProof="0" smtClean="0">
                <a:ln>
                  <a:noFill/>
                </a:ln>
                <a:solidFill>
                  <a:srgbClr val="000000"/>
                </a:solidFill>
                <a:effectLst/>
                <a:uLnTx/>
                <a:uFillTx/>
                <a:latin typeface="Times" pitchFamily="2"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10</a:t>
            </a:fld>
            <a:endParaRPr kumimoji="0" lang="en-US" altLang="en-US" sz="2400" b="0" i="0" u="none" strike="noStrike" kern="1200" cap="none" spc="0" normalizeH="0" baseline="0" noProof="0">
              <a:ln>
                <a:noFill/>
              </a:ln>
              <a:solidFill>
                <a:srgbClr val="000000"/>
              </a:solidFill>
              <a:effectLst/>
              <a:uLnTx/>
              <a:uFillTx/>
              <a:latin typeface="Times" pitchFamily="2" charset="0"/>
              <a:ea typeface="ＭＳ Ｐゴシック" panose="020B0600070205080204" pitchFamily="34" charset="-128"/>
              <a:cs typeface="+mn-cs"/>
            </a:endParaRPr>
          </a:p>
        </p:txBody>
      </p:sp>
    </p:spTree>
    <p:extLst>
      <p:ext uri="{BB962C8B-B14F-4D97-AF65-F5344CB8AC3E}">
        <p14:creationId xmlns:p14="http://schemas.microsoft.com/office/powerpoint/2010/main" val="3476266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a:extLst>
              <a:ext uri="{FF2B5EF4-FFF2-40B4-BE49-F238E27FC236}">
                <a16:creationId xmlns:a16="http://schemas.microsoft.com/office/drawing/2014/main" id="{4E425B75-BFE9-9449-9371-797B14AFE296}"/>
              </a:ext>
            </a:extLst>
          </p:cNvPr>
          <p:cNvSpPr>
            <a:spLocks noGrp="1" noRot="1" noChangeAspect="1" noChangeArrowheads="1" noTextEdit="1"/>
          </p:cNvSpPr>
          <p:nvPr>
            <p:ph type="sldImg"/>
          </p:nvPr>
        </p:nvSpPr>
        <p:spPr>
          <a:ln/>
        </p:spPr>
      </p:sp>
      <p:sp>
        <p:nvSpPr>
          <p:cNvPr id="92162" name="Notes Placeholder 2">
            <a:extLst>
              <a:ext uri="{FF2B5EF4-FFF2-40B4-BE49-F238E27FC236}">
                <a16:creationId xmlns:a16="http://schemas.microsoft.com/office/drawing/2014/main" id="{25E3D0FE-E816-DA4D-96DE-AB31CC19112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2" charset="0"/>
            </a:endParaRPr>
          </a:p>
        </p:txBody>
      </p:sp>
      <p:sp>
        <p:nvSpPr>
          <p:cNvPr id="92163" name="Slide Number Placeholder 3">
            <a:extLst>
              <a:ext uri="{FF2B5EF4-FFF2-40B4-BE49-F238E27FC236}">
                <a16:creationId xmlns:a16="http://schemas.microsoft.com/office/drawing/2014/main" id="{FCE08927-87F5-ED44-AE43-D6C073E902EA}"/>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96343C13-3670-9844-8D35-FE102451B733}" type="slidenum">
              <a:rPr kumimoji="0" lang="en-US" altLang="en-US" sz="2400" b="0" i="0" u="none" strike="noStrike" kern="1200" cap="none" spc="0" normalizeH="0" baseline="0" noProof="0" smtClean="0">
                <a:ln>
                  <a:noFill/>
                </a:ln>
                <a:solidFill>
                  <a:srgbClr val="000000"/>
                </a:solidFill>
                <a:effectLst/>
                <a:uLnTx/>
                <a:uFillTx/>
                <a:latin typeface="Times" pitchFamily="2"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11</a:t>
            </a:fld>
            <a:endParaRPr kumimoji="0" lang="en-US" altLang="en-US" sz="2400" b="0" i="0" u="none" strike="noStrike" kern="1200" cap="none" spc="0" normalizeH="0" baseline="0" noProof="0">
              <a:ln>
                <a:noFill/>
              </a:ln>
              <a:solidFill>
                <a:srgbClr val="000000"/>
              </a:solidFill>
              <a:effectLst/>
              <a:uLnTx/>
              <a:uFillTx/>
              <a:latin typeface="Times" pitchFamily="2" charset="0"/>
              <a:ea typeface="ＭＳ Ｐゴシック" panose="020B0600070205080204" pitchFamily="34" charset="-128"/>
              <a:cs typeface="+mn-cs"/>
            </a:endParaRPr>
          </a:p>
        </p:txBody>
      </p:sp>
    </p:spTree>
    <p:extLst>
      <p:ext uri="{BB962C8B-B14F-4D97-AF65-F5344CB8AC3E}">
        <p14:creationId xmlns:p14="http://schemas.microsoft.com/office/powerpoint/2010/main" val="2684803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7974AF-E120-6349-AB75-6CE4929B3E0D}" type="slidenum">
              <a:rPr lang="en-US" smtClean="0"/>
              <a:pPr>
                <a:defRPr/>
              </a:pPr>
              <a:t>12</a:t>
            </a:fld>
            <a:endParaRPr lang="en-US"/>
          </a:p>
        </p:txBody>
      </p:sp>
    </p:spTree>
    <p:extLst>
      <p:ext uri="{BB962C8B-B14F-4D97-AF65-F5344CB8AC3E}">
        <p14:creationId xmlns:p14="http://schemas.microsoft.com/office/powerpoint/2010/main" val="12403356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a:solidFill>
            <a:schemeClr val="tx2"/>
          </a:solidFill>
        </p:spPr>
      </p:pic>
      <p:sp>
        <p:nvSpPr>
          <p:cNvPr id="4" name="Text Placeholder 2"/>
          <p:cNvSpPr>
            <a:spLocks noGrp="1"/>
          </p:cNvSpPr>
          <p:nvPr>
            <p:ph idx="10"/>
          </p:nvPr>
        </p:nvSpPr>
        <p:spPr>
          <a:xfrm>
            <a:off x="2886870" y="2148158"/>
            <a:ext cx="6116020" cy="377872"/>
          </a:xfrm>
          <a:prstGeom prst="rect">
            <a:avLst/>
          </a:prstGeom>
        </p:spPr>
        <p:txBody>
          <a:bodyPr rtlCol="0">
            <a:normAutofit/>
          </a:bodyPr>
          <a:lstStyle>
            <a:lvl1pPr>
              <a:defRPr sz="2000">
                <a:latin typeface="Arial" charset="0"/>
                <a:ea typeface="Arial" charset="0"/>
                <a:cs typeface="Arial" charset="0"/>
              </a:defRPr>
            </a:lvl1pPr>
          </a:lstStyle>
          <a:p>
            <a:pPr lvl="0"/>
            <a:r>
              <a:rPr lang="en-US"/>
              <a:t>Click to edit Master text styles</a:t>
            </a:r>
          </a:p>
        </p:txBody>
      </p:sp>
      <p:sp>
        <p:nvSpPr>
          <p:cNvPr id="5" name="Text Placeholder 3"/>
          <p:cNvSpPr>
            <a:spLocks noGrp="1"/>
          </p:cNvSpPr>
          <p:nvPr>
            <p:ph type="body" sz="quarter" idx="11"/>
          </p:nvPr>
        </p:nvSpPr>
        <p:spPr>
          <a:xfrm>
            <a:off x="2892068" y="2606358"/>
            <a:ext cx="6125885" cy="508001"/>
          </a:xfrm>
        </p:spPr>
        <p:txBody>
          <a:bodyPr>
            <a:normAutofit/>
          </a:bodyPr>
          <a:lstStyle>
            <a:lvl1pPr>
              <a:defRPr sz="1600"/>
            </a:lvl1pPr>
          </a:lstStyle>
          <a:p>
            <a:pPr lvl="0"/>
            <a:r>
              <a:rPr lang="en-US"/>
              <a:t>Click to edit Master text styles</a:t>
            </a:r>
          </a:p>
        </p:txBody>
      </p:sp>
      <p:sp>
        <p:nvSpPr>
          <p:cNvPr id="6" name="Title 1"/>
          <p:cNvSpPr>
            <a:spLocks noGrp="1"/>
          </p:cNvSpPr>
          <p:nvPr>
            <p:ph type="title"/>
          </p:nvPr>
        </p:nvSpPr>
        <p:spPr>
          <a:xfrm>
            <a:off x="2886076" y="260350"/>
            <a:ext cx="6116638" cy="1619250"/>
          </a:xfrm>
        </p:spPr>
        <p:txBody>
          <a:bodyPr/>
          <a:lstStyle/>
          <a:p>
            <a:r>
              <a:rPr lang="en-US"/>
              <a:t>Click to edit Master title style</a:t>
            </a:r>
            <a:endParaRPr lang="en-US" dirty="0"/>
          </a:p>
        </p:txBody>
      </p:sp>
    </p:spTree>
    <p:extLst>
      <p:ext uri="{BB962C8B-B14F-4D97-AF65-F5344CB8AC3E}">
        <p14:creationId xmlns:p14="http://schemas.microsoft.com/office/powerpoint/2010/main" val="684562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ide by Side Info Opt 1">
    <p:spTree>
      <p:nvGrpSpPr>
        <p:cNvPr id="1" name=""/>
        <p:cNvGrpSpPr/>
        <p:nvPr/>
      </p:nvGrpSpPr>
      <p:grpSpPr>
        <a:xfrm>
          <a:off x="0" y="0"/>
          <a:ext cx="0" cy="0"/>
          <a:chOff x="0" y="0"/>
          <a:chExt cx="0" cy="0"/>
        </a:xfrm>
      </p:grpSpPr>
      <p:grpSp>
        <p:nvGrpSpPr>
          <p:cNvPr id="7" name="Group 6"/>
          <p:cNvGrpSpPr/>
          <p:nvPr userDrawn="1"/>
        </p:nvGrpSpPr>
        <p:grpSpPr>
          <a:xfrm>
            <a:off x="-1" y="5503030"/>
            <a:ext cx="9144001" cy="1354970"/>
            <a:chOff x="-1" y="5503030"/>
            <a:chExt cx="9144001" cy="1354970"/>
          </a:xfrm>
        </p:grpSpPr>
        <p:sp>
          <p:nvSpPr>
            <p:cNvPr id="8" name="Rectangle 7"/>
            <p:cNvSpPr/>
            <p:nvPr userDrawn="1"/>
          </p:nvSpPr>
          <p:spPr>
            <a:xfrm>
              <a:off x="5926544" y="5503030"/>
              <a:ext cx="3217456" cy="13549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Staff Bottom Banner_ed.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6054328"/>
              <a:ext cx="9144001" cy="803672"/>
            </a:xfrm>
            <a:prstGeom prst="rect">
              <a:avLst/>
            </a:prstGeom>
          </p:spPr>
        </p:pic>
      </p:grpSp>
      <p:sp>
        <p:nvSpPr>
          <p:cNvPr id="13" name="Title 1"/>
          <p:cNvSpPr>
            <a:spLocks noGrp="1"/>
          </p:cNvSpPr>
          <p:nvPr>
            <p:ph type="title"/>
          </p:nvPr>
        </p:nvSpPr>
        <p:spPr>
          <a:xfrm>
            <a:off x="457200" y="271463"/>
            <a:ext cx="8229600" cy="1419225"/>
          </a:xfrm>
          <a:prstGeom prst="rect">
            <a:avLst/>
          </a:prstGeom>
        </p:spPr>
        <p:txBody>
          <a:bodyPr/>
          <a:lstStyle/>
          <a:p>
            <a:r>
              <a:rPr lang="en-US"/>
              <a:t>Click to edit Master title style</a:t>
            </a:r>
          </a:p>
        </p:txBody>
      </p:sp>
      <p:sp>
        <p:nvSpPr>
          <p:cNvPr id="15" name="Content Placeholder 2"/>
          <p:cNvSpPr>
            <a:spLocks noGrp="1"/>
          </p:cNvSpPr>
          <p:nvPr>
            <p:ph sz="half" idx="1"/>
          </p:nvPr>
        </p:nvSpPr>
        <p:spPr>
          <a:xfrm>
            <a:off x="457200" y="2061063"/>
            <a:ext cx="4038600" cy="3978949"/>
          </a:xfrm>
          <a:prstGeom prst="rect">
            <a:avLst/>
          </a:prstGeom>
        </p:spPr>
        <p:txBody>
          <a:bodyPr lIns="0" tIns="0">
            <a:normAutofit/>
          </a:bodyPr>
          <a:lstStyle>
            <a:lvl1pPr>
              <a:lnSpc>
                <a:spcPct val="90000"/>
              </a:lnSpc>
              <a:defRPr sz="2200"/>
            </a:lvl1pPr>
            <a:lvl2pPr>
              <a:lnSpc>
                <a:spcPct val="90000"/>
              </a:lnSpc>
              <a:defRPr sz="2000"/>
            </a:lvl2pPr>
            <a:lvl3pPr>
              <a:lnSpc>
                <a:spcPct val="90000"/>
              </a:lnSpc>
              <a:defRPr sz="1800"/>
            </a:lvl3pPr>
            <a:lvl4pPr marL="1600200" indent="-228600">
              <a:lnSpc>
                <a:spcPct val="90000"/>
              </a:lnSpc>
              <a:buFont typeface="LucidaGrande" charset="0"/>
              <a:buChar char="–"/>
              <a:defRPr sz="1600"/>
            </a:lvl4pPr>
            <a:lvl5pPr marL="2057400" indent="-228600">
              <a:lnSpc>
                <a:spcPct val="90000"/>
              </a:lnSpc>
              <a:buFont typeface="LucidaGrande" charset="0"/>
              <a:buChar cha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0"/>
          </p:nvPr>
        </p:nvSpPr>
        <p:spPr>
          <a:xfrm>
            <a:off x="4657344" y="2061063"/>
            <a:ext cx="4038600" cy="3978949"/>
          </a:xfrm>
          <a:prstGeom prst="rect">
            <a:avLst/>
          </a:prstGeom>
        </p:spPr>
        <p:txBody>
          <a:bodyPr lIns="0" tIns="0">
            <a:normAutofit/>
          </a:bodyPr>
          <a:lstStyle>
            <a:lvl1pPr>
              <a:lnSpc>
                <a:spcPct val="90000"/>
              </a:lnSpc>
              <a:defRPr sz="2200"/>
            </a:lvl1pPr>
            <a:lvl2pPr>
              <a:lnSpc>
                <a:spcPct val="90000"/>
              </a:lnSpc>
              <a:defRPr sz="2000"/>
            </a:lvl2pPr>
            <a:lvl3pPr>
              <a:lnSpc>
                <a:spcPct val="90000"/>
              </a:lnSpc>
              <a:defRPr sz="1800"/>
            </a:lvl3pPr>
            <a:lvl4pPr marL="1600200" indent="-228600">
              <a:lnSpc>
                <a:spcPct val="90000"/>
              </a:lnSpc>
              <a:buFont typeface=".HelveticaNeueDeskInterface-Regular" charset="-120"/>
              <a:buChar char="–"/>
              <a:defRPr sz="1600"/>
            </a:lvl4pPr>
            <a:lvl5pPr marL="2057400" indent="-228600">
              <a:lnSpc>
                <a:spcPct val="90000"/>
              </a:lnSpc>
              <a:buFont typeface="LucidaGrande" charset="0"/>
              <a:buChar cha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957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20457"/>
            <a:ext cx="7772400" cy="1046703"/>
          </a:xfrm>
        </p:spPr>
        <p:txBody>
          <a:bodyPr/>
          <a:lstStyle/>
          <a:p>
            <a:r>
              <a:rPr lang="en-US" dirty="0"/>
              <a:t>Click to edit Master title style</a:t>
            </a:r>
          </a:p>
        </p:txBody>
      </p:sp>
      <p:sp>
        <p:nvSpPr>
          <p:cNvPr id="3" name="Subtitle 2"/>
          <p:cNvSpPr>
            <a:spLocks noGrp="1"/>
          </p:cNvSpPr>
          <p:nvPr>
            <p:ph type="subTitle" idx="1"/>
          </p:nvPr>
        </p:nvSpPr>
        <p:spPr>
          <a:xfrm>
            <a:off x="457200" y="2083262"/>
            <a:ext cx="7772400" cy="3857843"/>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898716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grpSp>
        <p:nvGrpSpPr>
          <p:cNvPr id="4" name="Group 3"/>
          <p:cNvGrpSpPr/>
          <p:nvPr userDrawn="1"/>
        </p:nvGrpSpPr>
        <p:grpSpPr>
          <a:xfrm>
            <a:off x="-1" y="5503030"/>
            <a:ext cx="9144001" cy="1354970"/>
            <a:chOff x="-1" y="5503030"/>
            <a:chExt cx="9144001" cy="1354970"/>
          </a:xfrm>
        </p:grpSpPr>
        <p:sp>
          <p:nvSpPr>
            <p:cNvPr id="5" name="Rectangle 4"/>
            <p:cNvSpPr/>
            <p:nvPr userDrawn="1"/>
          </p:nvSpPr>
          <p:spPr>
            <a:xfrm>
              <a:off x="5926544" y="5503030"/>
              <a:ext cx="3217456" cy="13549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Staff Bottom Banner_ed.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6054328"/>
              <a:ext cx="9144001" cy="803672"/>
            </a:xfrm>
            <a:prstGeom prst="rect">
              <a:avLst/>
            </a:prstGeom>
          </p:spPr>
        </p:pic>
      </p:grpSp>
    </p:spTree>
    <p:extLst>
      <p:ext uri="{BB962C8B-B14F-4D97-AF65-F5344CB8AC3E}">
        <p14:creationId xmlns:p14="http://schemas.microsoft.com/office/powerpoint/2010/main" val="788979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ide by Side Info Opt 2">
    <p:spTree>
      <p:nvGrpSpPr>
        <p:cNvPr id="1" name=""/>
        <p:cNvGrpSpPr/>
        <p:nvPr/>
      </p:nvGrpSpPr>
      <p:grpSpPr>
        <a:xfrm>
          <a:off x="0" y="0"/>
          <a:ext cx="0" cy="0"/>
          <a:chOff x="0" y="0"/>
          <a:chExt cx="0" cy="0"/>
        </a:xfrm>
      </p:grpSpPr>
      <p:grpSp>
        <p:nvGrpSpPr>
          <p:cNvPr id="11" name="Group 10"/>
          <p:cNvGrpSpPr/>
          <p:nvPr userDrawn="1"/>
        </p:nvGrpSpPr>
        <p:grpSpPr>
          <a:xfrm>
            <a:off x="-1" y="5503030"/>
            <a:ext cx="9144001" cy="1354970"/>
            <a:chOff x="-1" y="5503030"/>
            <a:chExt cx="9144001" cy="1354970"/>
          </a:xfrm>
        </p:grpSpPr>
        <p:sp>
          <p:nvSpPr>
            <p:cNvPr id="14" name="Rectangle 13"/>
            <p:cNvSpPr/>
            <p:nvPr userDrawn="1"/>
          </p:nvSpPr>
          <p:spPr>
            <a:xfrm>
              <a:off x="5926544" y="5503030"/>
              <a:ext cx="3217456" cy="13549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Staff Bottom Banner_ed.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6054328"/>
              <a:ext cx="9144001" cy="803672"/>
            </a:xfrm>
            <a:prstGeom prst="rect">
              <a:avLst/>
            </a:prstGeom>
          </p:spPr>
        </p:pic>
      </p:grpSp>
      <p:sp>
        <p:nvSpPr>
          <p:cNvPr id="13" name="Title 1"/>
          <p:cNvSpPr>
            <a:spLocks noGrp="1"/>
          </p:cNvSpPr>
          <p:nvPr>
            <p:ph type="title"/>
          </p:nvPr>
        </p:nvSpPr>
        <p:spPr>
          <a:xfrm>
            <a:off x="457200" y="271463"/>
            <a:ext cx="8229600" cy="1419225"/>
          </a:xfrm>
          <a:prstGeom prst="rect">
            <a:avLst/>
          </a:prstGeom>
        </p:spPr>
        <p:txBody>
          <a:bodyPr/>
          <a:lstStyle/>
          <a:p>
            <a:r>
              <a:rPr lang="en-US"/>
              <a:t>Click to edit Master title style</a:t>
            </a:r>
          </a:p>
        </p:txBody>
      </p:sp>
      <p:sp>
        <p:nvSpPr>
          <p:cNvPr id="8" name="Text Placeholder 3"/>
          <p:cNvSpPr>
            <a:spLocks noGrp="1"/>
          </p:cNvSpPr>
          <p:nvPr>
            <p:ph type="body" sz="half" idx="2"/>
          </p:nvPr>
        </p:nvSpPr>
        <p:spPr>
          <a:xfrm>
            <a:off x="457200" y="2066043"/>
            <a:ext cx="4046220" cy="3985825"/>
          </a:xfrm>
          <a:prstGeom prst="rect">
            <a:avLst/>
          </a:prstGeom>
        </p:spPr>
        <p:txBody>
          <a:bodyPr lIns="0" tIns="0" rIns="91440">
            <a:normAutofit/>
          </a:bodyPr>
          <a:lstStyle>
            <a:lvl1pPr marL="0" indent="0">
              <a:buNone/>
              <a:defRPr sz="2200" b="0" i="0">
                <a:latin typeface="Helvetica Neue Medium"/>
                <a:cs typeface="Helvetica Neue Medium"/>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Content Placeholder 2"/>
          <p:cNvSpPr>
            <a:spLocks noGrp="1"/>
          </p:cNvSpPr>
          <p:nvPr>
            <p:ph sz="half" idx="10"/>
          </p:nvPr>
        </p:nvSpPr>
        <p:spPr>
          <a:xfrm>
            <a:off x="4657344" y="2072493"/>
            <a:ext cx="4038600" cy="3978949"/>
          </a:xfrm>
          <a:prstGeom prst="rect">
            <a:avLst/>
          </a:prstGeom>
        </p:spPr>
        <p:txBody>
          <a:bodyPr lIns="0" tIns="0">
            <a:normAutofit/>
          </a:bodyPr>
          <a:lstStyle>
            <a:lvl1pPr>
              <a:lnSpc>
                <a:spcPct val="90000"/>
              </a:lnSpc>
              <a:defRPr sz="2200"/>
            </a:lvl1pPr>
            <a:lvl2pPr>
              <a:lnSpc>
                <a:spcPct val="90000"/>
              </a:lnSpc>
              <a:defRPr sz="2000"/>
            </a:lvl2pPr>
            <a:lvl3pPr>
              <a:lnSpc>
                <a:spcPct val="90000"/>
              </a:lnSpc>
              <a:defRPr sz="1800"/>
            </a:lvl3pPr>
            <a:lvl4pPr marL="1600200" indent="-228600">
              <a:lnSpc>
                <a:spcPct val="90000"/>
              </a:lnSpc>
              <a:buFont typeface=".HelveticaNeueDeskInterface-Regular" charset="-120"/>
              <a:buChar char="–"/>
              <a:defRPr sz="1600"/>
            </a:lvl4pPr>
            <a:lvl5pPr marL="2057400" indent="-228600">
              <a:lnSpc>
                <a:spcPct val="90000"/>
              </a:lnSpc>
              <a:buFont typeface="LucidaGrande" charset="0"/>
              <a:buChar cha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40141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ustom Title">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678AAA-3D64-5141-9E7D-8B9EF8935D9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Text Placeholder 2"/>
          <p:cNvSpPr>
            <a:spLocks noGrp="1"/>
          </p:cNvSpPr>
          <p:nvPr>
            <p:ph idx="10"/>
          </p:nvPr>
        </p:nvSpPr>
        <p:spPr>
          <a:xfrm>
            <a:off x="4264435" y="3107417"/>
            <a:ext cx="4456118" cy="280122"/>
          </a:xfrm>
          <a:prstGeom prst="rect">
            <a:avLst/>
          </a:prstGeom>
        </p:spPr>
        <p:txBody>
          <a:bodyPr rtlCol="0">
            <a:noAutofit/>
          </a:bodyPr>
          <a:lstStyle>
            <a:lvl1pPr>
              <a:defRPr sz="2400">
                <a:latin typeface="Arial" charset="0"/>
                <a:ea typeface="Arial" charset="0"/>
                <a:cs typeface="Arial" charset="0"/>
              </a:defRPr>
            </a:lvl1pPr>
          </a:lstStyle>
          <a:p>
            <a:pPr lvl="0"/>
            <a:r>
              <a:rPr lang="en-US" dirty="0"/>
              <a:t>Click to edit Master text styles</a:t>
            </a:r>
          </a:p>
        </p:txBody>
      </p:sp>
      <p:sp>
        <p:nvSpPr>
          <p:cNvPr id="8" name="Text Placeholder 3"/>
          <p:cNvSpPr>
            <a:spLocks noGrp="1"/>
          </p:cNvSpPr>
          <p:nvPr>
            <p:ph type="body" sz="quarter" idx="11"/>
          </p:nvPr>
        </p:nvSpPr>
        <p:spPr>
          <a:xfrm>
            <a:off x="4264435" y="3458290"/>
            <a:ext cx="4456116" cy="356298"/>
          </a:xfrm>
        </p:spPr>
        <p:txBody>
          <a:bodyPr>
            <a:normAutofit/>
          </a:bodyPr>
          <a:lstStyle>
            <a:lvl1pPr>
              <a:defRPr sz="1800"/>
            </a:lvl1pPr>
          </a:lstStyle>
          <a:p>
            <a:pPr lvl="0"/>
            <a:r>
              <a:rPr lang="en-US" dirty="0"/>
              <a:t>Click to edit Master text styles</a:t>
            </a:r>
          </a:p>
        </p:txBody>
      </p:sp>
      <p:sp>
        <p:nvSpPr>
          <p:cNvPr id="9" name="Title 1"/>
          <p:cNvSpPr>
            <a:spLocks noGrp="1"/>
          </p:cNvSpPr>
          <p:nvPr>
            <p:ph type="title"/>
          </p:nvPr>
        </p:nvSpPr>
        <p:spPr>
          <a:xfrm>
            <a:off x="4264434" y="1963818"/>
            <a:ext cx="4456117" cy="1102419"/>
          </a:xfrm>
          <a:prstGeom prst="rect">
            <a:avLst/>
          </a:prstGeom>
        </p:spPr>
        <p:txBody>
          <a:bodyPr/>
          <a:lstStyle>
            <a:lvl1pPr>
              <a:defRPr sz="4000"/>
            </a:lvl1pPr>
          </a:lstStyle>
          <a:p>
            <a:r>
              <a:rPr lang="en-US" dirty="0"/>
              <a:t>Click to edit Master title style</a:t>
            </a:r>
          </a:p>
        </p:txBody>
      </p:sp>
      <p:pic>
        <p:nvPicPr>
          <p:cNvPr id="7" name="Picture 6" descr="A picture containing clock, drawing&#10;&#10;Description automatically generated">
            <a:extLst>
              <a:ext uri="{FF2B5EF4-FFF2-40B4-BE49-F238E27FC236}">
                <a16:creationId xmlns:a16="http://schemas.microsoft.com/office/drawing/2014/main" id="{60436833-6787-DA4C-AE32-6512FA08730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64435" y="5826382"/>
            <a:ext cx="2648691" cy="642540"/>
          </a:xfrm>
          <a:prstGeom prst="rect">
            <a:avLst/>
          </a:prstGeom>
        </p:spPr>
      </p:pic>
    </p:spTree>
    <p:extLst>
      <p:ext uri="{BB962C8B-B14F-4D97-AF65-F5344CB8AC3E}">
        <p14:creationId xmlns:p14="http://schemas.microsoft.com/office/powerpoint/2010/main" val="3507137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20457"/>
            <a:ext cx="7772400" cy="638431"/>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457200" y="1587442"/>
            <a:ext cx="7772400" cy="4353664"/>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131169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457200" y="1577200"/>
            <a:ext cx="8229600" cy="45232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2200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457200" y="2078208"/>
            <a:ext cx="4038600" cy="3978949"/>
          </a:xfrm>
        </p:spPr>
        <p:txBody>
          <a:bodyPr>
            <a:normAutofit/>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078208"/>
            <a:ext cx="4038600" cy="3978949"/>
          </a:xfrm>
        </p:spPr>
        <p:txBody>
          <a:bodyPr>
            <a:normAutofit/>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3394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83708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0392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Title 3">
    <p:spTree>
      <p:nvGrpSpPr>
        <p:cNvPr id="1" name=""/>
        <p:cNvGrpSpPr/>
        <p:nvPr/>
      </p:nvGrpSpPr>
      <p:grpSpPr>
        <a:xfrm>
          <a:off x="0" y="0"/>
          <a:ext cx="0" cy="0"/>
          <a:chOff x="0" y="0"/>
          <a:chExt cx="0" cy="0"/>
        </a:xfrm>
      </p:grpSpPr>
      <p:pic>
        <p:nvPicPr>
          <p:cNvPr id="4" name="Picture 5" descr="test.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6257925"/>
            <a:ext cx="9144000" cy="60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a:spLocks noGrp="1"/>
          </p:cNvSpPr>
          <p:nvPr>
            <p:ph type="title"/>
          </p:nvPr>
        </p:nvSpPr>
        <p:spPr>
          <a:xfrm>
            <a:off x="457200" y="271463"/>
            <a:ext cx="8229600" cy="1419225"/>
          </a:xfrm>
        </p:spPr>
        <p:txBody>
          <a:bodyPr/>
          <a:lstStyle/>
          <a:p>
            <a:r>
              <a:rPr lang="en-US"/>
              <a:t>Click to edit Master title style</a:t>
            </a:r>
          </a:p>
        </p:txBody>
      </p:sp>
      <p:sp>
        <p:nvSpPr>
          <p:cNvPr id="10" name="Content Placeholder 2"/>
          <p:cNvSpPr>
            <a:spLocks noGrp="1"/>
          </p:cNvSpPr>
          <p:nvPr>
            <p:ph sz="half" idx="1"/>
          </p:nvPr>
        </p:nvSpPr>
        <p:spPr>
          <a:xfrm>
            <a:off x="457199" y="2061063"/>
            <a:ext cx="8235315" cy="3978949"/>
          </a:xfrm>
          <a:prstGeom prst="rect">
            <a:avLst/>
          </a:prstGeom>
        </p:spPr>
        <p:txBody>
          <a:bodyPr lIns="0" tIns="0">
            <a:normAutofit/>
          </a:bodyPr>
          <a:lstStyle>
            <a:lvl1pPr>
              <a:lnSpc>
                <a:spcPct val="90000"/>
              </a:lnSpc>
              <a:defRPr sz="2200"/>
            </a:lvl1pPr>
            <a:lvl2pPr>
              <a:lnSpc>
                <a:spcPct val="90000"/>
              </a:lnSpc>
              <a:defRPr sz="2000"/>
            </a:lvl2pPr>
            <a:lvl3pPr>
              <a:lnSpc>
                <a:spcPct val="90000"/>
              </a:lnSpc>
              <a:defRPr sz="1800"/>
            </a:lvl3pPr>
            <a:lvl4pPr marL="1600200" indent="-228600">
              <a:lnSpc>
                <a:spcPct val="90000"/>
              </a:lnSpc>
              <a:buFont typeface="LucidaGrande" charset="0"/>
              <a:buChar char="–"/>
              <a:defRPr sz="1600"/>
            </a:lvl4pPr>
            <a:lvl5pPr marL="2057400" indent="-228600">
              <a:lnSpc>
                <a:spcPct val="90000"/>
              </a:lnSpc>
              <a:buFont typeface="LucidaGrande" charset="0"/>
              <a:buChar cha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84398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49"/>
            <a:ext cx="7262537" cy="985839"/>
          </a:xfrm>
        </p:spPr>
        <p:txBody>
          <a:bodyPr>
            <a:normAutofit/>
          </a:bodyPr>
          <a:lstStyle>
            <a:lvl1pPr algn="ctr">
              <a:defRPr sz="2700" b="1"/>
            </a:lvl1pPr>
          </a:lstStyle>
          <a:p>
            <a:r>
              <a:rPr lang="en-US" dirty="0"/>
              <a:t>Click to edit Master title style</a:t>
            </a:r>
          </a:p>
        </p:txBody>
      </p:sp>
      <p:sp>
        <p:nvSpPr>
          <p:cNvPr id="3" name="Content Placeholder 2"/>
          <p:cNvSpPr>
            <a:spLocks noGrp="1"/>
          </p:cNvSpPr>
          <p:nvPr>
            <p:ph idx="1"/>
          </p:nvPr>
        </p:nvSpPr>
        <p:spPr>
          <a:xfrm>
            <a:off x="3575050" y="1607924"/>
            <a:ext cx="5111750" cy="4518239"/>
          </a:xfrm>
        </p:spPr>
        <p:txBody>
          <a:bodyPr>
            <a:normAutofit/>
          </a:bodyPr>
          <a:lstStyle>
            <a:lvl1pPr>
              <a:defRPr sz="2200"/>
            </a:lvl1pPr>
            <a:lvl2pPr>
              <a:defRPr sz="22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7924"/>
            <a:ext cx="3008313" cy="4518239"/>
          </a:xfrm>
        </p:spPr>
        <p:txBody>
          <a:bodyPr>
            <a:normAutofit/>
          </a:bodyPr>
          <a:lstStyle>
            <a:lvl1pPr marL="0" indent="0">
              <a:buNone/>
              <a:defRPr sz="2200" b="0" i="0">
                <a:latin typeface="Helvetica Neue Medium"/>
                <a:cs typeface="Helvetica Neue Medium"/>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6367466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3754" y="327730"/>
            <a:ext cx="7655525" cy="931158"/>
          </a:xfrm>
        </p:spPr>
        <p:txBody>
          <a:bodyPr>
            <a:normAutofit/>
          </a:bodyPr>
          <a:lstStyle>
            <a:lvl1pPr algn="ctr">
              <a:defRPr sz="3200" b="0"/>
            </a:lvl1pPr>
          </a:lstStyle>
          <a:p>
            <a:r>
              <a:rPr lang="en-US" dirty="0"/>
              <a:t>Click to edit Master title style</a:t>
            </a:r>
          </a:p>
        </p:txBody>
      </p:sp>
      <p:sp>
        <p:nvSpPr>
          <p:cNvPr id="3" name="Picture Placeholder 2"/>
          <p:cNvSpPr>
            <a:spLocks noGrp="1"/>
          </p:cNvSpPr>
          <p:nvPr>
            <p:ph type="pic" idx="1"/>
          </p:nvPr>
        </p:nvSpPr>
        <p:spPr>
          <a:xfrm>
            <a:off x="463755" y="1954841"/>
            <a:ext cx="7655525" cy="33175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463755" y="5388741"/>
            <a:ext cx="7655524"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602976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Tree>
    <p:extLst>
      <p:ext uri="{BB962C8B-B14F-4D97-AF65-F5344CB8AC3E}">
        <p14:creationId xmlns:p14="http://schemas.microsoft.com/office/powerpoint/2010/main" val="2136489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Picture/Caption">
    <p:spTree>
      <p:nvGrpSpPr>
        <p:cNvPr id="1" name=""/>
        <p:cNvGrpSpPr/>
        <p:nvPr/>
      </p:nvGrpSpPr>
      <p:grpSpPr>
        <a:xfrm>
          <a:off x="0" y="0"/>
          <a:ext cx="0" cy="0"/>
          <a:chOff x="0" y="0"/>
          <a:chExt cx="0" cy="0"/>
        </a:xfrm>
      </p:grpSpPr>
      <p:grpSp>
        <p:nvGrpSpPr>
          <p:cNvPr id="7" name="Group 6"/>
          <p:cNvGrpSpPr/>
          <p:nvPr userDrawn="1"/>
        </p:nvGrpSpPr>
        <p:grpSpPr>
          <a:xfrm>
            <a:off x="-1" y="5503030"/>
            <a:ext cx="9144001" cy="1354970"/>
            <a:chOff x="-1" y="5503030"/>
            <a:chExt cx="9144001" cy="1354970"/>
          </a:xfrm>
        </p:grpSpPr>
        <p:sp>
          <p:nvSpPr>
            <p:cNvPr id="8" name="Rectangle 7"/>
            <p:cNvSpPr/>
            <p:nvPr userDrawn="1"/>
          </p:nvSpPr>
          <p:spPr>
            <a:xfrm>
              <a:off x="5926544" y="5503030"/>
              <a:ext cx="3217456" cy="13549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Staff Bottom Banner_ed.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6054328"/>
              <a:ext cx="9144001" cy="803672"/>
            </a:xfrm>
            <a:prstGeom prst="rect">
              <a:avLst/>
            </a:prstGeom>
          </p:spPr>
        </p:pic>
      </p:grpSp>
      <p:sp>
        <p:nvSpPr>
          <p:cNvPr id="13" name="Title 1"/>
          <p:cNvSpPr>
            <a:spLocks noGrp="1"/>
          </p:cNvSpPr>
          <p:nvPr>
            <p:ph type="title"/>
          </p:nvPr>
        </p:nvSpPr>
        <p:spPr>
          <a:xfrm>
            <a:off x="457200" y="271463"/>
            <a:ext cx="8229600" cy="1419225"/>
          </a:xfrm>
          <a:prstGeom prst="rect">
            <a:avLst/>
          </a:prstGeom>
        </p:spPr>
        <p:txBody>
          <a:bodyPr/>
          <a:lstStyle/>
          <a:p>
            <a:r>
              <a:rPr lang="en-US"/>
              <a:t>Click to edit Master title style</a:t>
            </a:r>
          </a:p>
        </p:txBody>
      </p:sp>
      <p:sp>
        <p:nvSpPr>
          <p:cNvPr id="9" name="Picture Placeholder 2"/>
          <p:cNvSpPr>
            <a:spLocks noGrp="1"/>
          </p:cNvSpPr>
          <p:nvPr>
            <p:ph type="pic" idx="1"/>
          </p:nvPr>
        </p:nvSpPr>
        <p:spPr>
          <a:xfrm>
            <a:off x="463755" y="2074856"/>
            <a:ext cx="7655525" cy="3317525"/>
          </a:xfrm>
          <a:prstGeom prst="rect">
            <a:avLst/>
          </a:prstGeom>
        </p:spPr>
        <p:txBody>
          <a:bodyPr lIns="0" tIns="0"/>
          <a:lstStyle>
            <a:lvl1pPr marL="0" indent="0">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11" name="Text Placeholder 3"/>
          <p:cNvSpPr>
            <a:spLocks noGrp="1"/>
          </p:cNvSpPr>
          <p:nvPr>
            <p:ph type="body" sz="half" idx="11"/>
          </p:nvPr>
        </p:nvSpPr>
        <p:spPr>
          <a:xfrm>
            <a:off x="475185" y="5514471"/>
            <a:ext cx="5486400" cy="514854"/>
          </a:xfrm>
          <a:prstGeom prst="rect">
            <a:avLst/>
          </a:prstGeom>
        </p:spPr>
        <p:txBody>
          <a:bodyPr lIns="0" t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898220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20457"/>
            <a:ext cx="7772400" cy="1046703"/>
          </a:xfrm>
        </p:spPr>
        <p:txBody>
          <a:bodyPr/>
          <a:lstStyle/>
          <a:p>
            <a:r>
              <a:rPr lang="en-US" dirty="0"/>
              <a:t>Click to edit Master title style</a:t>
            </a:r>
          </a:p>
        </p:txBody>
      </p:sp>
      <p:sp>
        <p:nvSpPr>
          <p:cNvPr id="3" name="Subtitle 2"/>
          <p:cNvSpPr>
            <a:spLocks noGrp="1"/>
          </p:cNvSpPr>
          <p:nvPr>
            <p:ph type="subTitle" idx="1"/>
          </p:nvPr>
        </p:nvSpPr>
        <p:spPr>
          <a:xfrm>
            <a:off x="457200" y="2083262"/>
            <a:ext cx="7772400" cy="3857843"/>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0464623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98307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2078208"/>
            <a:ext cx="4038600" cy="3978949"/>
          </a:xfrm>
        </p:spPr>
        <p:txBody>
          <a:bodyPr>
            <a:normAutofit/>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078208"/>
            <a:ext cx="4038600" cy="3978949"/>
          </a:xfrm>
        </p:spPr>
        <p:txBody>
          <a:bodyPr>
            <a:normAutofit/>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93267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496004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46663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49"/>
            <a:ext cx="7262537" cy="1446355"/>
          </a:xfrm>
        </p:spPr>
        <p:txBody>
          <a:bodyPr anchor="b">
            <a:normAutofit/>
          </a:bodyPr>
          <a:lstStyle>
            <a:lvl1pPr algn="l">
              <a:defRPr sz="2700" b="1"/>
            </a:lvl1pPr>
          </a:lstStyle>
          <a:p>
            <a:r>
              <a:rPr lang="en-US" dirty="0"/>
              <a:t>Click to edit Master title style</a:t>
            </a:r>
          </a:p>
        </p:txBody>
      </p:sp>
      <p:sp>
        <p:nvSpPr>
          <p:cNvPr id="3" name="Content Placeholder 2"/>
          <p:cNvSpPr>
            <a:spLocks noGrp="1"/>
          </p:cNvSpPr>
          <p:nvPr>
            <p:ph idx="1"/>
          </p:nvPr>
        </p:nvSpPr>
        <p:spPr>
          <a:xfrm>
            <a:off x="3575050" y="2140338"/>
            <a:ext cx="5111750" cy="3985825"/>
          </a:xfrm>
        </p:spPr>
        <p:txBody>
          <a:bodyPr>
            <a:normAutofit/>
          </a:bodyPr>
          <a:lstStyle>
            <a:lvl1pPr>
              <a:defRPr sz="2200"/>
            </a:lvl1pPr>
            <a:lvl2pPr>
              <a:defRPr sz="22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140338"/>
            <a:ext cx="3008313" cy="3985825"/>
          </a:xfrm>
        </p:spPr>
        <p:txBody>
          <a:bodyPr>
            <a:normAutofit/>
          </a:bodyPr>
          <a:lstStyle>
            <a:lvl1pPr marL="0" indent="0">
              <a:buNone/>
              <a:defRPr sz="2200" b="0" i="0">
                <a:latin typeface="Helvetica Neue Medium"/>
                <a:cs typeface="Helvetica Neue Medium"/>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804594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457200" y="271463"/>
            <a:ext cx="8229600" cy="1419225"/>
          </a:xfrm>
        </p:spPr>
        <p:txBody>
          <a:bodyPr/>
          <a:lstStyle/>
          <a:p>
            <a:r>
              <a:rPr lang="en-US"/>
              <a:t>Click to edit Master title style</a:t>
            </a:r>
          </a:p>
        </p:txBody>
      </p:sp>
      <p:sp>
        <p:nvSpPr>
          <p:cNvPr id="8" name="Subtitle 2"/>
          <p:cNvSpPr>
            <a:spLocks noGrp="1"/>
          </p:cNvSpPr>
          <p:nvPr>
            <p:ph type="subTitle" idx="1"/>
          </p:nvPr>
        </p:nvSpPr>
        <p:spPr>
          <a:xfrm>
            <a:off x="457200" y="2058878"/>
            <a:ext cx="7772400" cy="3857843"/>
          </a:xfrm>
          <a:prstGeom prst="rect">
            <a:avLst/>
          </a:prstGeom>
        </p:spPr>
        <p:txBody>
          <a:bodyPr lIns="0" tIns="0"/>
          <a:lstStyle>
            <a:lvl1pPr marL="0" indent="0" algn="l">
              <a:buNone/>
              <a:defRPr sz="2200">
                <a:solidFill>
                  <a:schemeClr val="tx1"/>
                </a:solidFill>
              </a:defRPr>
            </a:lvl1pPr>
            <a:lvl2pPr marL="800100" indent="-342900" algn="l">
              <a:buFont typeface="Arial"/>
              <a:buChar char="•"/>
              <a:defRPr>
                <a:solidFill>
                  <a:schemeClr val="tx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US" dirty="0"/>
          </a:p>
        </p:txBody>
      </p:sp>
      <p:pic>
        <p:nvPicPr>
          <p:cNvPr id="10" name="Picture 5" descr="test.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6257925"/>
            <a:ext cx="9144000" cy="60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82891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3755" y="592160"/>
            <a:ext cx="5486400" cy="1188770"/>
          </a:xfrm>
        </p:spPr>
        <p:txBody>
          <a:bodyPr anchor="b">
            <a:normAutofit/>
          </a:bodyPr>
          <a:lstStyle>
            <a:lvl1pPr algn="l">
              <a:defRPr sz="2700" b="0"/>
            </a:lvl1pPr>
          </a:lstStyle>
          <a:p>
            <a:r>
              <a:rPr lang="en-US" dirty="0"/>
              <a:t>Click to edit Master title style</a:t>
            </a:r>
          </a:p>
        </p:txBody>
      </p:sp>
      <p:sp>
        <p:nvSpPr>
          <p:cNvPr id="3" name="Picture Placeholder 2"/>
          <p:cNvSpPr>
            <a:spLocks noGrp="1"/>
          </p:cNvSpPr>
          <p:nvPr>
            <p:ph type="pic" idx="1"/>
          </p:nvPr>
        </p:nvSpPr>
        <p:spPr>
          <a:xfrm>
            <a:off x="463755" y="1954841"/>
            <a:ext cx="7655525" cy="3317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63755" y="5388741"/>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6494408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Custom Title 3">
    <p:spTree>
      <p:nvGrpSpPr>
        <p:cNvPr id="1" name=""/>
        <p:cNvGrpSpPr/>
        <p:nvPr/>
      </p:nvGrpSpPr>
      <p:grpSpPr>
        <a:xfrm>
          <a:off x="0" y="0"/>
          <a:ext cx="0" cy="0"/>
          <a:chOff x="0" y="0"/>
          <a:chExt cx="0" cy="0"/>
        </a:xfrm>
      </p:grpSpPr>
      <p:pic>
        <p:nvPicPr>
          <p:cNvPr id="4" name="Picture 5" descr="test.png">
            <a:extLst>
              <a:ext uri="{FF2B5EF4-FFF2-40B4-BE49-F238E27FC236}">
                <a16:creationId xmlns:a16="http://schemas.microsoft.com/office/drawing/2014/main" id="{79CD0243-5244-3F45-AFC2-EDE7510422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57925"/>
            <a:ext cx="9144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57200" y="510751"/>
            <a:ext cx="8229600" cy="881928"/>
          </a:xfrm>
        </p:spPr>
        <p:txBody>
          <a:bodyPr anchor="t"/>
          <a:lstStyle>
            <a:lvl1pPr algn="ctr">
              <a:defRPr sz="3200"/>
            </a:lvl1pPr>
          </a:lstStyle>
          <a:p>
            <a:r>
              <a:rPr lang="en-US" dirty="0"/>
              <a:t>Click to edit Master title style</a:t>
            </a:r>
          </a:p>
        </p:txBody>
      </p:sp>
      <p:sp>
        <p:nvSpPr>
          <p:cNvPr id="10" name="Content Placeholder 2"/>
          <p:cNvSpPr>
            <a:spLocks noGrp="1"/>
          </p:cNvSpPr>
          <p:nvPr>
            <p:ph sz="half" idx="1"/>
          </p:nvPr>
        </p:nvSpPr>
        <p:spPr>
          <a:xfrm>
            <a:off x="457199" y="1828799"/>
            <a:ext cx="8235315" cy="4211213"/>
          </a:xfrm>
          <a:prstGeom prst="rect">
            <a:avLst/>
          </a:prstGeom>
        </p:spPr>
        <p:txBody>
          <a:bodyPr>
            <a:normAutofit/>
          </a:bodyPr>
          <a:lstStyle>
            <a:lvl1pPr>
              <a:lnSpc>
                <a:spcPct val="90000"/>
              </a:lnSpc>
              <a:defRPr sz="2400"/>
            </a:lvl1pPr>
            <a:lvl2pPr>
              <a:lnSpc>
                <a:spcPct val="90000"/>
              </a:lnSpc>
              <a:defRPr sz="2400"/>
            </a:lvl2pPr>
            <a:lvl3pPr>
              <a:lnSpc>
                <a:spcPct val="90000"/>
              </a:lnSpc>
              <a:defRPr sz="2400"/>
            </a:lvl3pPr>
            <a:lvl4pPr marL="1600200" indent="-228600">
              <a:lnSpc>
                <a:spcPct val="90000"/>
              </a:lnSpc>
              <a:buFont typeface="LucidaGrande" charset="0"/>
              <a:buChar char="–"/>
              <a:defRPr sz="2400"/>
            </a:lvl4pPr>
            <a:lvl5pPr marL="2057400" indent="-228600">
              <a:lnSpc>
                <a:spcPct val="90000"/>
              </a:lnSpc>
              <a:buFont typeface="LucidaGrande" charset="0"/>
              <a:buChar cha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335607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10" name="Picture 5" descr="test.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6257925"/>
            <a:ext cx="9144000"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457200" y="271463"/>
            <a:ext cx="8229600" cy="1419225"/>
          </a:xfrm>
        </p:spPr>
        <p:txBody>
          <a:bodyPr/>
          <a:lstStyle/>
          <a:p>
            <a:r>
              <a:rPr lang="en-US"/>
              <a:t>Click to edit Master title style</a:t>
            </a:r>
          </a:p>
        </p:txBody>
      </p:sp>
      <p:sp>
        <p:nvSpPr>
          <p:cNvPr id="15" name="Content Placeholder 2"/>
          <p:cNvSpPr>
            <a:spLocks noGrp="1"/>
          </p:cNvSpPr>
          <p:nvPr>
            <p:ph sz="half" idx="1"/>
          </p:nvPr>
        </p:nvSpPr>
        <p:spPr>
          <a:xfrm>
            <a:off x="457200" y="2061063"/>
            <a:ext cx="4038600" cy="3978949"/>
          </a:xfrm>
          <a:prstGeom prst="rect">
            <a:avLst/>
          </a:prstGeom>
        </p:spPr>
        <p:txBody>
          <a:bodyPr lIns="0" tIns="0">
            <a:normAutofit/>
          </a:bodyPr>
          <a:lstStyle>
            <a:lvl1pPr>
              <a:lnSpc>
                <a:spcPct val="90000"/>
              </a:lnSpc>
              <a:defRPr sz="2200"/>
            </a:lvl1pPr>
            <a:lvl2pPr>
              <a:lnSpc>
                <a:spcPct val="90000"/>
              </a:lnSpc>
              <a:defRPr sz="2000"/>
            </a:lvl2pPr>
            <a:lvl3pPr>
              <a:lnSpc>
                <a:spcPct val="90000"/>
              </a:lnSpc>
              <a:defRPr sz="1800"/>
            </a:lvl3pPr>
            <a:lvl4pPr marL="1600200" indent="-228600">
              <a:lnSpc>
                <a:spcPct val="90000"/>
              </a:lnSpc>
              <a:buFont typeface="LucidaGrande" charset="0"/>
              <a:buChar char="–"/>
              <a:defRPr sz="1600"/>
            </a:lvl4pPr>
            <a:lvl5pPr marL="2057400" indent="-228600">
              <a:lnSpc>
                <a:spcPct val="90000"/>
              </a:lnSpc>
              <a:buFont typeface="LucidaGrande" charset="0"/>
              <a:buChar cha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0"/>
          </p:nvPr>
        </p:nvSpPr>
        <p:spPr>
          <a:xfrm>
            <a:off x="4657344" y="2061063"/>
            <a:ext cx="4038600" cy="3978949"/>
          </a:xfrm>
          <a:prstGeom prst="rect">
            <a:avLst/>
          </a:prstGeom>
        </p:spPr>
        <p:txBody>
          <a:bodyPr lIns="0" tIns="0">
            <a:normAutofit/>
          </a:bodyPr>
          <a:lstStyle>
            <a:lvl1pPr>
              <a:lnSpc>
                <a:spcPct val="90000"/>
              </a:lnSpc>
              <a:defRPr sz="2200"/>
            </a:lvl1pPr>
            <a:lvl2pPr>
              <a:lnSpc>
                <a:spcPct val="90000"/>
              </a:lnSpc>
              <a:defRPr sz="2000"/>
            </a:lvl2pPr>
            <a:lvl3pPr>
              <a:lnSpc>
                <a:spcPct val="90000"/>
              </a:lnSpc>
              <a:defRPr sz="1800"/>
            </a:lvl3pPr>
            <a:lvl4pPr marL="1600200" indent="-228600">
              <a:lnSpc>
                <a:spcPct val="90000"/>
              </a:lnSpc>
              <a:buFont typeface=".HelveticaNeueDeskInterface-Regular" charset="-120"/>
              <a:buChar char="–"/>
              <a:defRPr sz="1600"/>
            </a:lvl4pPr>
            <a:lvl5pPr marL="2057400" indent="-228600">
              <a:lnSpc>
                <a:spcPct val="90000"/>
              </a:lnSpc>
              <a:buFont typeface="LucidaGrande" charset="0"/>
              <a:buChar cha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572744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Green Titl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chemeClr val="accent1"/>
          </a:solidFill>
        </p:spPr>
      </p:pic>
      <p:sp>
        <p:nvSpPr>
          <p:cNvPr id="6" name="Text Placeholder 2"/>
          <p:cNvSpPr>
            <a:spLocks noGrp="1"/>
          </p:cNvSpPr>
          <p:nvPr>
            <p:ph idx="10"/>
          </p:nvPr>
        </p:nvSpPr>
        <p:spPr>
          <a:xfrm>
            <a:off x="1038708" y="2148158"/>
            <a:ext cx="7964182" cy="377872"/>
          </a:xfrm>
          <a:prstGeom prst="rect">
            <a:avLst/>
          </a:prstGeom>
        </p:spPr>
        <p:txBody>
          <a:bodyPr rtlCol="0">
            <a:normAutofit/>
          </a:bodyPr>
          <a:lstStyle>
            <a:lvl1pPr>
              <a:defRPr sz="2000">
                <a:latin typeface="Arial" charset="0"/>
                <a:ea typeface="Arial" charset="0"/>
                <a:cs typeface="Arial" charset="0"/>
              </a:defRPr>
            </a:lvl1pPr>
          </a:lstStyle>
          <a:p>
            <a:pPr lvl="0"/>
            <a:r>
              <a:rPr lang="en-US"/>
              <a:t>Click to edit Master text styles</a:t>
            </a:r>
          </a:p>
        </p:txBody>
      </p:sp>
      <p:sp>
        <p:nvSpPr>
          <p:cNvPr id="8" name="Text Placeholder 3"/>
          <p:cNvSpPr>
            <a:spLocks noGrp="1"/>
          </p:cNvSpPr>
          <p:nvPr>
            <p:ph type="body" sz="quarter" idx="11"/>
          </p:nvPr>
        </p:nvSpPr>
        <p:spPr>
          <a:xfrm>
            <a:off x="1040925" y="2606358"/>
            <a:ext cx="7977028" cy="508001"/>
          </a:xfrm>
        </p:spPr>
        <p:txBody>
          <a:bodyPr>
            <a:normAutofit/>
          </a:bodyPr>
          <a:lstStyle>
            <a:lvl1pPr>
              <a:defRPr sz="1600"/>
            </a:lvl1pPr>
          </a:lstStyle>
          <a:p>
            <a:pPr lvl="0"/>
            <a:r>
              <a:rPr lang="en-US"/>
              <a:t>Click to edit Master text styles</a:t>
            </a:r>
          </a:p>
        </p:txBody>
      </p:sp>
      <p:sp>
        <p:nvSpPr>
          <p:cNvPr id="9" name="Title 1"/>
          <p:cNvSpPr>
            <a:spLocks noGrp="1"/>
          </p:cNvSpPr>
          <p:nvPr>
            <p:ph type="title"/>
          </p:nvPr>
        </p:nvSpPr>
        <p:spPr>
          <a:xfrm>
            <a:off x="1037726" y="260350"/>
            <a:ext cx="7964987" cy="161925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6515605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Gol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chemeClr val="bg2"/>
          </a:solidFill>
        </p:spPr>
      </p:pic>
      <p:sp>
        <p:nvSpPr>
          <p:cNvPr id="6" name="Text Placeholder 2"/>
          <p:cNvSpPr>
            <a:spLocks noGrp="1"/>
          </p:cNvSpPr>
          <p:nvPr>
            <p:ph idx="10"/>
          </p:nvPr>
        </p:nvSpPr>
        <p:spPr>
          <a:xfrm>
            <a:off x="1038708" y="2148158"/>
            <a:ext cx="7964182" cy="377872"/>
          </a:xfrm>
          <a:prstGeom prst="rect">
            <a:avLst/>
          </a:prstGeom>
        </p:spPr>
        <p:txBody>
          <a:bodyPr rtlCol="0">
            <a:normAutofit/>
          </a:bodyPr>
          <a:lstStyle>
            <a:lvl1pPr>
              <a:defRPr sz="2000">
                <a:latin typeface="Arial" charset="0"/>
                <a:ea typeface="Arial" charset="0"/>
                <a:cs typeface="Arial" charset="0"/>
              </a:defRPr>
            </a:lvl1pPr>
          </a:lstStyle>
          <a:p>
            <a:pPr lvl="0"/>
            <a:r>
              <a:rPr lang="en-US"/>
              <a:t>Click to edit Master text styles</a:t>
            </a:r>
          </a:p>
        </p:txBody>
      </p:sp>
      <p:sp>
        <p:nvSpPr>
          <p:cNvPr id="8" name="Text Placeholder 3"/>
          <p:cNvSpPr>
            <a:spLocks noGrp="1"/>
          </p:cNvSpPr>
          <p:nvPr>
            <p:ph type="body" sz="quarter" idx="11"/>
          </p:nvPr>
        </p:nvSpPr>
        <p:spPr>
          <a:xfrm>
            <a:off x="1040926" y="2606358"/>
            <a:ext cx="7977028" cy="508001"/>
          </a:xfrm>
        </p:spPr>
        <p:txBody>
          <a:bodyPr>
            <a:normAutofit/>
          </a:bodyPr>
          <a:lstStyle>
            <a:lvl1pPr>
              <a:defRPr sz="1600"/>
            </a:lvl1pPr>
          </a:lstStyle>
          <a:p>
            <a:pPr lvl="0"/>
            <a:r>
              <a:rPr lang="en-US"/>
              <a:t>Click to edit Master text styles</a:t>
            </a:r>
          </a:p>
        </p:txBody>
      </p:sp>
      <p:sp>
        <p:nvSpPr>
          <p:cNvPr id="9" name="Title 1"/>
          <p:cNvSpPr>
            <a:spLocks noGrp="1"/>
          </p:cNvSpPr>
          <p:nvPr>
            <p:ph type="title"/>
          </p:nvPr>
        </p:nvSpPr>
        <p:spPr>
          <a:xfrm>
            <a:off x="1037727" y="260350"/>
            <a:ext cx="7964987" cy="161925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7891814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Screen Shot 2016-05-24 at 9.33.55 A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78" y="0"/>
            <a:ext cx="9160677" cy="6858000"/>
          </a:xfrm>
          <a:prstGeom prst="rect">
            <a:avLst/>
          </a:prstGeom>
        </p:spPr>
      </p:pic>
    </p:spTree>
    <p:extLst>
      <p:ext uri="{BB962C8B-B14F-4D97-AF65-F5344CB8AC3E}">
        <p14:creationId xmlns:p14="http://schemas.microsoft.com/office/powerpoint/2010/main" val="12198362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ext/Bullets/Charts/Pictures">
    <p:bg>
      <p:bgPr>
        <a:solidFill>
          <a:schemeClr val="bg1"/>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1" y="5503030"/>
            <a:ext cx="9144001" cy="1354970"/>
            <a:chOff x="-1" y="5503030"/>
            <a:chExt cx="9144001" cy="1354970"/>
          </a:xfrm>
        </p:grpSpPr>
        <p:sp>
          <p:nvSpPr>
            <p:cNvPr id="3" name="Rectangle 2"/>
            <p:cNvSpPr/>
            <p:nvPr userDrawn="1"/>
          </p:nvSpPr>
          <p:spPr>
            <a:xfrm>
              <a:off x="5926544" y="5503030"/>
              <a:ext cx="3217456" cy="13549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Staff Bottom Banner_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054328"/>
              <a:ext cx="9144001" cy="803672"/>
            </a:xfrm>
            <a:prstGeom prst="rect">
              <a:avLst/>
            </a:prstGeom>
          </p:spPr>
        </p:pic>
      </p:grpSp>
      <p:sp>
        <p:nvSpPr>
          <p:cNvPr id="5" name="Title 1"/>
          <p:cNvSpPr>
            <a:spLocks noGrp="1"/>
          </p:cNvSpPr>
          <p:nvPr>
            <p:ph type="title"/>
          </p:nvPr>
        </p:nvSpPr>
        <p:spPr>
          <a:xfrm>
            <a:off x="457200" y="271463"/>
            <a:ext cx="8229600" cy="1419225"/>
          </a:xfrm>
          <a:prstGeom prst="rect">
            <a:avLst/>
          </a:prstGeom>
        </p:spPr>
        <p:txBody>
          <a:bodyPr/>
          <a:lstStyle/>
          <a:p>
            <a:r>
              <a:rPr lang="en-US"/>
              <a:t>Click to edit Master title style</a:t>
            </a:r>
          </a:p>
        </p:txBody>
      </p:sp>
      <p:sp>
        <p:nvSpPr>
          <p:cNvPr id="10" name="Content Placeholder 2"/>
          <p:cNvSpPr>
            <a:spLocks noGrp="1"/>
          </p:cNvSpPr>
          <p:nvPr>
            <p:ph sz="half" idx="1"/>
          </p:nvPr>
        </p:nvSpPr>
        <p:spPr>
          <a:xfrm>
            <a:off x="457199" y="2061063"/>
            <a:ext cx="8235315" cy="3978949"/>
          </a:xfrm>
          <a:prstGeom prst="rect">
            <a:avLst/>
          </a:prstGeom>
        </p:spPr>
        <p:txBody>
          <a:bodyPr lIns="0" tIns="0">
            <a:normAutofit/>
          </a:bodyPr>
          <a:lstStyle>
            <a:lvl1pPr>
              <a:lnSpc>
                <a:spcPct val="90000"/>
              </a:lnSpc>
              <a:defRPr sz="2200"/>
            </a:lvl1pPr>
            <a:lvl2pPr>
              <a:lnSpc>
                <a:spcPct val="90000"/>
              </a:lnSpc>
              <a:defRPr sz="2000"/>
            </a:lvl2pPr>
            <a:lvl3pPr>
              <a:lnSpc>
                <a:spcPct val="90000"/>
              </a:lnSpc>
              <a:defRPr sz="1800"/>
            </a:lvl3pPr>
            <a:lvl4pPr marL="1600200" indent="-228600">
              <a:lnSpc>
                <a:spcPct val="90000"/>
              </a:lnSpc>
              <a:buFont typeface="LucidaGrande" charset="0"/>
              <a:buChar char="–"/>
              <a:defRPr sz="1600"/>
            </a:lvl4pPr>
            <a:lvl5pPr marL="2057400" indent="-228600">
              <a:lnSpc>
                <a:spcPct val="90000"/>
              </a:lnSpc>
              <a:buFont typeface="LucidaGrande" charset="0"/>
              <a:buChar cha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176098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ubtitle &amp; Text">
    <p:spTree>
      <p:nvGrpSpPr>
        <p:cNvPr id="1" name=""/>
        <p:cNvGrpSpPr/>
        <p:nvPr/>
      </p:nvGrpSpPr>
      <p:grpSpPr>
        <a:xfrm>
          <a:off x="0" y="0"/>
          <a:ext cx="0" cy="0"/>
          <a:chOff x="0" y="0"/>
          <a:chExt cx="0" cy="0"/>
        </a:xfrm>
      </p:grpSpPr>
      <p:grpSp>
        <p:nvGrpSpPr>
          <p:cNvPr id="7" name="Group 6"/>
          <p:cNvGrpSpPr/>
          <p:nvPr userDrawn="1"/>
        </p:nvGrpSpPr>
        <p:grpSpPr>
          <a:xfrm>
            <a:off x="-1" y="5503030"/>
            <a:ext cx="9144001" cy="1354970"/>
            <a:chOff x="-1" y="5503030"/>
            <a:chExt cx="9144001" cy="1354970"/>
          </a:xfrm>
        </p:grpSpPr>
        <p:sp>
          <p:nvSpPr>
            <p:cNvPr id="9" name="Rectangle 8"/>
            <p:cNvSpPr/>
            <p:nvPr userDrawn="1"/>
          </p:nvSpPr>
          <p:spPr>
            <a:xfrm>
              <a:off x="5926544" y="5503030"/>
              <a:ext cx="3217456" cy="13549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Staff Bottom Banner_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054328"/>
              <a:ext cx="9144001" cy="803672"/>
            </a:xfrm>
            <a:prstGeom prst="rect">
              <a:avLst/>
            </a:prstGeom>
          </p:spPr>
        </p:pic>
      </p:grpSp>
      <p:sp>
        <p:nvSpPr>
          <p:cNvPr id="6" name="Title 1"/>
          <p:cNvSpPr>
            <a:spLocks noGrp="1"/>
          </p:cNvSpPr>
          <p:nvPr>
            <p:ph type="title"/>
          </p:nvPr>
        </p:nvSpPr>
        <p:spPr>
          <a:xfrm>
            <a:off x="457200" y="271463"/>
            <a:ext cx="8229600" cy="1419225"/>
          </a:xfrm>
          <a:prstGeom prst="rect">
            <a:avLst/>
          </a:prstGeom>
        </p:spPr>
        <p:txBody>
          <a:bodyPr/>
          <a:lstStyle/>
          <a:p>
            <a:r>
              <a:rPr lang="en-US"/>
              <a:t>Click to edit Master title style</a:t>
            </a:r>
          </a:p>
        </p:txBody>
      </p:sp>
      <p:sp>
        <p:nvSpPr>
          <p:cNvPr id="8" name="Subtitle 2"/>
          <p:cNvSpPr>
            <a:spLocks noGrp="1"/>
          </p:cNvSpPr>
          <p:nvPr>
            <p:ph type="subTitle" idx="1"/>
          </p:nvPr>
        </p:nvSpPr>
        <p:spPr>
          <a:xfrm>
            <a:off x="457200" y="2058878"/>
            <a:ext cx="7772400" cy="3857843"/>
          </a:xfrm>
          <a:prstGeom prst="rect">
            <a:avLst/>
          </a:prstGeom>
        </p:spPr>
        <p:txBody>
          <a:bodyPr lIns="0" tIns="0"/>
          <a:lstStyle>
            <a:lvl1pPr marL="0" indent="0" algn="l">
              <a:buNone/>
              <a:defRPr sz="2200">
                <a:solidFill>
                  <a:schemeClr val="tx1"/>
                </a:solidFill>
              </a:defRPr>
            </a:lvl1pPr>
            <a:lvl2pPr marL="800100" indent="-342900" algn="l">
              <a:buFont typeface="Arial"/>
              <a:buChar char="•"/>
              <a:defRPr>
                <a:solidFill>
                  <a:schemeClr val="tx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12452438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de by Side Info Opt 1">
    <p:spTree>
      <p:nvGrpSpPr>
        <p:cNvPr id="1" name=""/>
        <p:cNvGrpSpPr/>
        <p:nvPr/>
      </p:nvGrpSpPr>
      <p:grpSpPr>
        <a:xfrm>
          <a:off x="0" y="0"/>
          <a:ext cx="0" cy="0"/>
          <a:chOff x="0" y="0"/>
          <a:chExt cx="0" cy="0"/>
        </a:xfrm>
      </p:grpSpPr>
      <p:grpSp>
        <p:nvGrpSpPr>
          <p:cNvPr id="7" name="Group 6"/>
          <p:cNvGrpSpPr/>
          <p:nvPr userDrawn="1"/>
        </p:nvGrpSpPr>
        <p:grpSpPr>
          <a:xfrm>
            <a:off x="-1" y="5503030"/>
            <a:ext cx="9144001" cy="1354970"/>
            <a:chOff x="-1" y="5503030"/>
            <a:chExt cx="9144001" cy="1354970"/>
          </a:xfrm>
        </p:grpSpPr>
        <p:sp>
          <p:nvSpPr>
            <p:cNvPr id="8" name="Rectangle 7"/>
            <p:cNvSpPr/>
            <p:nvPr userDrawn="1"/>
          </p:nvSpPr>
          <p:spPr>
            <a:xfrm>
              <a:off x="5926544" y="5503030"/>
              <a:ext cx="3217456" cy="13549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Staff Bottom Banner_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054328"/>
              <a:ext cx="9144001" cy="803672"/>
            </a:xfrm>
            <a:prstGeom prst="rect">
              <a:avLst/>
            </a:prstGeom>
          </p:spPr>
        </p:pic>
      </p:grpSp>
      <p:sp>
        <p:nvSpPr>
          <p:cNvPr id="13" name="Title 1"/>
          <p:cNvSpPr>
            <a:spLocks noGrp="1"/>
          </p:cNvSpPr>
          <p:nvPr>
            <p:ph type="title"/>
          </p:nvPr>
        </p:nvSpPr>
        <p:spPr>
          <a:xfrm>
            <a:off x="457200" y="271463"/>
            <a:ext cx="8229600" cy="1419225"/>
          </a:xfrm>
          <a:prstGeom prst="rect">
            <a:avLst/>
          </a:prstGeom>
        </p:spPr>
        <p:txBody>
          <a:bodyPr/>
          <a:lstStyle/>
          <a:p>
            <a:r>
              <a:rPr lang="en-US"/>
              <a:t>Click to edit Master title style</a:t>
            </a:r>
          </a:p>
        </p:txBody>
      </p:sp>
      <p:sp>
        <p:nvSpPr>
          <p:cNvPr id="15" name="Content Placeholder 2"/>
          <p:cNvSpPr>
            <a:spLocks noGrp="1"/>
          </p:cNvSpPr>
          <p:nvPr>
            <p:ph sz="half" idx="1"/>
          </p:nvPr>
        </p:nvSpPr>
        <p:spPr>
          <a:xfrm>
            <a:off x="457200" y="2061063"/>
            <a:ext cx="4038600" cy="3978949"/>
          </a:xfrm>
          <a:prstGeom prst="rect">
            <a:avLst/>
          </a:prstGeom>
        </p:spPr>
        <p:txBody>
          <a:bodyPr lIns="0" tIns="0">
            <a:normAutofit/>
          </a:bodyPr>
          <a:lstStyle>
            <a:lvl1pPr>
              <a:lnSpc>
                <a:spcPct val="90000"/>
              </a:lnSpc>
              <a:defRPr sz="2200"/>
            </a:lvl1pPr>
            <a:lvl2pPr>
              <a:lnSpc>
                <a:spcPct val="90000"/>
              </a:lnSpc>
              <a:defRPr sz="2000"/>
            </a:lvl2pPr>
            <a:lvl3pPr>
              <a:lnSpc>
                <a:spcPct val="90000"/>
              </a:lnSpc>
              <a:defRPr sz="1800"/>
            </a:lvl3pPr>
            <a:lvl4pPr marL="1600200" indent="-228600">
              <a:lnSpc>
                <a:spcPct val="90000"/>
              </a:lnSpc>
              <a:buFont typeface="LucidaGrande" charset="0"/>
              <a:buChar char="–"/>
              <a:defRPr sz="1600"/>
            </a:lvl4pPr>
            <a:lvl5pPr marL="2057400" indent="-228600">
              <a:lnSpc>
                <a:spcPct val="90000"/>
              </a:lnSpc>
              <a:buFont typeface="LucidaGrande" charset="0"/>
              <a:buChar cha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0"/>
          </p:nvPr>
        </p:nvSpPr>
        <p:spPr>
          <a:xfrm>
            <a:off x="4657344" y="2061063"/>
            <a:ext cx="4038600" cy="3978949"/>
          </a:xfrm>
          <a:prstGeom prst="rect">
            <a:avLst/>
          </a:prstGeom>
        </p:spPr>
        <p:txBody>
          <a:bodyPr lIns="0" tIns="0">
            <a:normAutofit/>
          </a:bodyPr>
          <a:lstStyle>
            <a:lvl1pPr>
              <a:lnSpc>
                <a:spcPct val="90000"/>
              </a:lnSpc>
              <a:defRPr sz="2200"/>
            </a:lvl1pPr>
            <a:lvl2pPr>
              <a:lnSpc>
                <a:spcPct val="90000"/>
              </a:lnSpc>
              <a:defRPr sz="2000"/>
            </a:lvl2pPr>
            <a:lvl3pPr>
              <a:lnSpc>
                <a:spcPct val="90000"/>
              </a:lnSpc>
              <a:defRPr sz="1800"/>
            </a:lvl3pPr>
            <a:lvl4pPr marL="1600200" indent="-228600">
              <a:lnSpc>
                <a:spcPct val="90000"/>
              </a:lnSpc>
              <a:buFont typeface=".HelveticaNeueDeskInterface-Regular" charset="-120"/>
              <a:buChar char="–"/>
              <a:defRPr sz="1600"/>
            </a:lvl4pPr>
            <a:lvl5pPr marL="2057400" indent="-228600">
              <a:lnSpc>
                <a:spcPct val="90000"/>
              </a:lnSpc>
              <a:buFont typeface="LucidaGrande" charset="0"/>
              <a:buChar cha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304398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de by Side Info Opt 2">
    <p:spTree>
      <p:nvGrpSpPr>
        <p:cNvPr id="1" name=""/>
        <p:cNvGrpSpPr/>
        <p:nvPr/>
      </p:nvGrpSpPr>
      <p:grpSpPr>
        <a:xfrm>
          <a:off x="0" y="0"/>
          <a:ext cx="0" cy="0"/>
          <a:chOff x="0" y="0"/>
          <a:chExt cx="0" cy="0"/>
        </a:xfrm>
      </p:grpSpPr>
      <p:grpSp>
        <p:nvGrpSpPr>
          <p:cNvPr id="11" name="Group 10"/>
          <p:cNvGrpSpPr/>
          <p:nvPr userDrawn="1"/>
        </p:nvGrpSpPr>
        <p:grpSpPr>
          <a:xfrm>
            <a:off x="-1" y="5503030"/>
            <a:ext cx="9144001" cy="1354970"/>
            <a:chOff x="-1" y="5503030"/>
            <a:chExt cx="9144001" cy="1354970"/>
          </a:xfrm>
        </p:grpSpPr>
        <p:sp>
          <p:nvSpPr>
            <p:cNvPr id="14" name="Rectangle 13"/>
            <p:cNvSpPr/>
            <p:nvPr userDrawn="1"/>
          </p:nvSpPr>
          <p:spPr>
            <a:xfrm>
              <a:off x="5926544" y="5503030"/>
              <a:ext cx="3217456" cy="13549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Staff Bottom Banner_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054328"/>
              <a:ext cx="9144001" cy="803672"/>
            </a:xfrm>
            <a:prstGeom prst="rect">
              <a:avLst/>
            </a:prstGeom>
          </p:spPr>
        </p:pic>
      </p:grpSp>
      <p:sp>
        <p:nvSpPr>
          <p:cNvPr id="13" name="Title 1"/>
          <p:cNvSpPr>
            <a:spLocks noGrp="1"/>
          </p:cNvSpPr>
          <p:nvPr>
            <p:ph type="title"/>
          </p:nvPr>
        </p:nvSpPr>
        <p:spPr>
          <a:xfrm>
            <a:off x="457200" y="271463"/>
            <a:ext cx="8229600" cy="1419225"/>
          </a:xfrm>
          <a:prstGeom prst="rect">
            <a:avLst/>
          </a:prstGeom>
        </p:spPr>
        <p:txBody>
          <a:bodyPr/>
          <a:lstStyle/>
          <a:p>
            <a:r>
              <a:rPr lang="en-US"/>
              <a:t>Click to edit Master title style</a:t>
            </a:r>
          </a:p>
        </p:txBody>
      </p:sp>
      <p:sp>
        <p:nvSpPr>
          <p:cNvPr id="8" name="Text Placeholder 3"/>
          <p:cNvSpPr>
            <a:spLocks noGrp="1"/>
          </p:cNvSpPr>
          <p:nvPr>
            <p:ph type="body" sz="half" idx="2"/>
          </p:nvPr>
        </p:nvSpPr>
        <p:spPr>
          <a:xfrm>
            <a:off x="457200" y="2066043"/>
            <a:ext cx="4046220" cy="3985825"/>
          </a:xfrm>
          <a:prstGeom prst="rect">
            <a:avLst/>
          </a:prstGeom>
        </p:spPr>
        <p:txBody>
          <a:bodyPr lIns="0" tIns="0" rIns="91440">
            <a:normAutofit/>
          </a:bodyPr>
          <a:lstStyle>
            <a:lvl1pPr marL="0" indent="0">
              <a:buNone/>
              <a:defRPr sz="2200" b="0" i="0">
                <a:latin typeface="Helvetica Neue Medium"/>
                <a:cs typeface="Helvetica Neue Medium"/>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Content Placeholder 2"/>
          <p:cNvSpPr>
            <a:spLocks noGrp="1"/>
          </p:cNvSpPr>
          <p:nvPr>
            <p:ph sz="half" idx="10"/>
          </p:nvPr>
        </p:nvSpPr>
        <p:spPr>
          <a:xfrm>
            <a:off x="4657344" y="2072493"/>
            <a:ext cx="4038600" cy="3978949"/>
          </a:xfrm>
          <a:prstGeom prst="rect">
            <a:avLst/>
          </a:prstGeom>
        </p:spPr>
        <p:txBody>
          <a:bodyPr lIns="0" tIns="0">
            <a:normAutofit/>
          </a:bodyPr>
          <a:lstStyle>
            <a:lvl1pPr>
              <a:lnSpc>
                <a:spcPct val="90000"/>
              </a:lnSpc>
              <a:defRPr sz="2200"/>
            </a:lvl1pPr>
            <a:lvl2pPr>
              <a:lnSpc>
                <a:spcPct val="90000"/>
              </a:lnSpc>
              <a:defRPr sz="2000"/>
            </a:lvl2pPr>
            <a:lvl3pPr>
              <a:lnSpc>
                <a:spcPct val="90000"/>
              </a:lnSpc>
              <a:defRPr sz="1800"/>
            </a:lvl3pPr>
            <a:lvl4pPr marL="1600200" indent="-228600">
              <a:lnSpc>
                <a:spcPct val="90000"/>
              </a:lnSpc>
              <a:buFont typeface=".HelveticaNeueDeskInterface-Regular" charset="-120"/>
              <a:buChar char="–"/>
              <a:defRPr sz="1600"/>
            </a:lvl4pPr>
            <a:lvl5pPr marL="2057400" indent="-228600">
              <a:lnSpc>
                <a:spcPct val="90000"/>
              </a:lnSpc>
              <a:buFont typeface="LucidaGrande" charset="0"/>
              <a:buChar cha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08532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5" descr="test.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6257925"/>
            <a:ext cx="9144000" cy="60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itle 1"/>
          <p:cNvSpPr>
            <a:spLocks noGrp="1"/>
          </p:cNvSpPr>
          <p:nvPr>
            <p:ph type="title"/>
          </p:nvPr>
        </p:nvSpPr>
        <p:spPr>
          <a:xfrm>
            <a:off x="457200" y="271463"/>
            <a:ext cx="8229600" cy="1419225"/>
          </a:xfrm>
        </p:spPr>
        <p:txBody>
          <a:bodyPr/>
          <a:lstStyle/>
          <a:p>
            <a:r>
              <a:rPr lang="en-US"/>
              <a:t>Click to edit Master title style</a:t>
            </a:r>
          </a:p>
        </p:txBody>
      </p:sp>
      <p:sp>
        <p:nvSpPr>
          <p:cNvPr id="15" name="Content Placeholder 2"/>
          <p:cNvSpPr>
            <a:spLocks noGrp="1"/>
          </p:cNvSpPr>
          <p:nvPr>
            <p:ph sz="half" idx="1"/>
          </p:nvPr>
        </p:nvSpPr>
        <p:spPr>
          <a:xfrm>
            <a:off x="457200" y="2061063"/>
            <a:ext cx="4038600" cy="3978949"/>
          </a:xfrm>
          <a:prstGeom prst="rect">
            <a:avLst/>
          </a:prstGeom>
        </p:spPr>
        <p:txBody>
          <a:bodyPr lIns="0" tIns="0">
            <a:normAutofit/>
          </a:bodyPr>
          <a:lstStyle>
            <a:lvl1pPr>
              <a:lnSpc>
                <a:spcPct val="90000"/>
              </a:lnSpc>
              <a:defRPr sz="2200"/>
            </a:lvl1pPr>
            <a:lvl2pPr>
              <a:lnSpc>
                <a:spcPct val="90000"/>
              </a:lnSpc>
              <a:defRPr sz="2000"/>
            </a:lvl2pPr>
            <a:lvl3pPr>
              <a:lnSpc>
                <a:spcPct val="90000"/>
              </a:lnSpc>
              <a:defRPr sz="1800"/>
            </a:lvl3pPr>
            <a:lvl4pPr marL="1600200" indent="-228600">
              <a:lnSpc>
                <a:spcPct val="90000"/>
              </a:lnSpc>
              <a:buFont typeface="LucidaGrande" charset="0"/>
              <a:buChar char="–"/>
              <a:defRPr sz="1600"/>
            </a:lvl4pPr>
            <a:lvl5pPr marL="2057400" indent="-228600">
              <a:lnSpc>
                <a:spcPct val="90000"/>
              </a:lnSpc>
              <a:buFont typeface="LucidaGrande" charset="0"/>
              <a:buChar cha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0"/>
          </p:nvPr>
        </p:nvSpPr>
        <p:spPr>
          <a:xfrm>
            <a:off x="4657344" y="2061063"/>
            <a:ext cx="4038600" cy="3978949"/>
          </a:xfrm>
          <a:prstGeom prst="rect">
            <a:avLst/>
          </a:prstGeom>
        </p:spPr>
        <p:txBody>
          <a:bodyPr lIns="0" tIns="0">
            <a:normAutofit/>
          </a:bodyPr>
          <a:lstStyle>
            <a:lvl1pPr>
              <a:lnSpc>
                <a:spcPct val="90000"/>
              </a:lnSpc>
              <a:defRPr sz="2200"/>
            </a:lvl1pPr>
            <a:lvl2pPr>
              <a:lnSpc>
                <a:spcPct val="90000"/>
              </a:lnSpc>
              <a:defRPr sz="2000"/>
            </a:lvl2pPr>
            <a:lvl3pPr>
              <a:lnSpc>
                <a:spcPct val="90000"/>
              </a:lnSpc>
              <a:defRPr sz="1800"/>
            </a:lvl3pPr>
            <a:lvl4pPr marL="1600200" indent="-228600">
              <a:lnSpc>
                <a:spcPct val="90000"/>
              </a:lnSpc>
              <a:buFont typeface=".HelveticaNeueDeskInterface-Regular" charset="-120"/>
              <a:buChar char="–"/>
              <a:defRPr sz="1600"/>
            </a:lvl4pPr>
            <a:lvl5pPr marL="2057400" indent="-228600">
              <a:lnSpc>
                <a:spcPct val="90000"/>
              </a:lnSpc>
              <a:buFont typeface="LucidaGrande" charset="0"/>
              <a:buChar cha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045651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mp; Blank Info">
    <p:spTree>
      <p:nvGrpSpPr>
        <p:cNvPr id="1" name=""/>
        <p:cNvGrpSpPr/>
        <p:nvPr/>
      </p:nvGrpSpPr>
      <p:grpSpPr>
        <a:xfrm>
          <a:off x="0" y="0"/>
          <a:ext cx="0" cy="0"/>
          <a:chOff x="0" y="0"/>
          <a:chExt cx="0" cy="0"/>
        </a:xfrm>
      </p:grpSpPr>
      <p:grpSp>
        <p:nvGrpSpPr>
          <p:cNvPr id="5" name="Group 4"/>
          <p:cNvGrpSpPr/>
          <p:nvPr userDrawn="1"/>
        </p:nvGrpSpPr>
        <p:grpSpPr>
          <a:xfrm>
            <a:off x="-1" y="5503030"/>
            <a:ext cx="9144001" cy="1354970"/>
            <a:chOff x="-1" y="5503030"/>
            <a:chExt cx="9144001" cy="1354970"/>
          </a:xfrm>
        </p:grpSpPr>
        <p:sp>
          <p:nvSpPr>
            <p:cNvPr id="6" name="Rectangle 5"/>
            <p:cNvSpPr/>
            <p:nvPr userDrawn="1"/>
          </p:nvSpPr>
          <p:spPr>
            <a:xfrm>
              <a:off x="5926544" y="5503030"/>
              <a:ext cx="3217456" cy="13549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Staff Bottom Banner_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054328"/>
              <a:ext cx="9144001" cy="803672"/>
            </a:xfrm>
            <a:prstGeom prst="rect">
              <a:avLst/>
            </a:prstGeom>
          </p:spPr>
        </p:pic>
      </p:grpSp>
      <p:sp>
        <p:nvSpPr>
          <p:cNvPr id="13" name="Title 1"/>
          <p:cNvSpPr>
            <a:spLocks noGrp="1"/>
          </p:cNvSpPr>
          <p:nvPr>
            <p:ph type="title"/>
          </p:nvPr>
        </p:nvSpPr>
        <p:spPr>
          <a:xfrm>
            <a:off x="457200" y="271463"/>
            <a:ext cx="8229600" cy="141922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5262566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4" name="Group 3"/>
          <p:cNvGrpSpPr/>
          <p:nvPr userDrawn="1"/>
        </p:nvGrpSpPr>
        <p:grpSpPr>
          <a:xfrm>
            <a:off x="-1" y="5503030"/>
            <a:ext cx="9144001" cy="1354970"/>
            <a:chOff x="-1" y="5503030"/>
            <a:chExt cx="9144001" cy="1354970"/>
          </a:xfrm>
        </p:grpSpPr>
        <p:sp>
          <p:nvSpPr>
            <p:cNvPr id="5" name="Rectangle 4"/>
            <p:cNvSpPr/>
            <p:nvPr userDrawn="1"/>
          </p:nvSpPr>
          <p:spPr>
            <a:xfrm>
              <a:off x="5926544" y="5503030"/>
              <a:ext cx="3217456" cy="13549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Staff Bottom Banner_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054328"/>
              <a:ext cx="9144001" cy="803672"/>
            </a:xfrm>
            <a:prstGeom prst="rect">
              <a:avLst/>
            </a:prstGeom>
          </p:spPr>
        </p:pic>
      </p:grpSp>
    </p:spTree>
    <p:extLst>
      <p:ext uri="{BB962C8B-B14F-4D97-AF65-F5344CB8AC3E}">
        <p14:creationId xmlns:p14="http://schemas.microsoft.com/office/powerpoint/2010/main" val="28354883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Picture/Caption">
    <p:spTree>
      <p:nvGrpSpPr>
        <p:cNvPr id="1" name=""/>
        <p:cNvGrpSpPr/>
        <p:nvPr/>
      </p:nvGrpSpPr>
      <p:grpSpPr>
        <a:xfrm>
          <a:off x="0" y="0"/>
          <a:ext cx="0" cy="0"/>
          <a:chOff x="0" y="0"/>
          <a:chExt cx="0" cy="0"/>
        </a:xfrm>
      </p:grpSpPr>
      <p:grpSp>
        <p:nvGrpSpPr>
          <p:cNvPr id="7" name="Group 6"/>
          <p:cNvGrpSpPr/>
          <p:nvPr userDrawn="1"/>
        </p:nvGrpSpPr>
        <p:grpSpPr>
          <a:xfrm>
            <a:off x="-1" y="5503030"/>
            <a:ext cx="9144001" cy="1354970"/>
            <a:chOff x="-1" y="5503030"/>
            <a:chExt cx="9144001" cy="1354970"/>
          </a:xfrm>
        </p:grpSpPr>
        <p:sp>
          <p:nvSpPr>
            <p:cNvPr id="8" name="Rectangle 7"/>
            <p:cNvSpPr/>
            <p:nvPr userDrawn="1"/>
          </p:nvSpPr>
          <p:spPr>
            <a:xfrm>
              <a:off x="5926544" y="5503030"/>
              <a:ext cx="3217456" cy="13549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Staff Bottom Banner_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054328"/>
              <a:ext cx="9144001" cy="803672"/>
            </a:xfrm>
            <a:prstGeom prst="rect">
              <a:avLst/>
            </a:prstGeom>
          </p:spPr>
        </p:pic>
      </p:grpSp>
      <p:sp>
        <p:nvSpPr>
          <p:cNvPr id="13" name="Title 1"/>
          <p:cNvSpPr>
            <a:spLocks noGrp="1"/>
          </p:cNvSpPr>
          <p:nvPr>
            <p:ph type="title"/>
          </p:nvPr>
        </p:nvSpPr>
        <p:spPr>
          <a:xfrm>
            <a:off x="457200" y="271463"/>
            <a:ext cx="8229600" cy="1419225"/>
          </a:xfrm>
          <a:prstGeom prst="rect">
            <a:avLst/>
          </a:prstGeom>
        </p:spPr>
        <p:txBody>
          <a:bodyPr/>
          <a:lstStyle/>
          <a:p>
            <a:r>
              <a:rPr lang="en-US"/>
              <a:t>Click to edit Master title style</a:t>
            </a:r>
          </a:p>
        </p:txBody>
      </p:sp>
      <p:sp>
        <p:nvSpPr>
          <p:cNvPr id="9" name="Picture Placeholder 2"/>
          <p:cNvSpPr>
            <a:spLocks noGrp="1"/>
          </p:cNvSpPr>
          <p:nvPr>
            <p:ph type="pic" idx="1"/>
          </p:nvPr>
        </p:nvSpPr>
        <p:spPr>
          <a:xfrm>
            <a:off x="463755" y="2074856"/>
            <a:ext cx="7655525" cy="3317525"/>
          </a:xfrm>
          <a:prstGeom prst="rect">
            <a:avLst/>
          </a:prstGeom>
        </p:spPr>
        <p:txBody>
          <a:bodyPr lIns="0" tIns="0"/>
          <a:lstStyle>
            <a:lvl1pPr marL="0" indent="0">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11" name="Text Placeholder 3"/>
          <p:cNvSpPr>
            <a:spLocks noGrp="1"/>
          </p:cNvSpPr>
          <p:nvPr>
            <p:ph type="body" sz="half" idx="11"/>
          </p:nvPr>
        </p:nvSpPr>
        <p:spPr>
          <a:xfrm>
            <a:off x="475185" y="5514471"/>
            <a:ext cx="5486400" cy="514854"/>
          </a:xfrm>
          <a:prstGeom prst="rect">
            <a:avLst/>
          </a:prstGeom>
        </p:spPr>
        <p:txBody>
          <a:bodyPr lIns="0" t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369091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20457"/>
            <a:ext cx="7772400" cy="1046703"/>
          </a:xfrm>
        </p:spPr>
        <p:txBody>
          <a:bodyPr/>
          <a:lstStyle/>
          <a:p>
            <a:r>
              <a:rPr lang="en-US" dirty="0"/>
              <a:t>Click to edit Master title style</a:t>
            </a:r>
          </a:p>
        </p:txBody>
      </p:sp>
      <p:sp>
        <p:nvSpPr>
          <p:cNvPr id="3" name="Subtitle 2"/>
          <p:cNvSpPr>
            <a:spLocks noGrp="1"/>
          </p:cNvSpPr>
          <p:nvPr>
            <p:ph type="subTitle" idx="1"/>
          </p:nvPr>
        </p:nvSpPr>
        <p:spPr>
          <a:xfrm>
            <a:off x="457200" y="2083262"/>
            <a:ext cx="7772400" cy="3857843"/>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8828772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44634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2078208"/>
            <a:ext cx="4038600" cy="3978949"/>
          </a:xfrm>
        </p:spPr>
        <p:txBody>
          <a:bodyPr>
            <a:normAutofit/>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078208"/>
            <a:ext cx="4038600" cy="3978949"/>
          </a:xfrm>
        </p:spPr>
        <p:txBody>
          <a:bodyPr>
            <a:normAutofit/>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7281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163355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9975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49"/>
            <a:ext cx="7262537" cy="1446355"/>
          </a:xfrm>
        </p:spPr>
        <p:txBody>
          <a:bodyPr>
            <a:normAutofit/>
          </a:bodyPr>
          <a:lstStyle>
            <a:lvl1pPr algn="l">
              <a:defRPr sz="2700" b="1"/>
            </a:lvl1pPr>
          </a:lstStyle>
          <a:p>
            <a:r>
              <a:rPr lang="en-US" dirty="0"/>
              <a:t>Click to edit Master title style</a:t>
            </a:r>
          </a:p>
        </p:txBody>
      </p:sp>
      <p:sp>
        <p:nvSpPr>
          <p:cNvPr id="3" name="Content Placeholder 2"/>
          <p:cNvSpPr>
            <a:spLocks noGrp="1"/>
          </p:cNvSpPr>
          <p:nvPr>
            <p:ph idx="1"/>
          </p:nvPr>
        </p:nvSpPr>
        <p:spPr>
          <a:xfrm>
            <a:off x="3575050" y="2140338"/>
            <a:ext cx="5111750" cy="3985825"/>
          </a:xfrm>
        </p:spPr>
        <p:txBody>
          <a:bodyPr>
            <a:normAutofit/>
          </a:bodyPr>
          <a:lstStyle>
            <a:lvl1pPr>
              <a:defRPr sz="2200"/>
            </a:lvl1pPr>
            <a:lvl2pPr>
              <a:defRPr sz="22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140338"/>
            <a:ext cx="3008313" cy="3985825"/>
          </a:xfrm>
        </p:spPr>
        <p:txBody>
          <a:bodyPr>
            <a:normAutofit/>
          </a:bodyPr>
          <a:lstStyle>
            <a:lvl1pPr marL="0" indent="0">
              <a:buNone/>
              <a:defRPr sz="2200" b="0" i="0">
                <a:latin typeface="Helvetica Neue Medium"/>
                <a:cs typeface="Helvetica Neue Medium"/>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4107740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3755" y="592160"/>
            <a:ext cx="5486400" cy="1188770"/>
          </a:xfrm>
        </p:spPr>
        <p:txBody>
          <a:bodyPr>
            <a:normAutofit/>
          </a:bodyPr>
          <a:lstStyle>
            <a:lvl1pPr algn="l">
              <a:defRPr sz="2700" b="0"/>
            </a:lvl1pPr>
          </a:lstStyle>
          <a:p>
            <a:r>
              <a:rPr lang="en-US" dirty="0"/>
              <a:t>Click to edit Master title style</a:t>
            </a:r>
          </a:p>
        </p:txBody>
      </p:sp>
      <p:sp>
        <p:nvSpPr>
          <p:cNvPr id="3" name="Picture Placeholder 2"/>
          <p:cNvSpPr>
            <a:spLocks noGrp="1"/>
          </p:cNvSpPr>
          <p:nvPr>
            <p:ph type="pic" idx="1"/>
          </p:nvPr>
        </p:nvSpPr>
        <p:spPr>
          <a:xfrm>
            <a:off x="463755" y="1954841"/>
            <a:ext cx="7655525" cy="33175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463755" y="5388741"/>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278670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0" name="Picture 5" descr="test.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6257925"/>
            <a:ext cx="9144000" cy="60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itle 1"/>
          <p:cNvSpPr>
            <a:spLocks noGrp="1"/>
          </p:cNvSpPr>
          <p:nvPr>
            <p:ph type="title"/>
          </p:nvPr>
        </p:nvSpPr>
        <p:spPr>
          <a:xfrm>
            <a:off x="457200" y="271463"/>
            <a:ext cx="8229600" cy="1419225"/>
          </a:xfrm>
        </p:spPr>
        <p:txBody>
          <a:bodyPr/>
          <a:lstStyle/>
          <a:p>
            <a:r>
              <a:rPr lang="en-US"/>
              <a:t>Click to edit Master title style</a:t>
            </a:r>
          </a:p>
        </p:txBody>
      </p:sp>
    </p:spTree>
    <p:extLst>
      <p:ext uri="{BB962C8B-B14F-4D97-AF65-F5344CB8AC3E}">
        <p14:creationId xmlns:p14="http://schemas.microsoft.com/office/powerpoint/2010/main" val="11347533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772400" cy="1371600"/>
          </a:xfrm>
        </p:spPr>
        <p:txBody>
          <a:bodyPr/>
          <a:lstStyle/>
          <a:p>
            <a:r>
              <a:rPr lang="en-US"/>
              <a:t>Click to edit Master title style</a:t>
            </a:r>
          </a:p>
        </p:txBody>
      </p:sp>
      <p:sp>
        <p:nvSpPr>
          <p:cNvPr id="3" name="Chart Placeholder 2"/>
          <p:cNvSpPr>
            <a:spLocks noGrp="1"/>
          </p:cNvSpPr>
          <p:nvPr>
            <p:ph type="chart" idx="1"/>
          </p:nvPr>
        </p:nvSpPr>
        <p:spPr>
          <a:xfrm>
            <a:off x="1219200" y="1676400"/>
            <a:ext cx="7239000" cy="4572000"/>
          </a:xfrm>
        </p:spPr>
        <p:txBody>
          <a:bodyPr/>
          <a:lstStyle/>
          <a:p>
            <a:pPr lvl="0"/>
            <a:endParaRPr lang="en-US" noProof="0"/>
          </a:p>
        </p:txBody>
      </p:sp>
    </p:spTree>
    <p:extLst>
      <p:ext uri="{BB962C8B-B14F-4D97-AF65-F5344CB8AC3E}">
        <p14:creationId xmlns:p14="http://schemas.microsoft.com/office/powerpoint/2010/main" val="39018659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20457"/>
            <a:ext cx="7772400" cy="1046703"/>
          </a:xfrm>
        </p:spPr>
        <p:txBody>
          <a:bodyPr/>
          <a:lstStyle/>
          <a:p>
            <a:r>
              <a:rPr lang="en-US" dirty="0"/>
              <a:t>Click to edit Master title style</a:t>
            </a:r>
          </a:p>
        </p:txBody>
      </p:sp>
      <p:sp>
        <p:nvSpPr>
          <p:cNvPr id="3" name="Subtitle 2"/>
          <p:cNvSpPr>
            <a:spLocks noGrp="1"/>
          </p:cNvSpPr>
          <p:nvPr>
            <p:ph type="subTitle" idx="1"/>
          </p:nvPr>
        </p:nvSpPr>
        <p:spPr>
          <a:xfrm>
            <a:off x="457200" y="2083262"/>
            <a:ext cx="7772400" cy="3857843"/>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0061663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32912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2078208"/>
            <a:ext cx="4038600" cy="3978949"/>
          </a:xfrm>
        </p:spPr>
        <p:txBody>
          <a:bodyPr>
            <a:normAutofit/>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078208"/>
            <a:ext cx="4038600" cy="3978949"/>
          </a:xfrm>
        </p:spPr>
        <p:txBody>
          <a:bodyPr>
            <a:normAutofit/>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32220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98188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9487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49"/>
            <a:ext cx="7262537" cy="1446355"/>
          </a:xfrm>
        </p:spPr>
        <p:txBody>
          <a:bodyPr>
            <a:normAutofit/>
          </a:bodyPr>
          <a:lstStyle>
            <a:lvl1pPr algn="l">
              <a:defRPr sz="2700" b="1"/>
            </a:lvl1pPr>
          </a:lstStyle>
          <a:p>
            <a:r>
              <a:rPr lang="en-US" dirty="0"/>
              <a:t>Click to edit Master title style</a:t>
            </a:r>
          </a:p>
        </p:txBody>
      </p:sp>
      <p:sp>
        <p:nvSpPr>
          <p:cNvPr id="3" name="Content Placeholder 2"/>
          <p:cNvSpPr>
            <a:spLocks noGrp="1"/>
          </p:cNvSpPr>
          <p:nvPr>
            <p:ph idx="1"/>
          </p:nvPr>
        </p:nvSpPr>
        <p:spPr>
          <a:xfrm>
            <a:off x="3575050" y="2140338"/>
            <a:ext cx="5111750" cy="3985825"/>
          </a:xfrm>
        </p:spPr>
        <p:txBody>
          <a:bodyPr>
            <a:normAutofit/>
          </a:bodyPr>
          <a:lstStyle>
            <a:lvl1pPr>
              <a:defRPr sz="2200"/>
            </a:lvl1pPr>
            <a:lvl2pPr>
              <a:defRPr sz="22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140338"/>
            <a:ext cx="3008313" cy="3985825"/>
          </a:xfrm>
        </p:spPr>
        <p:txBody>
          <a:bodyPr>
            <a:normAutofit/>
          </a:bodyPr>
          <a:lstStyle>
            <a:lvl1pPr marL="0" indent="0">
              <a:buNone/>
              <a:defRPr sz="2200" b="0" i="0">
                <a:latin typeface="Helvetica Neue Medium"/>
                <a:cs typeface="Helvetica Neue Medium"/>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0759640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3755" y="592160"/>
            <a:ext cx="5486400" cy="1188770"/>
          </a:xfrm>
        </p:spPr>
        <p:txBody>
          <a:bodyPr>
            <a:normAutofit/>
          </a:bodyPr>
          <a:lstStyle>
            <a:lvl1pPr algn="l">
              <a:defRPr sz="2700" b="0"/>
            </a:lvl1pPr>
          </a:lstStyle>
          <a:p>
            <a:r>
              <a:rPr lang="en-US" dirty="0"/>
              <a:t>Click to edit Master title style</a:t>
            </a:r>
          </a:p>
        </p:txBody>
      </p:sp>
      <p:sp>
        <p:nvSpPr>
          <p:cNvPr id="3" name="Picture Placeholder 2"/>
          <p:cNvSpPr>
            <a:spLocks noGrp="1"/>
          </p:cNvSpPr>
          <p:nvPr>
            <p:ph type="pic" idx="1"/>
          </p:nvPr>
        </p:nvSpPr>
        <p:spPr>
          <a:xfrm>
            <a:off x="463755" y="1954841"/>
            <a:ext cx="7655525" cy="33175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463755" y="5388741"/>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7431109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en-US" noProof="0"/>
          </a:p>
        </p:txBody>
      </p:sp>
    </p:spTree>
    <p:extLst>
      <p:ext uri="{BB962C8B-B14F-4D97-AF65-F5344CB8AC3E}">
        <p14:creationId xmlns:p14="http://schemas.microsoft.com/office/powerpoint/2010/main" val="37157163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20457"/>
            <a:ext cx="7772400" cy="638431"/>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457200" y="1587442"/>
            <a:ext cx="7772400" cy="4353664"/>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687639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0" name="Picture 5" descr="test.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6257925"/>
            <a:ext cx="9144000" cy="60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959267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457200" y="1577200"/>
            <a:ext cx="8229600" cy="45232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9627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457200" y="2078208"/>
            <a:ext cx="4038600" cy="3978949"/>
          </a:xfrm>
        </p:spPr>
        <p:txBody>
          <a:bodyPr>
            <a:normAutofit/>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078208"/>
            <a:ext cx="4038600" cy="3978949"/>
          </a:xfrm>
        </p:spPr>
        <p:txBody>
          <a:bodyPr>
            <a:normAutofit/>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43731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416121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40600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49"/>
            <a:ext cx="7262537" cy="985839"/>
          </a:xfrm>
        </p:spPr>
        <p:txBody>
          <a:bodyPr>
            <a:normAutofit/>
          </a:bodyPr>
          <a:lstStyle>
            <a:lvl1pPr algn="ctr">
              <a:defRPr sz="2700" b="1"/>
            </a:lvl1pPr>
          </a:lstStyle>
          <a:p>
            <a:r>
              <a:rPr lang="en-US" dirty="0"/>
              <a:t>Click to edit Master title style</a:t>
            </a:r>
          </a:p>
        </p:txBody>
      </p:sp>
      <p:sp>
        <p:nvSpPr>
          <p:cNvPr id="3" name="Content Placeholder 2"/>
          <p:cNvSpPr>
            <a:spLocks noGrp="1"/>
          </p:cNvSpPr>
          <p:nvPr>
            <p:ph idx="1"/>
          </p:nvPr>
        </p:nvSpPr>
        <p:spPr>
          <a:xfrm>
            <a:off x="3575050" y="1607924"/>
            <a:ext cx="5111750" cy="4518239"/>
          </a:xfrm>
        </p:spPr>
        <p:txBody>
          <a:bodyPr>
            <a:normAutofit/>
          </a:bodyPr>
          <a:lstStyle>
            <a:lvl1pPr>
              <a:defRPr sz="2200"/>
            </a:lvl1pPr>
            <a:lvl2pPr>
              <a:defRPr sz="22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7924"/>
            <a:ext cx="3008313" cy="4518239"/>
          </a:xfrm>
        </p:spPr>
        <p:txBody>
          <a:bodyPr>
            <a:normAutofit/>
          </a:bodyPr>
          <a:lstStyle>
            <a:lvl1pPr marL="0" indent="0">
              <a:buNone/>
              <a:defRPr sz="2200" b="0" i="0">
                <a:latin typeface="Helvetica Neue Medium"/>
                <a:cs typeface="Helvetica Neue Medium"/>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0407591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3754" y="327730"/>
            <a:ext cx="7655525" cy="931158"/>
          </a:xfrm>
        </p:spPr>
        <p:txBody>
          <a:bodyPr>
            <a:normAutofit/>
          </a:bodyPr>
          <a:lstStyle>
            <a:lvl1pPr algn="ctr">
              <a:defRPr sz="3200" b="0"/>
            </a:lvl1pPr>
          </a:lstStyle>
          <a:p>
            <a:r>
              <a:rPr lang="en-US" dirty="0"/>
              <a:t>Click to edit Master title style</a:t>
            </a:r>
          </a:p>
        </p:txBody>
      </p:sp>
      <p:sp>
        <p:nvSpPr>
          <p:cNvPr id="3" name="Picture Placeholder 2"/>
          <p:cNvSpPr>
            <a:spLocks noGrp="1"/>
          </p:cNvSpPr>
          <p:nvPr>
            <p:ph type="pic" idx="1"/>
          </p:nvPr>
        </p:nvSpPr>
        <p:spPr>
          <a:xfrm>
            <a:off x="463755" y="1954841"/>
            <a:ext cx="7655525" cy="33175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463755" y="5388741"/>
            <a:ext cx="7655524"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2676618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Custom Title 3">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8BD2016E-601E-8449-9DDB-EF211B295F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57925"/>
            <a:ext cx="9144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57200" y="510751"/>
            <a:ext cx="8229600" cy="881928"/>
          </a:xfrm>
        </p:spPr>
        <p:txBody>
          <a:bodyPr anchor="t"/>
          <a:lstStyle>
            <a:lvl1pPr algn="ctr">
              <a:defRPr sz="3200"/>
            </a:lvl1pPr>
          </a:lstStyle>
          <a:p>
            <a:r>
              <a:rPr lang="en-US" dirty="0"/>
              <a:t>Click to edit Master title style</a:t>
            </a:r>
          </a:p>
        </p:txBody>
      </p:sp>
      <p:sp>
        <p:nvSpPr>
          <p:cNvPr id="10" name="Content Placeholder 2"/>
          <p:cNvSpPr>
            <a:spLocks noGrp="1"/>
          </p:cNvSpPr>
          <p:nvPr>
            <p:ph sz="half" idx="1"/>
          </p:nvPr>
        </p:nvSpPr>
        <p:spPr>
          <a:xfrm>
            <a:off x="457199" y="1828799"/>
            <a:ext cx="8235315" cy="4211213"/>
          </a:xfrm>
          <a:prstGeom prst="rect">
            <a:avLst/>
          </a:prstGeom>
        </p:spPr>
        <p:txBody>
          <a:bodyPr>
            <a:normAutofit/>
          </a:bodyPr>
          <a:lstStyle>
            <a:lvl1pPr>
              <a:lnSpc>
                <a:spcPct val="90000"/>
              </a:lnSpc>
              <a:defRPr sz="2400"/>
            </a:lvl1pPr>
            <a:lvl2pPr>
              <a:lnSpc>
                <a:spcPct val="90000"/>
              </a:lnSpc>
              <a:defRPr sz="2400"/>
            </a:lvl2pPr>
            <a:lvl3pPr>
              <a:lnSpc>
                <a:spcPct val="90000"/>
              </a:lnSpc>
              <a:defRPr sz="2400"/>
            </a:lvl3pPr>
            <a:lvl4pPr marL="1600200" indent="-228600">
              <a:lnSpc>
                <a:spcPct val="90000"/>
              </a:lnSpc>
              <a:buFont typeface="LucidaGrande" charset="0"/>
              <a:buChar char="–"/>
              <a:defRPr sz="2400"/>
            </a:lvl4pPr>
            <a:lvl5pPr marL="2057400" indent="-228600">
              <a:lnSpc>
                <a:spcPct val="90000"/>
              </a:lnSpc>
              <a:buFont typeface="LucidaGrande" charset="0"/>
              <a:buChar cha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77442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10" name="Picture 5" descr="test.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6257925"/>
            <a:ext cx="9144000" cy="60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itle 1"/>
          <p:cNvSpPr>
            <a:spLocks noGrp="1"/>
          </p:cNvSpPr>
          <p:nvPr>
            <p:ph type="title"/>
          </p:nvPr>
        </p:nvSpPr>
        <p:spPr>
          <a:xfrm>
            <a:off x="457200" y="271463"/>
            <a:ext cx="8229600" cy="1419225"/>
          </a:xfrm>
        </p:spPr>
        <p:txBody>
          <a:bodyPr/>
          <a:lstStyle/>
          <a:p>
            <a:r>
              <a:rPr lang="en-US"/>
              <a:t>Click to edit Master title style</a:t>
            </a:r>
          </a:p>
        </p:txBody>
      </p:sp>
      <p:sp>
        <p:nvSpPr>
          <p:cNvPr id="8" name="Text Placeholder 3"/>
          <p:cNvSpPr>
            <a:spLocks noGrp="1"/>
          </p:cNvSpPr>
          <p:nvPr>
            <p:ph type="body" sz="half" idx="2"/>
          </p:nvPr>
        </p:nvSpPr>
        <p:spPr>
          <a:xfrm>
            <a:off x="457200" y="2066043"/>
            <a:ext cx="4046220" cy="3985825"/>
          </a:xfrm>
          <a:prstGeom prst="rect">
            <a:avLst/>
          </a:prstGeom>
        </p:spPr>
        <p:txBody>
          <a:bodyPr lIns="0" tIns="0" rIns="91440">
            <a:normAutofit/>
          </a:bodyPr>
          <a:lstStyle>
            <a:lvl1pPr marL="0" indent="0">
              <a:buNone/>
              <a:defRPr sz="2200" b="0" i="0">
                <a:latin typeface="Helvetica Neue Medium"/>
                <a:cs typeface="Helvetica Neue Medium"/>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Content Placeholder 2"/>
          <p:cNvSpPr>
            <a:spLocks noGrp="1"/>
          </p:cNvSpPr>
          <p:nvPr>
            <p:ph sz="half" idx="10"/>
          </p:nvPr>
        </p:nvSpPr>
        <p:spPr>
          <a:xfrm>
            <a:off x="4657344" y="2072493"/>
            <a:ext cx="4038600" cy="3978949"/>
          </a:xfrm>
          <a:prstGeom prst="rect">
            <a:avLst/>
          </a:prstGeom>
        </p:spPr>
        <p:txBody>
          <a:bodyPr lIns="0" tIns="0">
            <a:normAutofit/>
          </a:bodyPr>
          <a:lstStyle>
            <a:lvl1pPr>
              <a:lnSpc>
                <a:spcPct val="90000"/>
              </a:lnSpc>
              <a:defRPr sz="2200"/>
            </a:lvl1pPr>
            <a:lvl2pPr>
              <a:lnSpc>
                <a:spcPct val="90000"/>
              </a:lnSpc>
              <a:defRPr sz="2000"/>
            </a:lvl2pPr>
            <a:lvl3pPr>
              <a:lnSpc>
                <a:spcPct val="90000"/>
              </a:lnSpc>
              <a:defRPr sz="1800"/>
            </a:lvl3pPr>
            <a:lvl4pPr marL="1600200" indent="-228600">
              <a:lnSpc>
                <a:spcPct val="90000"/>
              </a:lnSpc>
              <a:buFont typeface=".HelveticaNeueDeskInterface-Regular" charset="-120"/>
              <a:buChar char="–"/>
              <a:defRPr sz="1600"/>
            </a:lvl4pPr>
            <a:lvl5pPr marL="2057400" indent="-228600">
              <a:lnSpc>
                <a:spcPct val="90000"/>
              </a:lnSpc>
              <a:buFont typeface="LucidaGrande" charset="0"/>
              <a:buChar cha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686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5" descr="test.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6257925"/>
            <a:ext cx="9144000" cy="60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itle 1"/>
          <p:cNvSpPr>
            <a:spLocks noGrp="1"/>
          </p:cNvSpPr>
          <p:nvPr>
            <p:ph type="title"/>
          </p:nvPr>
        </p:nvSpPr>
        <p:spPr>
          <a:xfrm>
            <a:off x="457200" y="271463"/>
            <a:ext cx="8229600" cy="1419225"/>
          </a:xfrm>
        </p:spPr>
        <p:txBody>
          <a:bodyPr/>
          <a:lstStyle/>
          <a:p>
            <a:r>
              <a:rPr lang="en-US"/>
              <a:t>Click to edit Master title style</a:t>
            </a:r>
          </a:p>
        </p:txBody>
      </p:sp>
      <p:sp>
        <p:nvSpPr>
          <p:cNvPr id="9" name="Picture Placeholder 2"/>
          <p:cNvSpPr>
            <a:spLocks noGrp="1"/>
          </p:cNvSpPr>
          <p:nvPr>
            <p:ph type="pic" idx="1"/>
          </p:nvPr>
        </p:nvSpPr>
        <p:spPr>
          <a:xfrm>
            <a:off x="463755" y="2074856"/>
            <a:ext cx="7655525" cy="3317525"/>
          </a:xfrm>
          <a:prstGeom prst="rect">
            <a:avLst/>
          </a:prstGeom>
        </p:spPr>
        <p:txBody>
          <a:bodyPr lIns="0" tIns="0"/>
          <a:lstStyle>
            <a:lvl1pPr marL="0" indent="0">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11" name="Text Placeholder 3"/>
          <p:cNvSpPr>
            <a:spLocks noGrp="1"/>
          </p:cNvSpPr>
          <p:nvPr>
            <p:ph type="body" sz="half" idx="11"/>
          </p:nvPr>
        </p:nvSpPr>
        <p:spPr>
          <a:xfrm>
            <a:off x="475185" y="5514471"/>
            <a:ext cx="5486400" cy="514854"/>
          </a:xfrm>
          <a:prstGeom prst="rect">
            <a:avLst/>
          </a:prstGeom>
        </p:spPr>
        <p:txBody>
          <a:bodyPr lIns="0" t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76001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1874E1-1BF2-AC40-9613-848D80170DDC}" type="datetimeFigureOut">
              <a:rPr lang="en-US" smtClean="0"/>
              <a:t>8/13/20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1CAF3-DD04-2A42-ACAC-7B6CC83831B2}" type="slidenum">
              <a:rPr lang="en-US" smtClean="0"/>
              <a:t>‹#›</a:t>
            </a:fld>
            <a:endParaRPr lang="en-US"/>
          </a:p>
        </p:txBody>
      </p:sp>
    </p:spTree>
    <p:extLst>
      <p:ext uri="{BB962C8B-B14F-4D97-AF65-F5344CB8AC3E}">
        <p14:creationId xmlns:p14="http://schemas.microsoft.com/office/powerpoint/2010/main" val="3049234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6.png"/><Relationship Id="rId5" Type="http://schemas.openxmlformats.org/officeDocument/2006/relationships/slideLayout" Target="../slideLayouts/slideLayout19.xml"/><Relationship Id="rId10"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7.png"/><Relationship Id="rId5" Type="http://schemas.openxmlformats.org/officeDocument/2006/relationships/slideLayout" Target="../slideLayouts/slideLayout28.xml"/><Relationship Id="rId10"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10" Type="http://schemas.openxmlformats.org/officeDocument/2006/relationships/image" Target="../media/image7.png"/><Relationship Id="rId4" Type="http://schemas.openxmlformats.org/officeDocument/2006/relationships/slideLayout" Target="../slideLayouts/slideLayout46.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10" Type="http://schemas.openxmlformats.org/officeDocument/2006/relationships/image" Target="../media/image7.png"/><Relationship Id="rId4" Type="http://schemas.openxmlformats.org/officeDocument/2006/relationships/slideLayout" Target="../slideLayouts/slideLayout54.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10" Type="http://schemas.openxmlformats.org/officeDocument/2006/relationships/image" Target="../media/image7.png"/><Relationship Id="rId4" Type="http://schemas.openxmlformats.org/officeDocument/2006/relationships/slideLayout" Target="../slideLayouts/slideLayout62.xml"/><Relationship Id="rId9"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8" name="Title Placeholder 1"/>
          <p:cNvSpPr>
            <a:spLocks noGrp="1"/>
          </p:cNvSpPr>
          <p:nvPr>
            <p:ph type="title"/>
          </p:nvPr>
        </p:nvSpPr>
        <p:spPr bwMode="auto">
          <a:xfrm>
            <a:off x="3752850" y="260350"/>
            <a:ext cx="5249863" cy="161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29" name="Text Placeholder 2"/>
          <p:cNvSpPr>
            <a:spLocks noGrp="1"/>
          </p:cNvSpPr>
          <p:nvPr>
            <p:ph type="body" idx="1"/>
          </p:nvPr>
        </p:nvSpPr>
        <p:spPr bwMode="auto">
          <a:xfrm>
            <a:off x="3752850" y="2147888"/>
            <a:ext cx="5249863" cy="377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a:t>Click to edit Master text style</a:t>
            </a:r>
          </a:p>
        </p:txBody>
      </p:sp>
    </p:spTree>
  </p:cSld>
  <p:clrMap bg1="lt1" tx1="dk1" bg2="lt2" tx2="dk2" accent1="accent1" accent2="accent2" accent3="accent3" accent4="accent4" accent5="accent5" accent6="accent6" hlink="hlink" folHlink="folHlink"/>
  <p:sldLayoutIdLst>
    <p:sldLayoutId id="2147483704" r:id="rId1"/>
    <p:sldLayoutId id="2147483697" r:id="rId2"/>
    <p:sldLayoutId id="2147483699" r:id="rId3"/>
    <p:sldLayoutId id="2147483698" r:id="rId4"/>
    <p:sldLayoutId id="2147483700" r:id="rId5"/>
    <p:sldLayoutId id="2147483701" r:id="rId6"/>
    <p:sldLayoutId id="2147483702" r:id="rId7"/>
    <p:sldLayoutId id="2147483703" r:id="rId8"/>
    <p:sldLayoutId id="2147483705" r:id="rId9"/>
    <p:sldLayoutId id="2147483707" r:id="rId10"/>
    <p:sldLayoutId id="2147483708" r:id="rId11"/>
    <p:sldLayoutId id="2147483722" r:id="rId12"/>
    <p:sldLayoutId id="2147483726" r:id="rId13"/>
    <p:sldLayoutId id="2147483727" r:id="rId14"/>
  </p:sldLayoutIdLst>
  <p:txStyles>
    <p:titleStyle>
      <a:lvl1pPr algn="l" rtl="0" eaLnBrk="1" fontAlgn="base" hangingPunct="1">
        <a:lnSpc>
          <a:spcPct val="90000"/>
        </a:lnSpc>
        <a:spcBef>
          <a:spcPct val="0"/>
        </a:spcBef>
        <a:spcAft>
          <a:spcPct val="0"/>
        </a:spcAft>
        <a:defRPr sz="3000" kern="1200">
          <a:solidFill>
            <a:srgbClr val="6C3A77"/>
          </a:solidFill>
          <a:latin typeface="+mj-lt"/>
          <a:ea typeface="+mj-ea"/>
          <a:cs typeface="+mj-cs"/>
        </a:defRPr>
      </a:lvl1pPr>
      <a:lvl2pPr algn="l" rtl="0" eaLnBrk="1" fontAlgn="base" hangingPunct="1">
        <a:lnSpc>
          <a:spcPct val="90000"/>
        </a:lnSpc>
        <a:spcBef>
          <a:spcPct val="0"/>
        </a:spcBef>
        <a:spcAft>
          <a:spcPct val="0"/>
        </a:spcAft>
        <a:defRPr sz="3000">
          <a:solidFill>
            <a:srgbClr val="6C3A77"/>
          </a:solidFill>
          <a:latin typeface="Arial" charset="0"/>
        </a:defRPr>
      </a:lvl2pPr>
      <a:lvl3pPr algn="l" rtl="0" eaLnBrk="1" fontAlgn="base" hangingPunct="1">
        <a:lnSpc>
          <a:spcPct val="90000"/>
        </a:lnSpc>
        <a:spcBef>
          <a:spcPct val="0"/>
        </a:spcBef>
        <a:spcAft>
          <a:spcPct val="0"/>
        </a:spcAft>
        <a:defRPr sz="3000">
          <a:solidFill>
            <a:srgbClr val="6C3A77"/>
          </a:solidFill>
          <a:latin typeface="Arial" charset="0"/>
        </a:defRPr>
      </a:lvl3pPr>
      <a:lvl4pPr algn="l" rtl="0" eaLnBrk="1" fontAlgn="base" hangingPunct="1">
        <a:lnSpc>
          <a:spcPct val="90000"/>
        </a:lnSpc>
        <a:spcBef>
          <a:spcPct val="0"/>
        </a:spcBef>
        <a:spcAft>
          <a:spcPct val="0"/>
        </a:spcAft>
        <a:defRPr sz="3000">
          <a:solidFill>
            <a:srgbClr val="6C3A77"/>
          </a:solidFill>
          <a:latin typeface="Arial" charset="0"/>
        </a:defRPr>
      </a:lvl4pPr>
      <a:lvl5pPr algn="l" rtl="0" eaLnBrk="1" fontAlgn="base" hangingPunct="1">
        <a:lnSpc>
          <a:spcPct val="90000"/>
        </a:lnSpc>
        <a:spcBef>
          <a:spcPct val="0"/>
        </a:spcBef>
        <a:spcAft>
          <a:spcPct val="0"/>
        </a:spcAft>
        <a:defRPr sz="3000">
          <a:solidFill>
            <a:srgbClr val="6C3A77"/>
          </a:solidFill>
          <a:latin typeface="Arial" charset="0"/>
        </a:defRPr>
      </a:lvl5pPr>
      <a:lvl6pPr marL="457200" algn="l" rtl="0" eaLnBrk="1" fontAlgn="base" hangingPunct="1">
        <a:lnSpc>
          <a:spcPct val="90000"/>
        </a:lnSpc>
        <a:spcBef>
          <a:spcPct val="0"/>
        </a:spcBef>
        <a:spcAft>
          <a:spcPct val="0"/>
        </a:spcAft>
        <a:defRPr sz="3000">
          <a:solidFill>
            <a:srgbClr val="6C3A77"/>
          </a:solidFill>
          <a:latin typeface="Arial" charset="0"/>
        </a:defRPr>
      </a:lvl6pPr>
      <a:lvl7pPr marL="914400" algn="l" rtl="0" eaLnBrk="1" fontAlgn="base" hangingPunct="1">
        <a:lnSpc>
          <a:spcPct val="90000"/>
        </a:lnSpc>
        <a:spcBef>
          <a:spcPct val="0"/>
        </a:spcBef>
        <a:spcAft>
          <a:spcPct val="0"/>
        </a:spcAft>
        <a:defRPr sz="3000">
          <a:solidFill>
            <a:srgbClr val="6C3A77"/>
          </a:solidFill>
          <a:latin typeface="Arial" charset="0"/>
        </a:defRPr>
      </a:lvl7pPr>
      <a:lvl8pPr marL="1371600" algn="l" rtl="0" eaLnBrk="1" fontAlgn="base" hangingPunct="1">
        <a:lnSpc>
          <a:spcPct val="90000"/>
        </a:lnSpc>
        <a:spcBef>
          <a:spcPct val="0"/>
        </a:spcBef>
        <a:spcAft>
          <a:spcPct val="0"/>
        </a:spcAft>
        <a:defRPr sz="3000">
          <a:solidFill>
            <a:srgbClr val="6C3A77"/>
          </a:solidFill>
          <a:latin typeface="Arial" charset="0"/>
        </a:defRPr>
      </a:lvl8pPr>
      <a:lvl9pPr marL="1828800" algn="l" rtl="0" eaLnBrk="1" fontAlgn="base" hangingPunct="1">
        <a:lnSpc>
          <a:spcPct val="90000"/>
        </a:lnSpc>
        <a:spcBef>
          <a:spcPct val="0"/>
        </a:spcBef>
        <a:spcAft>
          <a:spcPct val="0"/>
        </a:spcAft>
        <a:defRPr sz="3000">
          <a:solidFill>
            <a:srgbClr val="6C3A77"/>
          </a:solidFill>
          <a:latin typeface="Arial" charset="0"/>
        </a:defRPr>
      </a:lvl9pPr>
    </p:titleStyle>
    <p:bodyStyle>
      <a:lvl1pPr algn="l" rtl="0" eaLnBrk="1" fontAlgn="base" hangingPunct="1">
        <a:lnSpc>
          <a:spcPct val="90000"/>
        </a:lnSpc>
        <a:spcBef>
          <a:spcPts val="1000"/>
        </a:spcBef>
        <a:spcAft>
          <a:spcPct val="0"/>
        </a:spcAft>
        <a:buFont typeface="Arial" charset="0"/>
        <a:defRPr sz="20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933E8A9D-A652-E243-B8B5-B68AF6D0ED7F}"/>
              </a:ext>
            </a:extLst>
          </p:cNvPr>
          <p:cNvSpPr>
            <a:spLocks noGrp="1"/>
          </p:cNvSpPr>
          <p:nvPr>
            <p:ph type="title"/>
          </p:nvPr>
        </p:nvSpPr>
        <p:spPr bwMode="auto">
          <a:xfrm>
            <a:off x="457200" y="271463"/>
            <a:ext cx="82296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D52913EC-011C-714D-84A0-0753AEEAD164}"/>
              </a:ext>
            </a:extLst>
          </p:cNvPr>
          <p:cNvSpPr>
            <a:spLocks noGrp="1"/>
          </p:cNvSpPr>
          <p:nvPr>
            <p:ph type="body" idx="1"/>
          </p:nvPr>
        </p:nvSpPr>
        <p:spPr bwMode="auto">
          <a:xfrm>
            <a:off x="457200" y="1577975"/>
            <a:ext cx="8229600"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2"/>
            <a:r>
              <a:rPr lang="en-US" altLang="en-US"/>
              <a:t>Second level</a:t>
            </a:r>
          </a:p>
          <a:p>
            <a:pPr lvl="3"/>
            <a:r>
              <a:rPr lang="en-US" altLang="en-US"/>
              <a:t>Third level</a:t>
            </a:r>
          </a:p>
        </p:txBody>
      </p:sp>
      <p:pic>
        <p:nvPicPr>
          <p:cNvPr id="5124" name="Picture 6" descr="test.png">
            <a:extLst>
              <a:ext uri="{FF2B5EF4-FFF2-40B4-BE49-F238E27FC236}">
                <a16:creationId xmlns:a16="http://schemas.microsoft.com/office/drawing/2014/main" id="{A558C986-C2CC-9047-BBEB-8D239F87C0E9}"/>
              </a:ext>
            </a:extLst>
          </p:cNvPr>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0" y="6257925"/>
            <a:ext cx="9144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46052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3" r:id="rId9"/>
  </p:sldLayoutIdLst>
  <p:txStyles>
    <p:titleStyle>
      <a:lvl1pPr algn="ctr" defTabSz="457200" rtl="0" eaLnBrk="0" fontAlgn="base" hangingPunct="0">
        <a:spcBef>
          <a:spcPct val="0"/>
        </a:spcBef>
        <a:spcAft>
          <a:spcPct val="0"/>
        </a:spcAft>
        <a:defRPr sz="3200" kern="1200">
          <a:solidFill>
            <a:srgbClr val="6C3A77"/>
          </a:solidFill>
          <a:latin typeface="Helvetica Neue Medium"/>
          <a:ea typeface="MS PGothic" panose="020B0600070205080204" pitchFamily="34" charset="-128"/>
          <a:cs typeface="Helvetica Neue Medium"/>
        </a:defRPr>
      </a:lvl1pPr>
      <a:lvl2pPr algn="ctr" defTabSz="457200" rtl="0" eaLnBrk="0" fontAlgn="base" hangingPunct="0">
        <a:spcBef>
          <a:spcPct val="0"/>
        </a:spcBef>
        <a:spcAft>
          <a:spcPct val="0"/>
        </a:spcAft>
        <a:defRPr sz="3200">
          <a:solidFill>
            <a:srgbClr val="6C3A77"/>
          </a:solidFill>
          <a:latin typeface="Helvetica Neue Medium" charset="0"/>
          <a:ea typeface="MS PGothic" panose="020B0600070205080204" pitchFamily="34" charset="-128"/>
          <a:cs typeface="Helvetica Neue Medium" charset="0"/>
        </a:defRPr>
      </a:lvl2pPr>
      <a:lvl3pPr algn="ctr" defTabSz="457200" rtl="0" eaLnBrk="0" fontAlgn="base" hangingPunct="0">
        <a:spcBef>
          <a:spcPct val="0"/>
        </a:spcBef>
        <a:spcAft>
          <a:spcPct val="0"/>
        </a:spcAft>
        <a:defRPr sz="3200">
          <a:solidFill>
            <a:srgbClr val="6C3A77"/>
          </a:solidFill>
          <a:latin typeface="Helvetica Neue Medium" charset="0"/>
          <a:ea typeface="MS PGothic" panose="020B0600070205080204" pitchFamily="34" charset="-128"/>
          <a:cs typeface="Helvetica Neue Medium" charset="0"/>
        </a:defRPr>
      </a:lvl3pPr>
      <a:lvl4pPr algn="ctr" defTabSz="457200" rtl="0" eaLnBrk="0" fontAlgn="base" hangingPunct="0">
        <a:spcBef>
          <a:spcPct val="0"/>
        </a:spcBef>
        <a:spcAft>
          <a:spcPct val="0"/>
        </a:spcAft>
        <a:defRPr sz="3200">
          <a:solidFill>
            <a:srgbClr val="6C3A77"/>
          </a:solidFill>
          <a:latin typeface="Helvetica Neue Medium" charset="0"/>
          <a:ea typeface="MS PGothic" panose="020B0600070205080204" pitchFamily="34" charset="-128"/>
          <a:cs typeface="Helvetica Neue Medium" charset="0"/>
        </a:defRPr>
      </a:lvl4pPr>
      <a:lvl5pPr algn="ctr" defTabSz="457200" rtl="0" eaLnBrk="0" fontAlgn="base" hangingPunct="0">
        <a:spcBef>
          <a:spcPct val="0"/>
        </a:spcBef>
        <a:spcAft>
          <a:spcPct val="0"/>
        </a:spcAft>
        <a:defRPr sz="3200">
          <a:solidFill>
            <a:srgbClr val="6C3A77"/>
          </a:solidFill>
          <a:latin typeface="Helvetica Neue Medium" charset="0"/>
          <a:ea typeface="MS PGothic" panose="020B0600070205080204" pitchFamily="34" charset="-128"/>
          <a:cs typeface="Helvetica Neue Medium" charset="0"/>
        </a:defRPr>
      </a:lvl5pPr>
      <a:lvl6pPr marL="457200" algn="ctr" defTabSz="457200" rtl="0" fontAlgn="base">
        <a:spcBef>
          <a:spcPct val="0"/>
        </a:spcBef>
        <a:spcAft>
          <a:spcPct val="0"/>
        </a:spcAft>
        <a:defRPr sz="3200">
          <a:solidFill>
            <a:srgbClr val="6C3A77"/>
          </a:solidFill>
          <a:latin typeface="Helvetica Neue Medium" charset="0"/>
          <a:ea typeface="ＭＳ Ｐゴシック" charset="0"/>
        </a:defRPr>
      </a:lvl6pPr>
      <a:lvl7pPr marL="914400" algn="ctr" defTabSz="457200" rtl="0" fontAlgn="base">
        <a:spcBef>
          <a:spcPct val="0"/>
        </a:spcBef>
        <a:spcAft>
          <a:spcPct val="0"/>
        </a:spcAft>
        <a:defRPr sz="3200">
          <a:solidFill>
            <a:srgbClr val="6C3A77"/>
          </a:solidFill>
          <a:latin typeface="Helvetica Neue Medium" charset="0"/>
          <a:ea typeface="ＭＳ Ｐゴシック" charset="0"/>
        </a:defRPr>
      </a:lvl7pPr>
      <a:lvl8pPr marL="1371600" algn="ctr" defTabSz="457200" rtl="0" fontAlgn="base">
        <a:spcBef>
          <a:spcPct val="0"/>
        </a:spcBef>
        <a:spcAft>
          <a:spcPct val="0"/>
        </a:spcAft>
        <a:defRPr sz="3200">
          <a:solidFill>
            <a:srgbClr val="6C3A77"/>
          </a:solidFill>
          <a:latin typeface="Helvetica Neue Medium" charset="0"/>
          <a:ea typeface="ＭＳ Ｐゴシック" charset="0"/>
        </a:defRPr>
      </a:lvl8pPr>
      <a:lvl9pPr marL="1828800" algn="ctr" defTabSz="457200" rtl="0" fontAlgn="base">
        <a:spcBef>
          <a:spcPct val="0"/>
        </a:spcBef>
        <a:spcAft>
          <a:spcPct val="0"/>
        </a:spcAft>
        <a:defRPr sz="3200">
          <a:solidFill>
            <a:srgbClr val="6C3A77"/>
          </a:solidFill>
          <a:latin typeface="Helvetica Neue Medium" charset="0"/>
          <a:ea typeface="ＭＳ Ｐゴシック" charset="0"/>
        </a:defRPr>
      </a:lvl9pPr>
    </p:titleStyle>
    <p:bodyStyle>
      <a:lvl1pPr marL="342900" indent="-342900" algn="l" defTabSz="457200" rtl="0" eaLnBrk="0" fontAlgn="base" hangingPunct="0">
        <a:spcBef>
          <a:spcPct val="0"/>
        </a:spcBef>
        <a:spcAft>
          <a:spcPts val="1200"/>
        </a:spcAft>
        <a:buFont typeface="Arial" panose="020B0604020202020204" pitchFamily="34" charset="0"/>
        <a:buChar char="•"/>
        <a:defRPr sz="2200" kern="1200">
          <a:solidFill>
            <a:schemeClr val="tx1"/>
          </a:solidFill>
          <a:latin typeface="Helvetica Neue Light"/>
          <a:ea typeface="MS PGothic" panose="020B0600070205080204" pitchFamily="34" charset="-128"/>
          <a:cs typeface="Helvetica Neue Light"/>
        </a:defRPr>
      </a:lvl1pPr>
      <a:lvl2pPr marL="800100" indent="-342900" algn="l" defTabSz="457200" rtl="0" eaLnBrk="0" fontAlgn="base" hangingPunct="0">
        <a:spcBef>
          <a:spcPct val="0"/>
        </a:spcBef>
        <a:spcAft>
          <a:spcPts val="1200"/>
        </a:spcAft>
        <a:buFont typeface="Courier New" panose="02070309020205020404" pitchFamily="49" charset="0"/>
        <a:buChar char="o"/>
        <a:defRPr sz="2200" kern="1200">
          <a:solidFill>
            <a:schemeClr val="tx1"/>
          </a:solidFill>
          <a:latin typeface="Helvetica Neue Light"/>
          <a:ea typeface="MS PGothic" panose="020B0600070205080204" pitchFamily="34" charset="-128"/>
          <a:cs typeface="Helvetica Neue Light"/>
        </a:defRPr>
      </a:lvl2pPr>
      <a:lvl3pPr marL="1257300" indent="-342900" algn="l" defTabSz="457200" rtl="0" eaLnBrk="0" fontAlgn="base" hangingPunct="0">
        <a:spcBef>
          <a:spcPct val="0"/>
        </a:spcBef>
        <a:spcAft>
          <a:spcPts val="1200"/>
        </a:spcAft>
        <a:buFont typeface="Courier New" panose="02070309020205020404" pitchFamily="49" charset="0"/>
        <a:buChar char="o"/>
        <a:defRPr sz="2200" kern="1200">
          <a:solidFill>
            <a:schemeClr val="tx1"/>
          </a:solidFill>
          <a:latin typeface="Helvetica Neue Light"/>
          <a:ea typeface="MS PGothic" panose="020B0600070205080204" pitchFamily="34" charset="-128"/>
          <a:cs typeface="Helvetica Neue Light"/>
        </a:defRPr>
      </a:lvl3pPr>
      <a:lvl4pPr marL="1714500" indent="-342900" algn="l" defTabSz="457200" rtl="0" eaLnBrk="0" fontAlgn="base" hangingPunct="0">
        <a:spcBef>
          <a:spcPct val="0"/>
        </a:spcBef>
        <a:spcAft>
          <a:spcPts val="1200"/>
        </a:spcAft>
        <a:buFont typeface="Arial" panose="020B0604020202020204" pitchFamily="34" charset="0"/>
        <a:buChar char="•"/>
        <a:defRPr sz="2200" kern="1200">
          <a:solidFill>
            <a:schemeClr val="tx1"/>
          </a:solidFill>
          <a:latin typeface="Helvetica Neue Light"/>
          <a:ea typeface="MS PGothic" panose="020B0600070205080204" pitchFamily="34" charset="-128"/>
          <a:cs typeface="Helvetica Neue Light"/>
        </a:defRPr>
      </a:lvl4pPr>
      <a:lvl5pPr marL="1828800" algn="l" defTabSz="457200" rtl="0" eaLnBrk="0" fontAlgn="base" hangingPunct="0">
        <a:spcBef>
          <a:spcPct val="0"/>
        </a:spcBef>
        <a:spcAft>
          <a:spcPts val="1200"/>
        </a:spcAft>
        <a:defRPr sz="2200" kern="1200">
          <a:solidFill>
            <a:schemeClr val="tx1"/>
          </a:solidFill>
          <a:latin typeface="Helvetica Neue Light"/>
          <a:ea typeface="MS PGothic" panose="020B0600070205080204" pitchFamily="34" charset="-128"/>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1111"/>
            <a:ext cx="8229600" cy="1419756"/>
          </a:xfrm>
          <a:prstGeom prst="rect">
            <a:avLst/>
          </a:prstGeom>
        </p:spPr>
        <p:txBody>
          <a:bodyPr vert="horz" lIns="0" tIns="0" rIns="0" bIns="0" rtlCol="0" anchor="b" anchorCtr="0">
            <a:normAutofit/>
          </a:bodyPr>
          <a:lstStyle/>
          <a:p>
            <a:r>
              <a:rPr lang="en-US" dirty="0"/>
              <a:t>Click to edit Master title style</a:t>
            </a:r>
          </a:p>
        </p:txBody>
      </p:sp>
      <p:sp>
        <p:nvSpPr>
          <p:cNvPr id="3" name="Text Placeholder 2"/>
          <p:cNvSpPr>
            <a:spLocks noGrp="1"/>
          </p:cNvSpPr>
          <p:nvPr>
            <p:ph type="body" idx="1"/>
          </p:nvPr>
        </p:nvSpPr>
        <p:spPr>
          <a:xfrm>
            <a:off x="457200" y="2054724"/>
            <a:ext cx="8229600" cy="4045759"/>
          </a:xfrm>
          <a:prstGeom prst="rect">
            <a:avLst/>
          </a:prstGeom>
        </p:spPr>
        <p:txBody>
          <a:bodyPr vert="horz" lIns="0" tIns="0" rIns="0" bIns="0" rtlCol="0">
            <a:normAutofit/>
          </a:bodyPr>
          <a:lstStyle/>
          <a:p>
            <a:pPr lvl="0"/>
            <a:r>
              <a:rPr lang="en-US" dirty="0"/>
              <a:t>Click to edit Master text styles</a:t>
            </a:r>
          </a:p>
          <a:p>
            <a:pPr lvl="2"/>
            <a:r>
              <a:rPr lang="en-US" dirty="0"/>
              <a:t>Second level</a:t>
            </a:r>
          </a:p>
          <a:p>
            <a:pPr lvl="3"/>
            <a:r>
              <a:rPr lang="en-US" dirty="0"/>
              <a:t>Third level</a:t>
            </a:r>
          </a:p>
        </p:txBody>
      </p:sp>
      <p:pic>
        <p:nvPicPr>
          <p:cNvPr id="7" name="Picture 6" descr="test.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6257544"/>
            <a:ext cx="9144000" cy="600456"/>
          </a:xfrm>
          <a:prstGeom prst="rect">
            <a:avLst/>
          </a:prstGeom>
        </p:spPr>
      </p:pic>
    </p:spTree>
    <p:extLst>
      <p:ext uri="{BB962C8B-B14F-4D97-AF65-F5344CB8AC3E}">
        <p14:creationId xmlns:p14="http://schemas.microsoft.com/office/powerpoint/2010/main" val="17635085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Lst>
  <p:txStyles>
    <p:titleStyle>
      <a:lvl1pPr algn="l" defTabSz="457200" rtl="0" eaLnBrk="1" latinLnBrk="0" hangingPunct="1">
        <a:spcBef>
          <a:spcPct val="0"/>
        </a:spcBef>
        <a:buNone/>
        <a:defRPr sz="2700" b="0" i="0" u="none" kern="1200">
          <a:solidFill>
            <a:srgbClr val="6C3A77"/>
          </a:solidFill>
          <a:latin typeface="Helvetica Neue Medium"/>
          <a:ea typeface="+mj-ea"/>
          <a:cs typeface="Helvetica Neue Medium"/>
        </a:defRPr>
      </a:lvl1pPr>
    </p:titleStyle>
    <p:bodyStyle>
      <a:lvl1pPr marL="342900" indent="-342900" algn="l" defTabSz="457200" rtl="0" eaLnBrk="1" latinLnBrk="0" hangingPunct="1">
        <a:spcBef>
          <a:spcPts val="0"/>
        </a:spcBef>
        <a:spcAft>
          <a:spcPts val="1200"/>
        </a:spcAft>
        <a:buFont typeface="Arial"/>
        <a:buChar char="•"/>
        <a:defRPr sz="2200" b="0" i="0" kern="1200">
          <a:solidFill>
            <a:schemeClr val="tx1"/>
          </a:solidFill>
          <a:latin typeface="Helvetica Neue Light"/>
          <a:ea typeface="+mn-ea"/>
          <a:cs typeface="Helvetica Neue Light"/>
        </a:defRPr>
      </a:lvl1pPr>
      <a:lvl2pPr marL="800100" indent="-342900" algn="l" defTabSz="457200" rtl="0" eaLnBrk="1" latinLnBrk="0" hangingPunct="1">
        <a:spcBef>
          <a:spcPts val="0"/>
        </a:spcBef>
        <a:spcAft>
          <a:spcPts val="1200"/>
        </a:spcAft>
        <a:buFont typeface="Courier New"/>
        <a:buChar char="o"/>
        <a:defRPr sz="2200" b="0" i="0" kern="1200">
          <a:solidFill>
            <a:schemeClr val="tx1"/>
          </a:solidFill>
          <a:latin typeface="Helvetica Neue Light"/>
          <a:ea typeface="+mn-ea"/>
          <a:cs typeface="Helvetica Neue Light"/>
        </a:defRPr>
      </a:lvl2pPr>
      <a:lvl3pPr marL="1257300" indent="-342900" algn="l" defTabSz="457200" rtl="0" eaLnBrk="1" latinLnBrk="0" hangingPunct="1">
        <a:spcBef>
          <a:spcPts val="0"/>
        </a:spcBef>
        <a:spcAft>
          <a:spcPts val="1200"/>
        </a:spcAft>
        <a:buFont typeface="Courier New"/>
        <a:buChar char="o"/>
        <a:defRPr sz="2200" b="0" i="0" kern="1200">
          <a:solidFill>
            <a:schemeClr val="tx1"/>
          </a:solidFill>
          <a:latin typeface="Helvetica Neue Light"/>
          <a:ea typeface="+mn-ea"/>
          <a:cs typeface="Helvetica Neue Light"/>
        </a:defRPr>
      </a:lvl3pPr>
      <a:lvl4pPr marL="1714500" indent="-342900" algn="l" defTabSz="457200" rtl="0" eaLnBrk="1" latinLnBrk="0" hangingPunct="1">
        <a:spcBef>
          <a:spcPts val="0"/>
        </a:spcBef>
        <a:spcAft>
          <a:spcPts val="1200"/>
        </a:spcAft>
        <a:buFont typeface="Arial"/>
        <a:buChar char="•"/>
        <a:defRPr sz="2200" b="0" i="0" kern="1200">
          <a:solidFill>
            <a:schemeClr val="tx1"/>
          </a:solidFill>
          <a:latin typeface="Helvetica Neue Light"/>
          <a:ea typeface="+mn-ea"/>
          <a:cs typeface="Helvetica Neue Light"/>
        </a:defRPr>
      </a:lvl4pPr>
      <a:lvl5pPr marL="1828800" indent="0" algn="l" defTabSz="457200" rtl="0" eaLnBrk="1" latinLnBrk="0" hangingPunct="1">
        <a:spcBef>
          <a:spcPts val="0"/>
        </a:spcBef>
        <a:spcAft>
          <a:spcPts val="1200"/>
        </a:spcAft>
        <a:buFontTx/>
        <a:buNone/>
        <a:defRPr sz="2200" b="0" i="0" kern="1200">
          <a:solidFill>
            <a:schemeClr val="tx1"/>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Text Placeholder 2"/>
          <p:cNvSpPr>
            <a:spLocks noGrp="1"/>
          </p:cNvSpPr>
          <p:nvPr>
            <p:ph type="body" idx="1"/>
          </p:nvPr>
        </p:nvSpPr>
        <p:spPr bwMode="auto">
          <a:xfrm>
            <a:off x="1037727" y="2147888"/>
            <a:ext cx="7964987" cy="377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text style</a:t>
            </a:r>
          </a:p>
        </p:txBody>
      </p:sp>
      <p:sp>
        <p:nvSpPr>
          <p:cNvPr id="13" name="Title Placeholder 1"/>
          <p:cNvSpPr>
            <a:spLocks noGrp="1"/>
          </p:cNvSpPr>
          <p:nvPr>
            <p:ph type="title"/>
          </p:nvPr>
        </p:nvSpPr>
        <p:spPr bwMode="auto">
          <a:xfrm>
            <a:off x="1037727" y="260350"/>
            <a:ext cx="7964987" cy="1619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ltLang="en-US"/>
              <a:t>Click to edit Master title style</a:t>
            </a:r>
            <a:endParaRPr lang="en-US" altLang="en-US" dirty="0"/>
          </a:p>
        </p:txBody>
      </p:sp>
      <p:sp>
        <p:nvSpPr>
          <p:cNvPr id="2" name="TextBox 1"/>
          <p:cNvSpPr txBox="1"/>
          <p:nvPr userDrawn="1"/>
        </p:nvSpPr>
        <p:spPr>
          <a:xfrm>
            <a:off x="7514011" y="610775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65988111"/>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Lst>
  <p:txStyles>
    <p:titleStyle>
      <a:lvl1pPr algn="l" rtl="0" eaLnBrk="1" fontAlgn="base" hangingPunct="1">
        <a:lnSpc>
          <a:spcPct val="90000"/>
        </a:lnSpc>
        <a:spcBef>
          <a:spcPct val="0"/>
        </a:spcBef>
        <a:spcAft>
          <a:spcPct val="0"/>
        </a:spcAft>
        <a:defRPr sz="3000" kern="1200">
          <a:solidFill>
            <a:srgbClr val="6C3A77"/>
          </a:solidFill>
          <a:latin typeface="+mj-lt"/>
          <a:ea typeface="+mj-ea"/>
          <a:cs typeface="+mj-cs"/>
        </a:defRPr>
      </a:lvl1pPr>
      <a:lvl2pPr algn="l" rtl="0" eaLnBrk="1" fontAlgn="base" hangingPunct="1">
        <a:lnSpc>
          <a:spcPct val="90000"/>
        </a:lnSpc>
        <a:spcBef>
          <a:spcPct val="0"/>
        </a:spcBef>
        <a:spcAft>
          <a:spcPct val="0"/>
        </a:spcAft>
        <a:defRPr sz="3000">
          <a:solidFill>
            <a:srgbClr val="6C3A77"/>
          </a:solidFill>
          <a:latin typeface="Arial" charset="0"/>
        </a:defRPr>
      </a:lvl2pPr>
      <a:lvl3pPr algn="l" rtl="0" eaLnBrk="1" fontAlgn="base" hangingPunct="1">
        <a:lnSpc>
          <a:spcPct val="90000"/>
        </a:lnSpc>
        <a:spcBef>
          <a:spcPct val="0"/>
        </a:spcBef>
        <a:spcAft>
          <a:spcPct val="0"/>
        </a:spcAft>
        <a:defRPr sz="3000">
          <a:solidFill>
            <a:srgbClr val="6C3A77"/>
          </a:solidFill>
          <a:latin typeface="Arial" charset="0"/>
        </a:defRPr>
      </a:lvl3pPr>
      <a:lvl4pPr algn="l" rtl="0" eaLnBrk="1" fontAlgn="base" hangingPunct="1">
        <a:lnSpc>
          <a:spcPct val="90000"/>
        </a:lnSpc>
        <a:spcBef>
          <a:spcPct val="0"/>
        </a:spcBef>
        <a:spcAft>
          <a:spcPct val="0"/>
        </a:spcAft>
        <a:defRPr sz="3000">
          <a:solidFill>
            <a:srgbClr val="6C3A77"/>
          </a:solidFill>
          <a:latin typeface="Arial" charset="0"/>
        </a:defRPr>
      </a:lvl4pPr>
      <a:lvl5pPr algn="l" rtl="0" eaLnBrk="1" fontAlgn="base" hangingPunct="1">
        <a:lnSpc>
          <a:spcPct val="90000"/>
        </a:lnSpc>
        <a:spcBef>
          <a:spcPct val="0"/>
        </a:spcBef>
        <a:spcAft>
          <a:spcPct val="0"/>
        </a:spcAft>
        <a:defRPr sz="3000">
          <a:solidFill>
            <a:srgbClr val="6C3A77"/>
          </a:solidFill>
          <a:latin typeface="Arial" charset="0"/>
        </a:defRPr>
      </a:lvl5pPr>
      <a:lvl6pPr marL="457200" algn="l" rtl="0" eaLnBrk="1" fontAlgn="base" hangingPunct="1">
        <a:lnSpc>
          <a:spcPct val="90000"/>
        </a:lnSpc>
        <a:spcBef>
          <a:spcPct val="0"/>
        </a:spcBef>
        <a:spcAft>
          <a:spcPct val="0"/>
        </a:spcAft>
        <a:defRPr sz="3000">
          <a:solidFill>
            <a:srgbClr val="6C3A77"/>
          </a:solidFill>
          <a:latin typeface="Arial" charset="0"/>
        </a:defRPr>
      </a:lvl6pPr>
      <a:lvl7pPr marL="914400" algn="l" rtl="0" eaLnBrk="1" fontAlgn="base" hangingPunct="1">
        <a:lnSpc>
          <a:spcPct val="90000"/>
        </a:lnSpc>
        <a:spcBef>
          <a:spcPct val="0"/>
        </a:spcBef>
        <a:spcAft>
          <a:spcPct val="0"/>
        </a:spcAft>
        <a:defRPr sz="3000">
          <a:solidFill>
            <a:srgbClr val="6C3A77"/>
          </a:solidFill>
          <a:latin typeface="Arial" charset="0"/>
        </a:defRPr>
      </a:lvl7pPr>
      <a:lvl8pPr marL="1371600" algn="l" rtl="0" eaLnBrk="1" fontAlgn="base" hangingPunct="1">
        <a:lnSpc>
          <a:spcPct val="90000"/>
        </a:lnSpc>
        <a:spcBef>
          <a:spcPct val="0"/>
        </a:spcBef>
        <a:spcAft>
          <a:spcPct val="0"/>
        </a:spcAft>
        <a:defRPr sz="3000">
          <a:solidFill>
            <a:srgbClr val="6C3A77"/>
          </a:solidFill>
          <a:latin typeface="Arial" charset="0"/>
        </a:defRPr>
      </a:lvl8pPr>
      <a:lvl9pPr marL="1828800" algn="l" rtl="0" eaLnBrk="1" fontAlgn="base" hangingPunct="1">
        <a:lnSpc>
          <a:spcPct val="90000"/>
        </a:lnSpc>
        <a:spcBef>
          <a:spcPct val="0"/>
        </a:spcBef>
        <a:spcAft>
          <a:spcPct val="0"/>
        </a:spcAft>
        <a:defRPr sz="3000">
          <a:solidFill>
            <a:srgbClr val="6C3A77"/>
          </a:solidFill>
          <a:latin typeface="Arial" charset="0"/>
        </a:defRPr>
      </a:lvl9pPr>
    </p:titleStyle>
    <p:bodyStyle>
      <a:lvl1pPr algn="l" rtl="0" eaLnBrk="1" fontAlgn="base" hangingPunct="1">
        <a:lnSpc>
          <a:spcPct val="90000"/>
        </a:lnSpc>
        <a:spcBef>
          <a:spcPts val="1000"/>
        </a:spcBef>
        <a:spcAft>
          <a:spcPct val="0"/>
        </a:spcAft>
        <a:buFont typeface="Arial" charset="0"/>
        <a:defRPr sz="20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A49E890B-1BC3-6B40-98B9-C7385796ED92}"/>
              </a:ext>
            </a:extLst>
          </p:cNvPr>
          <p:cNvSpPr>
            <a:spLocks noGrp="1"/>
          </p:cNvSpPr>
          <p:nvPr>
            <p:ph type="title"/>
          </p:nvPr>
        </p:nvSpPr>
        <p:spPr bwMode="auto">
          <a:xfrm>
            <a:off x="457200" y="271463"/>
            <a:ext cx="822960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A9A20932-1073-0C41-AD2F-9DCB2B27781C}"/>
              </a:ext>
            </a:extLst>
          </p:cNvPr>
          <p:cNvSpPr>
            <a:spLocks noGrp="1"/>
          </p:cNvSpPr>
          <p:nvPr>
            <p:ph type="body" idx="1"/>
          </p:nvPr>
        </p:nvSpPr>
        <p:spPr bwMode="auto">
          <a:xfrm>
            <a:off x="457200" y="2054225"/>
            <a:ext cx="8229600" cy="404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2"/>
            <a:r>
              <a:rPr lang="en-US" altLang="en-US"/>
              <a:t>Second level</a:t>
            </a:r>
          </a:p>
          <a:p>
            <a:pPr lvl="3"/>
            <a:r>
              <a:rPr lang="en-US" altLang="en-US"/>
              <a:t>Third level</a:t>
            </a:r>
          </a:p>
        </p:txBody>
      </p:sp>
      <p:pic>
        <p:nvPicPr>
          <p:cNvPr id="2052" name="Picture 6" descr="test.png">
            <a:extLst>
              <a:ext uri="{FF2B5EF4-FFF2-40B4-BE49-F238E27FC236}">
                <a16:creationId xmlns:a16="http://schemas.microsoft.com/office/drawing/2014/main" id="{18F03A19-1277-9245-88AE-3D93B4B09D4D}"/>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6257925"/>
            <a:ext cx="9144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0762923"/>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Lst>
  <p:txStyles>
    <p:titleStyle>
      <a:lvl1pPr algn="l" defTabSz="457200" rtl="0" eaLnBrk="0" fontAlgn="base" hangingPunct="0">
        <a:spcBef>
          <a:spcPct val="0"/>
        </a:spcBef>
        <a:spcAft>
          <a:spcPct val="0"/>
        </a:spcAft>
        <a:defRPr sz="2700" kern="1200">
          <a:solidFill>
            <a:srgbClr val="6C3A77"/>
          </a:solidFill>
          <a:latin typeface="Helvetica Neue Medium"/>
          <a:ea typeface="ＭＳ Ｐゴシック" charset="0"/>
          <a:cs typeface="Helvetica Neue Medium"/>
        </a:defRPr>
      </a:lvl1pPr>
      <a:lvl2pPr algn="l" defTabSz="457200" rtl="0" eaLnBrk="0" fontAlgn="base" hangingPunct="0">
        <a:spcBef>
          <a:spcPct val="0"/>
        </a:spcBef>
        <a:spcAft>
          <a:spcPct val="0"/>
        </a:spcAft>
        <a:defRPr sz="2700">
          <a:solidFill>
            <a:srgbClr val="6C3A77"/>
          </a:solidFill>
          <a:latin typeface="Helvetica Neue Medium" charset="0"/>
          <a:ea typeface="ＭＳ Ｐゴシック" charset="0"/>
          <a:cs typeface="Helvetica Neue Medium" charset="0"/>
        </a:defRPr>
      </a:lvl2pPr>
      <a:lvl3pPr algn="l" defTabSz="457200" rtl="0" eaLnBrk="0" fontAlgn="base" hangingPunct="0">
        <a:spcBef>
          <a:spcPct val="0"/>
        </a:spcBef>
        <a:spcAft>
          <a:spcPct val="0"/>
        </a:spcAft>
        <a:defRPr sz="2700">
          <a:solidFill>
            <a:srgbClr val="6C3A77"/>
          </a:solidFill>
          <a:latin typeface="Helvetica Neue Medium" charset="0"/>
          <a:ea typeface="ＭＳ Ｐゴシック" charset="0"/>
          <a:cs typeface="Helvetica Neue Medium" charset="0"/>
        </a:defRPr>
      </a:lvl3pPr>
      <a:lvl4pPr algn="l" defTabSz="457200" rtl="0" eaLnBrk="0" fontAlgn="base" hangingPunct="0">
        <a:spcBef>
          <a:spcPct val="0"/>
        </a:spcBef>
        <a:spcAft>
          <a:spcPct val="0"/>
        </a:spcAft>
        <a:defRPr sz="2700">
          <a:solidFill>
            <a:srgbClr val="6C3A77"/>
          </a:solidFill>
          <a:latin typeface="Helvetica Neue Medium" charset="0"/>
          <a:ea typeface="ＭＳ Ｐゴシック" charset="0"/>
          <a:cs typeface="Helvetica Neue Medium" charset="0"/>
        </a:defRPr>
      </a:lvl4pPr>
      <a:lvl5pPr algn="l" defTabSz="457200" rtl="0" eaLnBrk="0" fontAlgn="base" hangingPunct="0">
        <a:spcBef>
          <a:spcPct val="0"/>
        </a:spcBef>
        <a:spcAft>
          <a:spcPct val="0"/>
        </a:spcAft>
        <a:defRPr sz="2700">
          <a:solidFill>
            <a:srgbClr val="6C3A77"/>
          </a:solidFill>
          <a:latin typeface="Helvetica Neue Medium" charset="0"/>
          <a:ea typeface="ＭＳ Ｐゴシック" charset="0"/>
          <a:cs typeface="Helvetica Neue Medium" charset="0"/>
        </a:defRPr>
      </a:lvl5pPr>
      <a:lvl6pPr marL="457200" algn="l" defTabSz="457200" rtl="0" fontAlgn="base">
        <a:spcBef>
          <a:spcPct val="0"/>
        </a:spcBef>
        <a:spcAft>
          <a:spcPct val="0"/>
        </a:spcAft>
        <a:defRPr sz="2700">
          <a:solidFill>
            <a:srgbClr val="6C3A77"/>
          </a:solidFill>
          <a:latin typeface="Helvetica Neue Medium" charset="0"/>
          <a:ea typeface="ＭＳ Ｐゴシック" charset="0"/>
        </a:defRPr>
      </a:lvl6pPr>
      <a:lvl7pPr marL="914400" algn="l" defTabSz="457200" rtl="0" fontAlgn="base">
        <a:spcBef>
          <a:spcPct val="0"/>
        </a:spcBef>
        <a:spcAft>
          <a:spcPct val="0"/>
        </a:spcAft>
        <a:defRPr sz="2700">
          <a:solidFill>
            <a:srgbClr val="6C3A77"/>
          </a:solidFill>
          <a:latin typeface="Helvetica Neue Medium" charset="0"/>
          <a:ea typeface="ＭＳ Ｐゴシック" charset="0"/>
        </a:defRPr>
      </a:lvl7pPr>
      <a:lvl8pPr marL="1371600" algn="l" defTabSz="457200" rtl="0" fontAlgn="base">
        <a:spcBef>
          <a:spcPct val="0"/>
        </a:spcBef>
        <a:spcAft>
          <a:spcPct val="0"/>
        </a:spcAft>
        <a:defRPr sz="2700">
          <a:solidFill>
            <a:srgbClr val="6C3A77"/>
          </a:solidFill>
          <a:latin typeface="Helvetica Neue Medium" charset="0"/>
          <a:ea typeface="ＭＳ Ｐゴシック" charset="0"/>
        </a:defRPr>
      </a:lvl8pPr>
      <a:lvl9pPr marL="1828800" algn="l" defTabSz="457200" rtl="0" fontAlgn="base">
        <a:spcBef>
          <a:spcPct val="0"/>
        </a:spcBef>
        <a:spcAft>
          <a:spcPct val="0"/>
        </a:spcAft>
        <a:defRPr sz="2700">
          <a:solidFill>
            <a:srgbClr val="6C3A77"/>
          </a:solidFill>
          <a:latin typeface="Helvetica Neue Medium" charset="0"/>
          <a:ea typeface="ＭＳ Ｐゴシック" charset="0"/>
        </a:defRPr>
      </a:lvl9pPr>
    </p:titleStyle>
    <p:bodyStyle>
      <a:lvl1pPr marL="342900" indent="-342900" algn="l" defTabSz="457200" rtl="0" eaLnBrk="0" fontAlgn="base" hangingPunct="0">
        <a:spcBef>
          <a:spcPct val="0"/>
        </a:spcBef>
        <a:spcAft>
          <a:spcPts val="1200"/>
        </a:spcAft>
        <a:buFont typeface="Arial" panose="020B0604020202020204" pitchFamily="34" charset="0"/>
        <a:buChar char="•"/>
        <a:defRPr sz="2200" kern="1200">
          <a:solidFill>
            <a:schemeClr val="tx1"/>
          </a:solidFill>
          <a:latin typeface="Helvetica Neue Light"/>
          <a:ea typeface="ＭＳ Ｐゴシック" charset="0"/>
          <a:cs typeface="Helvetica Neue Light"/>
        </a:defRPr>
      </a:lvl1pPr>
      <a:lvl2pPr marL="800100" indent="-342900" algn="l" defTabSz="457200" rtl="0" eaLnBrk="0" fontAlgn="base" hangingPunct="0">
        <a:spcBef>
          <a:spcPct val="0"/>
        </a:spcBef>
        <a:spcAft>
          <a:spcPts val="1200"/>
        </a:spcAft>
        <a:buFont typeface="Courier New" panose="02070309020205020404" pitchFamily="49" charset="0"/>
        <a:buChar char="o"/>
        <a:defRPr sz="2200" kern="1200">
          <a:solidFill>
            <a:schemeClr val="tx1"/>
          </a:solidFill>
          <a:latin typeface="Helvetica Neue Light"/>
          <a:ea typeface="ＭＳ Ｐゴシック" charset="0"/>
          <a:cs typeface="Helvetica Neue Light"/>
        </a:defRPr>
      </a:lvl2pPr>
      <a:lvl3pPr marL="1257300" indent="-342900" algn="l" defTabSz="457200" rtl="0" eaLnBrk="0" fontAlgn="base" hangingPunct="0">
        <a:spcBef>
          <a:spcPct val="0"/>
        </a:spcBef>
        <a:spcAft>
          <a:spcPts val="1200"/>
        </a:spcAft>
        <a:buFont typeface="Courier New" panose="02070309020205020404" pitchFamily="49" charset="0"/>
        <a:buChar char="o"/>
        <a:defRPr sz="2200" kern="1200">
          <a:solidFill>
            <a:schemeClr val="tx1"/>
          </a:solidFill>
          <a:latin typeface="Helvetica Neue Light"/>
          <a:ea typeface="ＭＳ Ｐゴシック" charset="0"/>
          <a:cs typeface="Helvetica Neue Light"/>
        </a:defRPr>
      </a:lvl3pPr>
      <a:lvl4pPr marL="1714500" indent="-342900" algn="l" defTabSz="457200" rtl="0" eaLnBrk="0" fontAlgn="base" hangingPunct="0">
        <a:spcBef>
          <a:spcPct val="0"/>
        </a:spcBef>
        <a:spcAft>
          <a:spcPts val="1200"/>
        </a:spcAft>
        <a:buFont typeface="Arial" panose="020B0604020202020204" pitchFamily="34" charset="0"/>
        <a:buChar char="•"/>
        <a:defRPr sz="2200" kern="1200">
          <a:solidFill>
            <a:schemeClr val="tx1"/>
          </a:solidFill>
          <a:latin typeface="Helvetica Neue Light"/>
          <a:ea typeface="ＭＳ Ｐゴシック" charset="0"/>
          <a:cs typeface="Helvetica Neue Light"/>
        </a:defRPr>
      </a:lvl4pPr>
      <a:lvl5pPr marL="1828800" algn="l" defTabSz="457200" rtl="0" eaLnBrk="0" fontAlgn="base" hangingPunct="0">
        <a:spcBef>
          <a:spcPct val="0"/>
        </a:spcBef>
        <a:spcAft>
          <a:spcPts val="1200"/>
        </a:spcAft>
        <a:defRPr sz="2200" kern="1200">
          <a:solidFill>
            <a:schemeClr val="tx1"/>
          </a:solidFill>
          <a:latin typeface="Helvetica Neue Light"/>
          <a:ea typeface="ＭＳ Ｐゴシック" charset="0"/>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Title Placeholder 1">
            <a:extLst>
              <a:ext uri="{FF2B5EF4-FFF2-40B4-BE49-F238E27FC236}">
                <a16:creationId xmlns:a16="http://schemas.microsoft.com/office/drawing/2014/main" id="{7434C156-C9BE-0A4D-BF3E-60AC4E46CA2F}"/>
              </a:ext>
            </a:extLst>
          </p:cNvPr>
          <p:cNvSpPr>
            <a:spLocks noGrp="1"/>
          </p:cNvSpPr>
          <p:nvPr>
            <p:ph type="title"/>
          </p:nvPr>
        </p:nvSpPr>
        <p:spPr bwMode="auto">
          <a:xfrm>
            <a:off x="457200" y="271463"/>
            <a:ext cx="822960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3315" name="Text Placeholder 2">
            <a:extLst>
              <a:ext uri="{FF2B5EF4-FFF2-40B4-BE49-F238E27FC236}">
                <a16:creationId xmlns:a16="http://schemas.microsoft.com/office/drawing/2014/main" id="{7E40F656-6B49-944B-8DB8-58CFA7665350}"/>
              </a:ext>
            </a:extLst>
          </p:cNvPr>
          <p:cNvSpPr>
            <a:spLocks noGrp="1"/>
          </p:cNvSpPr>
          <p:nvPr>
            <p:ph type="body" idx="1"/>
          </p:nvPr>
        </p:nvSpPr>
        <p:spPr bwMode="auto">
          <a:xfrm>
            <a:off x="457200" y="2054225"/>
            <a:ext cx="8229600" cy="404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2"/>
            <a:r>
              <a:rPr lang="en-US" altLang="en-US"/>
              <a:t>Second level</a:t>
            </a:r>
          </a:p>
          <a:p>
            <a:pPr lvl="3"/>
            <a:r>
              <a:rPr lang="en-US" altLang="en-US"/>
              <a:t>Third level</a:t>
            </a:r>
          </a:p>
        </p:txBody>
      </p:sp>
      <p:pic>
        <p:nvPicPr>
          <p:cNvPr id="13316" name="Picture 6">
            <a:extLst>
              <a:ext uri="{FF2B5EF4-FFF2-40B4-BE49-F238E27FC236}">
                <a16:creationId xmlns:a16="http://schemas.microsoft.com/office/drawing/2014/main" id="{102580BF-D165-9347-9ECC-20559229BFD9}"/>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6257925"/>
            <a:ext cx="9144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287089"/>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Lst>
  <p:txStyles>
    <p:titleStyle>
      <a:lvl1pPr algn="l" defTabSz="457200" rtl="0" eaLnBrk="0" fontAlgn="base" hangingPunct="0">
        <a:spcBef>
          <a:spcPct val="0"/>
        </a:spcBef>
        <a:spcAft>
          <a:spcPct val="0"/>
        </a:spcAft>
        <a:defRPr sz="2700" kern="1200">
          <a:solidFill>
            <a:srgbClr val="6C3A77"/>
          </a:solidFill>
          <a:latin typeface="Helvetica Neue Medium"/>
          <a:ea typeface="Helvetica Neue Medium" charset="0"/>
          <a:cs typeface="Helvetica Neue Medium"/>
        </a:defRPr>
      </a:lvl1pPr>
      <a:lvl2pPr algn="l" defTabSz="457200" rtl="0" eaLnBrk="0" fontAlgn="base" hangingPunct="0">
        <a:spcBef>
          <a:spcPct val="0"/>
        </a:spcBef>
        <a:spcAft>
          <a:spcPct val="0"/>
        </a:spcAft>
        <a:defRPr sz="2700">
          <a:solidFill>
            <a:srgbClr val="6C3A77"/>
          </a:solidFill>
          <a:latin typeface="Helvetica Neue Medium" charset="0"/>
          <a:ea typeface="Helvetica Neue Medium" charset="0"/>
          <a:cs typeface="Helvetica Neue Medium" charset="0"/>
        </a:defRPr>
      </a:lvl2pPr>
      <a:lvl3pPr algn="l" defTabSz="457200" rtl="0" eaLnBrk="0" fontAlgn="base" hangingPunct="0">
        <a:spcBef>
          <a:spcPct val="0"/>
        </a:spcBef>
        <a:spcAft>
          <a:spcPct val="0"/>
        </a:spcAft>
        <a:defRPr sz="2700">
          <a:solidFill>
            <a:srgbClr val="6C3A77"/>
          </a:solidFill>
          <a:latin typeface="Helvetica Neue Medium" charset="0"/>
          <a:ea typeface="Helvetica Neue Medium" charset="0"/>
          <a:cs typeface="Helvetica Neue Medium" charset="0"/>
        </a:defRPr>
      </a:lvl3pPr>
      <a:lvl4pPr algn="l" defTabSz="457200" rtl="0" eaLnBrk="0" fontAlgn="base" hangingPunct="0">
        <a:spcBef>
          <a:spcPct val="0"/>
        </a:spcBef>
        <a:spcAft>
          <a:spcPct val="0"/>
        </a:spcAft>
        <a:defRPr sz="2700">
          <a:solidFill>
            <a:srgbClr val="6C3A77"/>
          </a:solidFill>
          <a:latin typeface="Helvetica Neue Medium" charset="0"/>
          <a:ea typeface="Helvetica Neue Medium" charset="0"/>
          <a:cs typeface="Helvetica Neue Medium" charset="0"/>
        </a:defRPr>
      </a:lvl4pPr>
      <a:lvl5pPr algn="l" defTabSz="457200" rtl="0" eaLnBrk="0" fontAlgn="base" hangingPunct="0">
        <a:spcBef>
          <a:spcPct val="0"/>
        </a:spcBef>
        <a:spcAft>
          <a:spcPct val="0"/>
        </a:spcAft>
        <a:defRPr sz="2700">
          <a:solidFill>
            <a:srgbClr val="6C3A77"/>
          </a:solidFill>
          <a:latin typeface="Helvetica Neue Medium" charset="0"/>
          <a:ea typeface="Helvetica Neue Medium" charset="0"/>
          <a:cs typeface="Helvetica Neue Medium" charset="0"/>
        </a:defRPr>
      </a:lvl5pPr>
      <a:lvl6pPr marL="457200" algn="l" defTabSz="457200" rtl="0" fontAlgn="base">
        <a:spcBef>
          <a:spcPct val="0"/>
        </a:spcBef>
        <a:spcAft>
          <a:spcPct val="0"/>
        </a:spcAft>
        <a:defRPr sz="2700">
          <a:solidFill>
            <a:srgbClr val="6C3A77"/>
          </a:solidFill>
          <a:latin typeface="Helvetica Neue Medium" charset="0"/>
          <a:ea typeface="Helvetica Neue Medium" charset="0"/>
          <a:cs typeface="Helvetica Neue Medium" charset="0"/>
        </a:defRPr>
      </a:lvl6pPr>
      <a:lvl7pPr marL="914400" algn="l" defTabSz="457200" rtl="0" fontAlgn="base">
        <a:spcBef>
          <a:spcPct val="0"/>
        </a:spcBef>
        <a:spcAft>
          <a:spcPct val="0"/>
        </a:spcAft>
        <a:defRPr sz="2700">
          <a:solidFill>
            <a:srgbClr val="6C3A77"/>
          </a:solidFill>
          <a:latin typeface="Helvetica Neue Medium" charset="0"/>
          <a:ea typeface="Helvetica Neue Medium" charset="0"/>
          <a:cs typeface="Helvetica Neue Medium" charset="0"/>
        </a:defRPr>
      </a:lvl7pPr>
      <a:lvl8pPr marL="1371600" algn="l" defTabSz="457200" rtl="0" fontAlgn="base">
        <a:spcBef>
          <a:spcPct val="0"/>
        </a:spcBef>
        <a:spcAft>
          <a:spcPct val="0"/>
        </a:spcAft>
        <a:defRPr sz="2700">
          <a:solidFill>
            <a:srgbClr val="6C3A77"/>
          </a:solidFill>
          <a:latin typeface="Helvetica Neue Medium" charset="0"/>
          <a:ea typeface="Helvetica Neue Medium" charset="0"/>
          <a:cs typeface="Helvetica Neue Medium" charset="0"/>
        </a:defRPr>
      </a:lvl8pPr>
      <a:lvl9pPr marL="1828800" algn="l" defTabSz="457200" rtl="0" fontAlgn="base">
        <a:spcBef>
          <a:spcPct val="0"/>
        </a:spcBef>
        <a:spcAft>
          <a:spcPct val="0"/>
        </a:spcAft>
        <a:defRPr sz="2700">
          <a:solidFill>
            <a:srgbClr val="6C3A77"/>
          </a:solidFill>
          <a:latin typeface="Helvetica Neue Medium" charset="0"/>
          <a:ea typeface="Helvetica Neue Medium" charset="0"/>
          <a:cs typeface="Helvetica Neue Medium" charset="0"/>
        </a:defRPr>
      </a:lvl9pPr>
    </p:titleStyle>
    <p:bodyStyle>
      <a:lvl1pPr marL="342900" indent="-342900" algn="l" defTabSz="457200" rtl="0" eaLnBrk="0" fontAlgn="base" hangingPunct="0">
        <a:spcBef>
          <a:spcPct val="0"/>
        </a:spcBef>
        <a:spcAft>
          <a:spcPts val="1200"/>
        </a:spcAft>
        <a:buFont typeface="Arial" panose="020B0604020202020204" pitchFamily="34" charset="0"/>
        <a:buChar char="•"/>
        <a:defRPr sz="2200" kern="1200">
          <a:solidFill>
            <a:schemeClr val="tx1"/>
          </a:solidFill>
          <a:latin typeface="Helvetica Neue Light"/>
          <a:ea typeface="Helvetica Neue Light" charset="0"/>
          <a:cs typeface="Helvetica Neue Light"/>
        </a:defRPr>
      </a:lvl1pPr>
      <a:lvl2pPr marL="800100" indent="-342900" algn="l" defTabSz="457200" rtl="0" eaLnBrk="0" fontAlgn="base" hangingPunct="0">
        <a:spcBef>
          <a:spcPct val="0"/>
        </a:spcBef>
        <a:spcAft>
          <a:spcPts val="1200"/>
        </a:spcAft>
        <a:buFont typeface="Courier New" panose="02070309020205020404" pitchFamily="49" charset="0"/>
        <a:buChar char="o"/>
        <a:defRPr sz="2200" kern="1200">
          <a:solidFill>
            <a:schemeClr val="tx1"/>
          </a:solidFill>
          <a:latin typeface="Helvetica Neue Light"/>
          <a:ea typeface="Helvetica Neue Light" charset="0"/>
          <a:cs typeface="Helvetica Neue Light"/>
        </a:defRPr>
      </a:lvl2pPr>
      <a:lvl3pPr marL="1257300" indent="-342900" algn="l" defTabSz="457200" rtl="0" eaLnBrk="0" fontAlgn="base" hangingPunct="0">
        <a:spcBef>
          <a:spcPct val="0"/>
        </a:spcBef>
        <a:spcAft>
          <a:spcPts val="1200"/>
        </a:spcAft>
        <a:buFont typeface="Courier New" panose="02070309020205020404" pitchFamily="49" charset="0"/>
        <a:buChar char="o"/>
        <a:defRPr sz="2200" kern="1200">
          <a:solidFill>
            <a:schemeClr val="tx1"/>
          </a:solidFill>
          <a:latin typeface="Helvetica Neue Light"/>
          <a:ea typeface="Helvetica Neue Light" charset="0"/>
          <a:cs typeface="Helvetica Neue Light"/>
        </a:defRPr>
      </a:lvl3pPr>
      <a:lvl4pPr marL="1714500" indent="-342900" algn="l" defTabSz="457200" rtl="0" eaLnBrk="0" fontAlgn="base" hangingPunct="0">
        <a:spcBef>
          <a:spcPct val="0"/>
        </a:spcBef>
        <a:spcAft>
          <a:spcPts val="1200"/>
        </a:spcAft>
        <a:buFont typeface="Arial" panose="020B0604020202020204" pitchFamily="34" charset="0"/>
        <a:buChar char="•"/>
        <a:defRPr sz="2200" kern="1200">
          <a:solidFill>
            <a:schemeClr val="tx1"/>
          </a:solidFill>
          <a:latin typeface="Helvetica Neue Light"/>
          <a:ea typeface="Helvetica Neue Light" charset="0"/>
          <a:cs typeface="Helvetica Neue Light"/>
        </a:defRPr>
      </a:lvl4pPr>
      <a:lvl5pPr marL="1828800" algn="l" defTabSz="457200" rtl="0" eaLnBrk="0" fontAlgn="base" hangingPunct="0">
        <a:spcBef>
          <a:spcPct val="0"/>
        </a:spcBef>
        <a:spcAft>
          <a:spcPts val="1200"/>
        </a:spcAft>
        <a:defRPr sz="2200" kern="1200">
          <a:solidFill>
            <a:schemeClr val="tx1"/>
          </a:solidFill>
          <a:latin typeface="Helvetica Neue Light"/>
          <a:ea typeface="Helvetica Neue Light" charset="0"/>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33F06E9D-F864-4B44-B60C-0587DB450784}"/>
              </a:ext>
            </a:extLst>
          </p:cNvPr>
          <p:cNvSpPr>
            <a:spLocks noGrp="1"/>
          </p:cNvSpPr>
          <p:nvPr>
            <p:ph type="title"/>
          </p:nvPr>
        </p:nvSpPr>
        <p:spPr bwMode="auto">
          <a:xfrm>
            <a:off x="457200" y="271463"/>
            <a:ext cx="82296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6147" name="Text Placeholder 2">
            <a:extLst>
              <a:ext uri="{FF2B5EF4-FFF2-40B4-BE49-F238E27FC236}">
                <a16:creationId xmlns:a16="http://schemas.microsoft.com/office/drawing/2014/main" id="{28C08B0D-2871-2E42-BEED-A8D13FDDEFA2}"/>
              </a:ext>
            </a:extLst>
          </p:cNvPr>
          <p:cNvSpPr>
            <a:spLocks noGrp="1"/>
          </p:cNvSpPr>
          <p:nvPr>
            <p:ph type="body" idx="1"/>
          </p:nvPr>
        </p:nvSpPr>
        <p:spPr bwMode="auto">
          <a:xfrm>
            <a:off x="457200" y="1577975"/>
            <a:ext cx="8229600"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2"/>
            <a:r>
              <a:rPr lang="en-US" altLang="en-US"/>
              <a:t>Second level</a:t>
            </a:r>
          </a:p>
          <a:p>
            <a:pPr lvl="3"/>
            <a:r>
              <a:rPr lang="en-US" altLang="en-US"/>
              <a:t>Third level</a:t>
            </a:r>
          </a:p>
        </p:txBody>
      </p:sp>
      <p:pic>
        <p:nvPicPr>
          <p:cNvPr id="6148" name="Picture 6">
            <a:extLst>
              <a:ext uri="{FF2B5EF4-FFF2-40B4-BE49-F238E27FC236}">
                <a16:creationId xmlns:a16="http://schemas.microsoft.com/office/drawing/2014/main" id="{411538FB-DB7B-F84F-A316-690C3F08629E}"/>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6257925"/>
            <a:ext cx="9144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5206702"/>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Lst>
  <p:txStyles>
    <p:titleStyle>
      <a:lvl1pPr algn="ctr" defTabSz="457200" rtl="0" eaLnBrk="0" fontAlgn="base" hangingPunct="0">
        <a:spcBef>
          <a:spcPct val="0"/>
        </a:spcBef>
        <a:spcAft>
          <a:spcPct val="0"/>
        </a:spcAft>
        <a:defRPr sz="3200" kern="1200">
          <a:solidFill>
            <a:srgbClr val="6C3A77"/>
          </a:solidFill>
          <a:latin typeface="Helvetica Neue Medium"/>
          <a:ea typeface="ＭＳ Ｐゴシック" panose="020B0600070205080204" pitchFamily="34" charset="-128"/>
          <a:cs typeface="Helvetica Neue Medium"/>
        </a:defRPr>
      </a:lvl1pPr>
      <a:lvl2pPr algn="ctr" defTabSz="457200" rtl="0" eaLnBrk="0" fontAlgn="base" hangingPunct="0">
        <a:spcBef>
          <a:spcPct val="0"/>
        </a:spcBef>
        <a:spcAft>
          <a:spcPct val="0"/>
        </a:spcAft>
        <a:defRPr sz="3200">
          <a:solidFill>
            <a:srgbClr val="6C3A77"/>
          </a:solidFill>
          <a:latin typeface="Helvetica Neue Medium" charset="0"/>
          <a:ea typeface="ＭＳ Ｐゴシック" panose="020B0600070205080204" pitchFamily="34" charset="-128"/>
          <a:cs typeface="Helvetica Neue Medium" charset="0"/>
        </a:defRPr>
      </a:lvl2pPr>
      <a:lvl3pPr algn="ctr" defTabSz="457200" rtl="0" eaLnBrk="0" fontAlgn="base" hangingPunct="0">
        <a:spcBef>
          <a:spcPct val="0"/>
        </a:spcBef>
        <a:spcAft>
          <a:spcPct val="0"/>
        </a:spcAft>
        <a:defRPr sz="3200">
          <a:solidFill>
            <a:srgbClr val="6C3A77"/>
          </a:solidFill>
          <a:latin typeface="Helvetica Neue Medium" charset="0"/>
          <a:ea typeface="ＭＳ Ｐゴシック" panose="020B0600070205080204" pitchFamily="34" charset="-128"/>
          <a:cs typeface="Helvetica Neue Medium" charset="0"/>
        </a:defRPr>
      </a:lvl3pPr>
      <a:lvl4pPr algn="ctr" defTabSz="457200" rtl="0" eaLnBrk="0" fontAlgn="base" hangingPunct="0">
        <a:spcBef>
          <a:spcPct val="0"/>
        </a:spcBef>
        <a:spcAft>
          <a:spcPct val="0"/>
        </a:spcAft>
        <a:defRPr sz="3200">
          <a:solidFill>
            <a:srgbClr val="6C3A77"/>
          </a:solidFill>
          <a:latin typeface="Helvetica Neue Medium" charset="0"/>
          <a:ea typeface="ＭＳ Ｐゴシック" panose="020B0600070205080204" pitchFamily="34" charset="-128"/>
          <a:cs typeface="Helvetica Neue Medium" charset="0"/>
        </a:defRPr>
      </a:lvl4pPr>
      <a:lvl5pPr algn="ctr" defTabSz="457200" rtl="0" eaLnBrk="0" fontAlgn="base" hangingPunct="0">
        <a:spcBef>
          <a:spcPct val="0"/>
        </a:spcBef>
        <a:spcAft>
          <a:spcPct val="0"/>
        </a:spcAft>
        <a:defRPr sz="3200">
          <a:solidFill>
            <a:srgbClr val="6C3A77"/>
          </a:solidFill>
          <a:latin typeface="Helvetica Neue Medium" charset="0"/>
          <a:ea typeface="ＭＳ Ｐゴシック" panose="020B0600070205080204" pitchFamily="34" charset="-128"/>
          <a:cs typeface="Helvetica Neue Medium" charset="0"/>
        </a:defRPr>
      </a:lvl5pPr>
      <a:lvl6pPr marL="457200" algn="ctr" defTabSz="457200" rtl="0" fontAlgn="base">
        <a:spcBef>
          <a:spcPct val="0"/>
        </a:spcBef>
        <a:spcAft>
          <a:spcPct val="0"/>
        </a:spcAft>
        <a:defRPr sz="3200">
          <a:solidFill>
            <a:srgbClr val="6C3A77"/>
          </a:solidFill>
          <a:latin typeface="Helvetica Neue Medium" charset="0"/>
          <a:ea typeface="MS PGothic" panose="020B0600070205080204" pitchFamily="34" charset="-128"/>
        </a:defRPr>
      </a:lvl6pPr>
      <a:lvl7pPr marL="914400" algn="ctr" defTabSz="457200" rtl="0" fontAlgn="base">
        <a:spcBef>
          <a:spcPct val="0"/>
        </a:spcBef>
        <a:spcAft>
          <a:spcPct val="0"/>
        </a:spcAft>
        <a:defRPr sz="3200">
          <a:solidFill>
            <a:srgbClr val="6C3A77"/>
          </a:solidFill>
          <a:latin typeface="Helvetica Neue Medium" charset="0"/>
          <a:ea typeface="MS PGothic" panose="020B0600070205080204" pitchFamily="34" charset="-128"/>
        </a:defRPr>
      </a:lvl7pPr>
      <a:lvl8pPr marL="1371600" algn="ctr" defTabSz="457200" rtl="0" fontAlgn="base">
        <a:spcBef>
          <a:spcPct val="0"/>
        </a:spcBef>
        <a:spcAft>
          <a:spcPct val="0"/>
        </a:spcAft>
        <a:defRPr sz="3200">
          <a:solidFill>
            <a:srgbClr val="6C3A77"/>
          </a:solidFill>
          <a:latin typeface="Helvetica Neue Medium" charset="0"/>
          <a:ea typeface="MS PGothic" panose="020B0600070205080204" pitchFamily="34" charset="-128"/>
        </a:defRPr>
      </a:lvl8pPr>
      <a:lvl9pPr marL="1828800" algn="ctr" defTabSz="457200" rtl="0" fontAlgn="base">
        <a:spcBef>
          <a:spcPct val="0"/>
        </a:spcBef>
        <a:spcAft>
          <a:spcPct val="0"/>
        </a:spcAft>
        <a:defRPr sz="3200">
          <a:solidFill>
            <a:srgbClr val="6C3A77"/>
          </a:solidFill>
          <a:latin typeface="Helvetica Neue Medium" charset="0"/>
          <a:ea typeface="MS PGothic" panose="020B0600070205080204" pitchFamily="34" charset="-128"/>
        </a:defRPr>
      </a:lvl9pPr>
    </p:titleStyle>
    <p:bodyStyle>
      <a:lvl1pPr marL="342900" indent="-342900" algn="l" defTabSz="457200" rtl="0" eaLnBrk="0" fontAlgn="base" hangingPunct="0">
        <a:spcBef>
          <a:spcPct val="0"/>
        </a:spcBef>
        <a:spcAft>
          <a:spcPts val="1200"/>
        </a:spcAft>
        <a:buFont typeface="Arial" panose="020B0604020202020204" pitchFamily="34" charset="0"/>
        <a:buChar char="•"/>
        <a:defRPr sz="2200" kern="1200">
          <a:solidFill>
            <a:schemeClr val="tx1"/>
          </a:solidFill>
          <a:latin typeface="Helvetica Neue Light"/>
          <a:ea typeface="ＭＳ Ｐゴシック" panose="020B0600070205080204" pitchFamily="34" charset="-128"/>
          <a:cs typeface="Helvetica Neue Light"/>
        </a:defRPr>
      </a:lvl1pPr>
      <a:lvl2pPr marL="800100" indent="-342900" algn="l" defTabSz="457200" rtl="0" eaLnBrk="0" fontAlgn="base" hangingPunct="0">
        <a:spcBef>
          <a:spcPct val="0"/>
        </a:spcBef>
        <a:spcAft>
          <a:spcPts val="1200"/>
        </a:spcAft>
        <a:buFont typeface="Courier New" panose="02070309020205020404" pitchFamily="49" charset="0"/>
        <a:buChar char="o"/>
        <a:defRPr sz="2200" kern="1200">
          <a:solidFill>
            <a:schemeClr val="tx1"/>
          </a:solidFill>
          <a:latin typeface="Helvetica Neue Light"/>
          <a:ea typeface="ＭＳ Ｐゴシック" panose="020B0600070205080204" pitchFamily="34" charset="-128"/>
          <a:cs typeface="Helvetica Neue Light"/>
        </a:defRPr>
      </a:lvl2pPr>
      <a:lvl3pPr marL="1257300" indent="-342900" algn="l" defTabSz="457200" rtl="0" eaLnBrk="0" fontAlgn="base" hangingPunct="0">
        <a:spcBef>
          <a:spcPct val="0"/>
        </a:spcBef>
        <a:spcAft>
          <a:spcPts val="1200"/>
        </a:spcAft>
        <a:buFont typeface="Courier New" panose="02070309020205020404" pitchFamily="49" charset="0"/>
        <a:buChar char="o"/>
        <a:defRPr sz="2200" kern="1200">
          <a:solidFill>
            <a:schemeClr val="tx1"/>
          </a:solidFill>
          <a:latin typeface="Helvetica Neue Light"/>
          <a:ea typeface="ＭＳ Ｐゴシック" panose="020B0600070205080204" pitchFamily="34" charset="-128"/>
          <a:cs typeface="Helvetica Neue Light"/>
        </a:defRPr>
      </a:lvl3pPr>
      <a:lvl4pPr marL="1714500" indent="-342900" algn="l" defTabSz="457200" rtl="0" eaLnBrk="0" fontAlgn="base" hangingPunct="0">
        <a:spcBef>
          <a:spcPct val="0"/>
        </a:spcBef>
        <a:spcAft>
          <a:spcPts val="1200"/>
        </a:spcAft>
        <a:buFont typeface="Arial" panose="020B0604020202020204" pitchFamily="34" charset="0"/>
        <a:buChar char="•"/>
        <a:defRPr sz="2200" kern="1200">
          <a:solidFill>
            <a:schemeClr val="tx1"/>
          </a:solidFill>
          <a:latin typeface="Helvetica Neue Light"/>
          <a:ea typeface="ＭＳ Ｐゴシック" panose="020B0600070205080204" pitchFamily="34" charset="-128"/>
          <a:cs typeface="Helvetica Neue Light"/>
        </a:defRPr>
      </a:lvl4pPr>
      <a:lvl5pPr marL="1828800" algn="l" defTabSz="457200" rtl="0" eaLnBrk="0" fontAlgn="base" hangingPunct="0">
        <a:spcBef>
          <a:spcPct val="0"/>
        </a:spcBef>
        <a:spcAft>
          <a:spcPts val="1200"/>
        </a:spcAft>
        <a:defRPr sz="2200" kern="1200">
          <a:solidFill>
            <a:schemeClr val="tx1"/>
          </a:solidFill>
          <a:latin typeface="Helvetica Neue Light"/>
          <a:ea typeface="ＭＳ Ｐゴシック" panose="020B0600070205080204" pitchFamily="34" charset="-128"/>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liseo.perez-stable@nih.gov"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www.phenxtoolkit.org/collections/view/6"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DC664540-C1FB-42DB-ABFA-2D13F3F80FF9}"/>
              </a:ext>
            </a:extLst>
          </p:cNvPr>
          <p:cNvSpPr>
            <a:spLocks noGrp="1"/>
          </p:cNvSpPr>
          <p:nvPr>
            <p:ph type="body" sz="quarter" idx="11"/>
          </p:nvPr>
        </p:nvSpPr>
        <p:spPr>
          <a:xfrm>
            <a:off x="2469929" y="3867807"/>
            <a:ext cx="6547945" cy="1953979"/>
          </a:xfrm>
        </p:spPr>
        <p:txBody>
          <a:bodyPr>
            <a:noAutofit/>
          </a:bodyPr>
          <a:lstStyle/>
          <a:p>
            <a:pPr algn="ctr">
              <a:lnSpc>
                <a:spcPct val="120000"/>
              </a:lnSpc>
              <a:spcBef>
                <a:spcPts val="0"/>
              </a:spcBef>
              <a:spcAft>
                <a:spcPts val="0"/>
              </a:spcAft>
            </a:pPr>
            <a:r>
              <a:rPr lang="en-US" sz="2400" b="1" dirty="0">
                <a:latin typeface="Helvetica Neue"/>
              </a:rPr>
              <a:t>Eliseo J. Pérez-Stable, M.D.</a:t>
            </a:r>
          </a:p>
          <a:p>
            <a:pPr algn="ctr">
              <a:lnSpc>
                <a:spcPct val="100000"/>
              </a:lnSpc>
              <a:spcBef>
                <a:spcPts val="0"/>
              </a:spcBef>
              <a:spcAft>
                <a:spcPts val="0"/>
              </a:spcAft>
            </a:pPr>
            <a:r>
              <a:rPr lang="en-US" sz="2000" b="1" dirty="0">
                <a:latin typeface="Helvetica Neue"/>
              </a:rPr>
              <a:t>Director, National Institute on </a:t>
            </a:r>
          </a:p>
          <a:p>
            <a:pPr algn="ctr">
              <a:lnSpc>
                <a:spcPct val="100000"/>
              </a:lnSpc>
              <a:spcBef>
                <a:spcPts val="0"/>
              </a:spcBef>
              <a:spcAft>
                <a:spcPts val="0"/>
              </a:spcAft>
            </a:pPr>
            <a:r>
              <a:rPr lang="en-US" sz="2000" b="1" dirty="0">
                <a:latin typeface="Helvetica Neue"/>
              </a:rPr>
              <a:t>Minority Health and Health Disparities</a:t>
            </a:r>
          </a:p>
          <a:p>
            <a:pPr algn="ctr">
              <a:lnSpc>
                <a:spcPct val="100000"/>
              </a:lnSpc>
              <a:spcBef>
                <a:spcPts val="0"/>
              </a:spcBef>
              <a:spcAft>
                <a:spcPts val="0"/>
              </a:spcAft>
            </a:pPr>
            <a:r>
              <a:rPr lang="en-US" sz="2000" b="1" dirty="0">
                <a:latin typeface="Helvetica Neue"/>
                <a:hlinkClick r:id="rId3"/>
              </a:rPr>
              <a:t>eliseo.perez-stable@nih.gov</a:t>
            </a:r>
            <a:endParaRPr lang="en-US" sz="2000" b="1" dirty="0">
              <a:latin typeface="Helvetica Neue"/>
            </a:endParaRPr>
          </a:p>
          <a:p>
            <a:pPr algn="ctr">
              <a:lnSpc>
                <a:spcPct val="100000"/>
              </a:lnSpc>
              <a:spcBef>
                <a:spcPts val="0"/>
              </a:spcBef>
              <a:spcAft>
                <a:spcPts val="0"/>
              </a:spcAft>
            </a:pPr>
            <a:endParaRPr lang="en-US" sz="2000" b="1" dirty="0">
              <a:latin typeface="Helvetica Neue"/>
            </a:endParaRPr>
          </a:p>
          <a:p>
            <a:pPr algn="ctr">
              <a:lnSpc>
                <a:spcPct val="100000"/>
              </a:lnSpc>
              <a:spcBef>
                <a:spcPts val="0"/>
              </a:spcBef>
              <a:spcAft>
                <a:spcPts val="0"/>
              </a:spcAft>
            </a:pPr>
            <a:r>
              <a:rPr lang="en-US" sz="2000" b="1" dirty="0">
                <a:latin typeface="Helvetica Neue"/>
              </a:rPr>
              <a:t>August 13, 2020</a:t>
            </a:r>
          </a:p>
        </p:txBody>
      </p:sp>
      <p:sp>
        <p:nvSpPr>
          <p:cNvPr id="9" name="Title 2">
            <a:extLst>
              <a:ext uri="{FF2B5EF4-FFF2-40B4-BE49-F238E27FC236}">
                <a16:creationId xmlns:a16="http://schemas.microsoft.com/office/drawing/2014/main" id="{8C3E2373-5E5A-4B68-BA31-2A2B35C862A0}"/>
              </a:ext>
            </a:extLst>
          </p:cNvPr>
          <p:cNvSpPr>
            <a:spLocks noGrp="1"/>
          </p:cNvSpPr>
          <p:nvPr>
            <p:ph type="title"/>
          </p:nvPr>
        </p:nvSpPr>
        <p:spPr>
          <a:xfrm>
            <a:off x="2732690" y="189188"/>
            <a:ext cx="6411310" cy="3584026"/>
          </a:xfrm>
        </p:spPr>
        <p:txBody>
          <a:bodyPr/>
          <a:lstStyle/>
          <a:p>
            <a:pPr algn="ctr"/>
            <a:br>
              <a:rPr lang="en-US" sz="3600" b="1" dirty="0"/>
            </a:br>
            <a:r>
              <a:rPr lang="en-US" sz="3200" b="1" dirty="0"/>
              <a:t>PBRNs: Potential </a:t>
            </a:r>
            <a:br>
              <a:rPr lang="en-US" sz="3200" b="1" dirty="0"/>
            </a:br>
            <a:r>
              <a:rPr lang="en-US" sz="3200" b="1" dirty="0"/>
              <a:t>Living Laboratories for Disparities Research</a:t>
            </a:r>
            <a:br>
              <a:rPr lang="en-US" sz="2400" b="1" dirty="0">
                <a:latin typeface="Helvetica Neue"/>
              </a:rPr>
            </a:br>
            <a:br>
              <a:rPr lang="en-US" sz="2400" b="1" dirty="0">
                <a:latin typeface="Helvetica Neue"/>
              </a:rPr>
            </a:br>
            <a:r>
              <a:rPr lang="en-US" sz="2400" b="1" dirty="0">
                <a:latin typeface="Helvetica Neue"/>
              </a:rPr>
              <a:t>NAPCRG Practice Based </a:t>
            </a:r>
            <a:br>
              <a:rPr lang="en-US" sz="2400" b="1" dirty="0">
                <a:latin typeface="Helvetica Neue"/>
              </a:rPr>
            </a:br>
            <a:r>
              <a:rPr lang="en-US" sz="2400" b="1" dirty="0">
                <a:latin typeface="Helvetica Neue"/>
              </a:rPr>
              <a:t>Research Network Conference</a:t>
            </a:r>
            <a:endParaRPr lang="en-US" sz="2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201540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a:extLst>
              <a:ext uri="{FF2B5EF4-FFF2-40B4-BE49-F238E27FC236}">
                <a16:creationId xmlns:a16="http://schemas.microsoft.com/office/drawing/2014/main" id="{A32C62E7-5C5B-904B-B1FE-D086EB61E499}"/>
              </a:ext>
            </a:extLst>
          </p:cNvPr>
          <p:cNvSpPr>
            <a:spLocks noGrp="1"/>
          </p:cNvSpPr>
          <p:nvPr>
            <p:ph type="title"/>
          </p:nvPr>
        </p:nvSpPr>
        <p:spPr>
          <a:xfrm>
            <a:off x="457200" y="271463"/>
            <a:ext cx="8229600" cy="1030287"/>
          </a:xfrm>
        </p:spPr>
        <p:txBody>
          <a:bodyPr/>
          <a:lstStyle/>
          <a:p>
            <a:pPr algn="ctr"/>
            <a:r>
              <a:rPr lang="en-US" altLang="en-US" sz="3200" b="1" dirty="0">
                <a:latin typeface="Arial" panose="020B0604020202020204" pitchFamily="34" charset="0"/>
                <a:ea typeface="ＭＳ Ｐゴシック" panose="020B0600070205080204" pitchFamily="34" charset="-128"/>
              </a:rPr>
              <a:t>NIMHD Grants Addressing Practice-Based Research</a:t>
            </a:r>
          </a:p>
        </p:txBody>
      </p:sp>
      <p:sp>
        <p:nvSpPr>
          <p:cNvPr id="78850" name="Content Placeholder 2">
            <a:extLst>
              <a:ext uri="{FF2B5EF4-FFF2-40B4-BE49-F238E27FC236}">
                <a16:creationId xmlns:a16="http://schemas.microsoft.com/office/drawing/2014/main" id="{CAFC2E2A-6422-1042-A565-0869B5E42C2B}"/>
              </a:ext>
            </a:extLst>
          </p:cNvPr>
          <p:cNvSpPr>
            <a:spLocks noGrp="1"/>
          </p:cNvSpPr>
          <p:nvPr>
            <p:ph idx="1"/>
          </p:nvPr>
        </p:nvSpPr>
        <p:spPr>
          <a:xfrm>
            <a:off x="457200" y="1447800"/>
            <a:ext cx="8229600" cy="4799013"/>
          </a:xfrm>
        </p:spPr>
        <p:txBody>
          <a:bodyPr>
            <a:normAutofit/>
          </a:bodyPr>
          <a:lstStyle/>
          <a:p>
            <a:pPr>
              <a:defRPr/>
            </a:pPr>
            <a:r>
              <a:rPr lang="en-US" altLang="en-US" sz="2800" b="1" dirty="0">
                <a:latin typeface="Helvetica" pitchFamily="2" charset="0"/>
                <a:ea typeface="ＭＳ Ｐゴシック" charset="-128"/>
                <a:cs typeface="Helvetica Neue Light" charset="0"/>
              </a:rPr>
              <a:t>Health Information Technology to improve hypertension control, cancer screening</a:t>
            </a:r>
          </a:p>
          <a:p>
            <a:pPr>
              <a:defRPr/>
            </a:pPr>
            <a:r>
              <a:rPr lang="en-US" altLang="en-US" sz="2800" b="1" dirty="0">
                <a:latin typeface="Helvetica" pitchFamily="2" charset="0"/>
                <a:ea typeface="ＭＳ Ｐゴシック" charset="-128"/>
                <a:cs typeface="Helvetica Neue Light" charset="0"/>
              </a:rPr>
              <a:t>Incorporation of SDOH in clinical care</a:t>
            </a:r>
          </a:p>
          <a:p>
            <a:pPr>
              <a:defRPr/>
            </a:pPr>
            <a:r>
              <a:rPr lang="en-US" altLang="en-US" sz="2800" b="1" dirty="0">
                <a:latin typeface="Helvetica" pitchFamily="2" charset="0"/>
                <a:ea typeface="ＭＳ Ｐゴシック" charset="-128"/>
                <a:cs typeface="Helvetica Neue Light" charset="0"/>
              </a:rPr>
              <a:t>National health service corps impact</a:t>
            </a:r>
          </a:p>
          <a:p>
            <a:pPr>
              <a:defRPr/>
            </a:pPr>
            <a:r>
              <a:rPr lang="en-US" altLang="en-US" sz="2800" b="1" dirty="0">
                <a:latin typeface="Helvetica" pitchFamily="2" charset="0"/>
                <a:ea typeface="ＭＳ Ｐゴシック" charset="-128"/>
                <a:cs typeface="Helvetica Neue Light" charset="0"/>
              </a:rPr>
              <a:t>FQHCs, dual eligible patients and preventable hospitalizations</a:t>
            </a:r>
          </a:p>
          <a:p>
            <a:pPr>
              <a:defRPr/>
            </a:pPr>
            <a:r>
              <a:rPr lang="en-US" altLang="en-US" sz="2800" b="1" dirty="0">
                <a:latin typeface="Helvetica" pitchFamily="2" charset="0"/>
                <a:ea typeface="ＭＳ Ｐゴシック" charset="-128"/>
                <a:cs typeface="Helvetica Neue Light" charset="0"/>
              </a:rPr>
              <a:t>mHealth interventions to improve CV health in African Americans</a:t>
            </a:r>
          </a:p>
          <a:p>
            <a:pPr>
              <a:defRPr/>
            </a:pPr>
            <a:r>
              <a:rPr lang="en-US" altLang="en-US" sz="2800" b="1" dirty="0">
                <a:latin typeface="Helvetica" pitchFamily="2" charset="0"/>
                <a:ea typeface="ＭＳ Ｐゴシック" charset="-128"/>
                <a:cs typeface="Helvetica Neue Light" charset="0"/>
              </a:rPr>
              <a:t>14 research grants or K-awards funded</a:t>
            </a:r>
          </a:p>
        </p:txBody>
      </p:sp>
    </p:spTree>
    <p:extLst>
      <p:ext uri="{BB962C8B-B14F-4D97-AF65-F5344CB8AC3E}">
        <p14:creationId xmlns:p14="http://schemas.microsoft.com/office/powerpoint/2010/main" val="479981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a:extLst>
              <a:ext uri="{FF2B5EF4-FFF2-40B4-BE49-F238E27FC236}">
                <a16:creationId xmlns:a16="http://schemas.microsoft.com/office/drawing/2014/main" id="{B80D8551-95B8-054E-831C-BDAF7154DA0C}"/>
              </a:ext>
            </a:extLst>
          </p:cNvPr>
          <p:cNvSpPr>
            <a:spLocks noGrp="1"/>
          </p:cNvSpPr>
          <p:nvPr>
            <p:ph type="title"/>
          </p:nvPr>
        </p:nvSpPr>
        <p:spPr>
          <a:xfrm>
            <a:off x="457200" y="271463"/>
            <a:ext cx="8229600" cy="750887"/>
          </a:xfrm>
        </p:spPr>
        <p:txBody>
          <a:bodyPr/>
          <a:lstStyle/>
          <a:p>
            <a:r>
              <a:rPr lang="en-US" altLang="en-US" sz="4400" b="1">
                <a:latin typeface="Arial" panose="020B0604020202020204" pitchFamily="34" charset="0"/>
                <a:cs typeface="Arial" panose="020B0604020202020204" pitchFamily="34" charset="0"/>
              </a:rPr>
              <a:t>Future Research Directions</a:t>
            </a:r>
          </a:p>
        </p:txBody>
      </p:sp>
      <p:sp>
        <p:nvSpPr>
          <p:cNvPr id="91138" name="Content Placeholder 2">
            <a:extLst>
              <a:ext uri="{FF2B5EF4-FFF2-40B4-BE49-F238E27FC236}">
                <a16:creationId xmlns:a16="http://schemas.microsoft.com/office/drawing/2014/main" id="{6F02E8C5-45BF-3440-832A-0BD8F3EA52C1}"/>
              </a:ext>
            </a:extLst>
          </p:cNvPr>
          <p:cNvSpPr>
            <a:spLocks noGrp="1"/>
          </p:cNvSpPr>
          <p:nvPr>
            <p:ph idx="1"/>
          </p:nvPr>
        </p:nvSpPr>
        <p:spPr>
          <a:xfrm>
            <a:off x="457200" y="1187669"/>
            <a:ext cx="8229600" cy="5136931"/>
          </a:xfrm>
        </p:spPr>
        <p:txBody>
          <a:bodyPr/>
          <a:lstStyle/>
          <a:p>
            <a:r>
              <a:rPr lang="en-US" altLang="en-US" sz="2800" b="1" dirty="0">
                <a:latin typeface="Arial" panose="020B0604020202020204" pitchFamily="34" charset="0"/>
                <a:cs typeface="Arial" panose="020B0604020202020204" pitchFamily="34" charset="0"/>
              </a:rPr>
              <a:t>Multi-level interventions needed to address health disparities and improve minority health</a:t>
            </a:r>
          </a:p>
          <a:p>
            <a:r>
              <a:rPr lang="en-US" altLang="en-US" sz="2800" b="1" dirty="0">
                <a:latin typeface="Arial" panose="020B0604020202020204" pitchFamily="34" charset="0"/>
                <a:cs typeface="Arial" panose="020B0604020202020204" pitchFamily="34" charset="0"/>
              </a:rPr>
              <a:t>Discovery science: biological pathways, social determinants, individual behavior, environment, health system….</a:t>
            </a:r>
          </a:p>
          <a:p>
            <a:r>
              <a:rPr lang="en-US" altLang="en-US" sz="2800" b="1" dirty="0">
                <a:latin typeface="Arial" panose="020B0604020202020204" pitchFamily="34" charset="0"/>
                <a:cs typeface="Arial" panose="020B0604020202020204" pitchFamily="34" charset="0"/>
              </a:rPr>
              <a:t>Assess specific communication strategies between patients-clinicians to maximize trust</a:t>
            </a:r>
          </a:p>
          <a:p>
            <a:r>
              <a:rPr lang="en-US" altLang="en-US" sz="2800" b="1" dirty="0">
                <a:latin typeface="Arial" panose="020B0604020202020204" pitchFamily="34" charset="0"/>
                <a:cs typeface="Arial" panose="020B0604020202020204" pitchFamily="34" charset="0"/>
              </a:rPr>
              <a:t>Implement structural change to modify individual and group behaviors</a:t>
            </a:r>
          </a:p>
          <a:p>
            <a:endParaRPr lang="en-US" altLang="en-US" dirty="0">
              <a:latin typeface="Helvetica Neue Light" panose="02000403000000020004" pitchFamily="2" charset="0"/>
              <a:cs typeface="Helvetica Neue Light" panose="02000403000000020004" pitchFamily="2" charset="0"/>
            </a:endParaRPr>
          </a:p>
          <a:p>
            <a:endParaRPr lang="en-US" altLang="en-US" dirty="0">
              <a:latin typeface="Helvetica Neue Light" panose="02000403000000020004" pitchFamily="2" charset="0"/>
              <a:cs typeface="Helvetica Neue Light" panose="02000403000000020004" pitchFamily="2" charset="0"/>
            </a:endParaRPr>
          </a:p>
        </p:txBody>
      </p:sp>
    </p:spTree>
    <p:extLst>
      <p:ext uri="{BB962C8B-B14F-4D97-AF65-F5344CB8AC3E}">
        <p14:creationId xmlns:p14="http://schemas.microsoft.com/office/powerpoint/2010/main" val="2575308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488CF-7119-477E-A4DF-989C247C265F}"/>
              </a:ext>
            </a:extLst>
          </p:cNvPr>
          <p:cNvSpPr>
            <a:spLocks noGrp="1"/>
          </p:cNvSpPr>
          <p:nvPr>
            <p:ph type="title"/>
          </p:nvPr>
        </p:nvSpPr>
        <p:spPr>
          <a:xfrm>
            <a:off x="0" y="228600"/>
            <a:ext cx="9144000" cy="731520"/>
          </a:xfrm>
        </p:spPr>
        <p:txBody>
          <a:bodyPr>
            <a:normAutofit fontScale="90000"/>
          </a:bodyPr>
          <a:lstStyle/>
          <a:p>
            <a:pPr algn="ctr"/>
            <a:r>
              <a:rPr lang="en-US" sz="2600" b="1" i="1" dirty="0"/>
              <a:t>S</a:t>
            </a:r>
            <a:r>
              <a:rPr lang="en-US" sz="2600" b="1" dirty="0"/>
              <a:t>pecial Issue of </a:t>
            </a:r>
            <a:r>
              <a:rPr lang="en-US" sz="2600" b="1" i="1" dirty="0"/>
              <a:t>AJPH</a:t>
            </a:r>
            <a:r>
              <a:rPr lang="en-US" sz="2600" b="1" dirty="0"/>
              <a:t>: </a:t>
            </a:r>
            <a:r>
              <a:rPr lang="en-US" sz="2600" b="1" i="1" dirty="0"/>
              <a:t>New Perspectives to Advance Minority Health and Health Disparities Research </a:t>
            </a:r>
            <a:br>
              <a:rPr lang="en-US" sz="2600" b="1" i="1" dirty="0"/>
            </a:br>
            <a:r>
              <a:rPr lang="en-US" sz="1800" b="1" i="1" dirty="0"/>
              <a:t>Supplement 1, 2019, Vol 109, No S1</a:t>
            </a:r>
          </a:p>
        </p:txBody>
      </p:sp>
      <p:sp>
        <p:nvSpPr>
          <p:cNvPr id="3" name="Content Placeholder 2">
            <a:extLst>
              <a:ext uri="{FF2B5EF4-FFF2-40B4-BE49-F238E27FC236}">
                <a16:creationId xmlns:a16="http://schemas.microsoft.com/office/drawing/2014/main" id="{F7E4E25B-FE54-4B0D-9C4D-468D01214773}"/>
              </a:ext>
            </a:extLst>
          </p:cNvPr>
          <p:cNvSpPr>
            <a:spLocks noGrp="1"/>
          </p:cNvSpPr>
          <p:nvPr>
            <p:ph sz="half" idx="1"/>
          </p:nvPr>
        </p:nvSpPr>
        <p:spPr>
          <a:xfrm>
            <a:off x="268507" y="1447800"/>
            <a:ext cx="5294093" cy="4876800"/>
          </a:xfrm>
        </p:spPr>
        <p:txBody>
          <a:bodyPr>
            <a:noAutofit/>
          </a:bodyPr>
          <a:lstStyle/>
          <a:p>
            <a:pPr marL="274320" indent="-274320">
              <a:lnSpc>
                <a:spcPct val="100000"/>
              </a:lnSpc>
              <a:spcBef>
                <a:spcPts val="0"/>
              </a:spcBef>
              <a:spcAft>
                <a:spcPts val="1200"/>
              </a:spcAft>
              <a:buClr>
                <a:srgbClr val="7030A0"/>
              </a:buClr>
              <a:buSzPct val="120000"/>
              <a:buFont typeface="Arial" panose="020B0604020202020204" pitchFamily="34" charset="0"/>
              <a:buChar char="•"/>
            </a:pPr>
            <a:r>
              <a:rPr lang="en-US" sz="2000" b="1" dirty="0">
                <a:latin typeface="Arial" panose="020B0604020202020204" pitchFamily="34" charset="0"/>
                <a:cs typeface="Arial" panose="020B0604020202020204" pitchFamily="34" charset="0"/>
              </a:rPr>
              <a:t>Editor’s choice by NIMHD Director Dr. Eliseo J. Pérez-Stable and NIH Director Dr. Francis S. Collins </a:t>
            </a:r>
          </a:p>
          <a:p>
            <a:pPr marL="274320" lvl="0" indent="-274320">
              <a:lnSpc>
                <a:spcPct val="100000"/>
              </a:lnSpc>
              <a:spcBef>
                <a:spcPts val="0"/>
              </a:spcBef>
              <a:spcAft>
                <a:spcPts val="1200"/>
              </a:spcAft>
              <a:buClr>
                <a:srgbClr val="7030A0"/>
              </a:buClr>
              <a:buSzPct val="120000"/>
              <a:buFont typeface="Arial" panose="020B0604020202020204" pitchFamily="34" charset="0"/>
              <a:buChar char="•"/>
            </a:pPr>
            <a:r>
              <a:rPr lang="en-US" sz="2000" b="1" dirty="0">
                <a:latin typeface="Arial" panose="020B0604020202020204" pitchFamily="34" charset="0"/>
                <a:cs typeface="Arial" panose="020B0604020202020204" pitchFamily="34" charset="0"/>
              </a:rPr>
              <a:t>Definitions for minority health, health disparities, and NIMHD Research Framework</a:t>
            </a:r>
          </a:p>
          <a:p>
            <a:pPr marL="274320" lvl="0" indent="-274320">
              <a:lnSpc>
                <a:spcPct val="100000"/>
              </a:lnSpc>
              <a:spcBef>
                <a:spcPts val="0"/>
              </a:spcBef>
              <a:spcAft>
                <a:spcPts val="1200"/>
              </a:spcAft>
              <a:buClr>
                <a:srgbClr val="7030A0"/>
              </a:buClr>
              <a:buSzPct val="120000"/>
              <a:buFont typeface="Arial" panose="020B0604020202020204" pitchFamily="34" charset="0"/>
              <a:buChar char="•"/>
            </a:pPr>
            <a:r>
              <a:rPr lang="en-US" sz="2000" b="1" dirty="0">
                <a:latin typeface="Arial" panose="020B0604020202020204" pitchFamily="34" charset="0"/>
                <a:cs typeface="Arial" panose="020B0604020202020204" pitchFamily="34" charset="0"/>
              </a:rPr>
              <a:t>30 research strategies in methods, measurement, etiology, and interventions</a:t>
            </a:r>
          </a:p>
          <a:p>
            <a:pPr marL="274320" lvl="0" indent="-274320">
              <a:lnSpc>
                <a:spcPct val="100000"/>
              </a:lnSpc>
              <a:spcBef>
                <a:spcPts val="0"/>
              </a:spcBef>
              <a:spcAft>
                <a:spcPts val="1200"/>
              </a:spcAft>
              <a:buClr>
                <a:srgbClr val="7030A0"/>
              </a:buClr>
              <a:buSzPct val="120000"/>
              <a:buFont typeface="Arial" panose="020B0604020202020204" pitchFamily="34" charset="0"/>
              <a:buChar char="•"/>
            </a:pPr>
            <a:r>
              <a:rPr lang="en-US" sz="2000" b="1" dirty="0">
                <a:latin typeface="Arial" panose="020B0604020202020204" pitchFamily="34" charset="0"/>
                <a:cs typeface="Arial" panose="020B0604020202020204" pitchFamily="34" charset="0"/>
              </a:rPr>
              <a:t>Multi-year process with more than 100 authors, including NIH program officers  and academic scientists</a:t>
            </a:r>
          </a:p>
          <a:p>
            <a:endParaRPr lang="en-US" sz="2000" dirty="0"/>
          </a:p>
        </p:txBody>
      </p:sp>
      <p:pic>
        <p:nvPicPr>
          <p:cNvPr id="6" name="Picture 5" descr="A picture containing person, indoor, phone, text&#10;&#10;Description generated with high confidence">
            <a:extLst>
              <a:ext uri="{FF2B5EF4-FFF2-40B4-BE49-F238E27FC236}">
                <a16:creationId xmlns:a16="http://schemas.microsoft.com/office/drawing/2014/main" id="{203BF807-5B48-4A93-A1B4-E41A1E989E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18909" y="1744287"/>
            <a:ext cx="3010084" cy="3931920"/>
          </a:xfrm>
          <a:prstGeom prst="rect">
            <a:avLst/>
          </a:prstGeom>
        </p:spPr>
      </p:pic>
    </p:spTree>
    <p:extLst>
      <p:ext uri="{BB962C8B-B14F-4D97-AF65-F5344CB8AC3E}">
        <p14:creationId xmlns:p14="http://schemas.microsoft.com/office/powerpoint/2010/main" val="1826475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C4B3EA-1685-4243-BF33-29EFB4D56B60}"/>
              </a:ext>
            </a:extLst>
          </p:cNvPr>
          <p:cNvSpPr/>
          <p:nvPr/>
        </p:nvSpPr>
        <p:spPr>
          <a:xfrm>
            <a:off x="0" y="-56382"/>
            <a:ext cx="9159241" cy="1079156"/>
          </a:xfrm>
          <a:prstGeom prst="rect">
            <a:avLst/>
          </a:prstGeom>
          <a:solidFill>
            <a:srgbClr val="662E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27CC781A-FAC1-2A4A-A262-43D2C4430F3C}"/>
              </a:ext>
            </a:extLst>
          </p:cNvPr>
          <p:cNvGrpSpPr/>
          <p:nvPr/>
        </p:nvGrpSpPr>
        <p:grpSpPr>
          <a:xfrm>
            <a:off x="334554" y="1189262"/>
            <a:ext cx="8377645" cy="5107629"/>
            <a:chOff x="334554" y="1189260"/>
            <a:chExt cx="8377645" cy="5107629"/>
          </a:xfrm>
        </p:grpSpPr>
        <p:pic>
          <p:nvPicPr>
            <p:cNvPr id="3" name="Picture 2">
              <a:extLst>
                <a:ext uri="{FF2B5EF4-FFF2-40B4-BE49-F238E27FC236}">
                  <a16:creationId xmlns:a16="http://schemas.microsoft.com/office/drawing/2014/main" id="{EBC274F3-BF2D-CC41-9BF2-A24A62A47B5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8886"/>
            <a:stretch/>
          </p:blipFill>
          <p:spPr>
            <a:xfrm>
              <a:off x="334554" y="1189260"/>
              <a:ext cx="8377645" cy="5107629"/>
            </a:xfrm>
            <a:prstGeom prst="rect">
              <a:avLst/>
            </a:prstGeom>
          </p:spPr>
        </p:pic>
        <p:sp>
          <p:nvSpPr>
            <p:cNvPr id="2" name="Oval 1">
              <a:extLst>
                <a:ext uri="{FF2B5EF4-FFF2-40B4-BE49-F238E27FC236}">
                  <a16:creationId xmlns:a16="http://schemas.microsoft.com/office/drawing/2014/main" id="{13BBF9F8-B4E6-1D48-B408-210A41B13352}"/>
                </a:ext>
              </a:extLst>
            </p:cNvPr>
            <p:cNvSpPr/>
            <p:nvPr/>
          </p:nvSpPr>
          <p:spPr>
            <a:xfrm>
              <a:off x="2331373" y="4502198"/>
              <a:ext cx="83762" cy="83762"/>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7" name="TextBox 6">
            <a:extLst>
              <a:ext uri="{FF2B5EF4-FFF2-40B4-BE49-F238E27FC236}">
                <a16:creationId xmlns:a16="http://schemas.microsoft.com/office/drawing/2014/main" id="{338A58CF-13F4-0A4F-906C-FB69737F6524}"/>
              </a:ext>
            </a:extLst>
          </p:cNvPr>
          <p:cNvSpPr txBox="1"/>
          <p:nvPr/>
        </p:nvSpPr>
        <p:spPr>
          <a:xfrm>
            <a:off x="753975" y="99444"/>
            <a:ext cx="8280399" cy="923330"/>
          </a:xfrm>
          <a:prstGeom prst="rect">
            <a:avLst/>
          </a:prstGeom>
          <a:noFill/>
        </p:spPr>
        <p:txBody>
          <a:bodyPr wrap="square" rtlCol="0">
            <a:spAutoFit/>
          </a:bodyPr>
          <a:lstStyle/>
          <a:p>
            <a:r>
              <a:rPr lang="en-US" sz="5400" b="1" u="sng" dirty="0">
                <a:solidFill>
                  <a:schemeClr val="bg1"/>
                </a:solidFill>
                <a:latin typeface="Helvetica Neue LT Std 75" panose="020B0604020202020204" pitchFamily="34" charset="0"/>
                <a:cs typeface="Arial" panose="020B0604020202020204" pitchFamily="34" charset="0"/>
              </a:rPr>
              <a:t>Connect With NIMHD</a:t>
            </a:r>
          </a:p>
        </p:txBody>
      </p:sp>
    </p:spTree>
    <p:extLst>
      <p:ext uri="{BB962C8B-B14F-4D97-AF65-F5344CB8AC3E}">
        <p14:creationId xmlns:p14="http://schemas.microsoft.com/office/powerpoint/2010/main" val="620361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E4CFDA90-9529-F04B-9EB6-53A706333BB3}"/>
              </a:ext>
            </a:extLst>
          </p:cNvPr>
          <p:cNvSpPr>
            <a:spLocks noGrp="1"/>
          </p:cNvSpPr>
          <p:nvPr>
            <p:ph type="title"/>
          </p:nvPr>
        </p:nvSpPr>
        <p:spPr>
          <a:xfrm>
            <a:off x="457200" y="387350"/>
            <a:ext cx="8229600" cy="703263"/>
          </a:xfrm>
        </p:spPr>
        <p:txBody>
          <a:bodyPr/>
          <a:lstStyle/>
          <a:p>
            <a:r>
              <a:rPr lang="en-US" altLang="en-US" sz="3600" b="1" dirty="0">
                <a:latin typeface="Helvetica Neue Medium" panose="02000503000000020004" pitchFamily="2" charset="0"/>
                <a:cs typeface="Helvetica Neue Medium" panose="02000503000000020004" pitchFamily="2" charset="0"/>
              </a:rPr>
              <a:t>Health Disparity Populations</a:t>
            </a:r>
            <a:endParaRPr lang="en-US" altLang="en-US" sz="3600" dirty="0">
              <a:latin typeface="Helvetica Neue Medium" panose="02000503000000020004" pitchFamily="2" charset="0"/>
              <a:cs typeface="Helvetica Neue Medium" panose="02000503000000020004" pitchFamily="2" charset="0"/>
            </a:endParaRPr>
          </a:p>
        </p:txBody>
      </p:sp>
      <p:sp>
        <p:nvSpPr>
          <p:cNvPr id="61442" name="Content Placeholder 2">
            <a:extLst>
              <a:ext uri="{FF2B5EF4-FFF2-40B4-BE49-F238E27FC236}">
                <a16:creationId xmlns:a16="http://schemas.microsoft.com/office/drawing/2014/main" id="{56CF9EAE-0976-1741-A5F0-D9D03DCB557A}"/>
              </a:ext>
            </a:extLst>
          </p:cNvPr>
          <p:cNvSpPr>
            <a:spLocks noGrp="1"/>
          </p:cNvSpPr>
          <p:nvPr>
            <p:ph sz="half" idx="1"/>
          </p:nvPr>
        </p:nvSpPr>
        <p:spPr>
          <a:xfrm>
            <a:off x="457200" y="1238250"/>
            <a:ext cx="8235950" cy="4883150"/>
          </a:xfrm>
        </p:spPr>
        <p:txBody>
          <a:bodyPr>
            <a:normAutofit lnSpcReduction="10000"/>
          </a:bodyPr>
          <a:lstStyle/>
          <a:p>
            <a:pPr marL="0" indent="0">
              <a:lnSpc>
                <a:spcPct val="110000"/>
              </a:lnSpc>
              <a:buNone/>
            </a:pPr>
            <a:r>
              <a:rPr lang="en-US" altLang="en-US" sz="3000" b="1" dirty="0">
                <a:latin typeface="Arial" panose="020B0604020202020204" pitchFamily="34" charset="0"/>
                <a:cs typeface="Arial" panose="020B0604020202020204" pitchFamily="34" charset="0"/>
              </a:rPr>
              <a:t>•</a:t>
            </a:r>
            <a:r>
              <a:rPr lang="en-US" altLang="en-US" sz="2600" b="1" dirty="0">
                <a:latin typeface="Arial" panose="020B0604020202020204" pitchFamily="34" charset="0"/>
                <a:cs typeface="Arial" panose="020B0604020202020204" pitchFamily="34" charset="0"/>
              </a:rPr>
              <a:t>Racial/ethnic minorities defined by OMB </a:t>
            </a:r>
          </a:p>
          <a:p>
            <a:pPr marL="0" indent="0">
              <a:lnSpc>
                <a:spcPct val="110000"/>
              </a:lnSpc>
              <a:buNone/>
            </a:pPr>
            <a:r>
              <a:rPr lang="en-US" altLang="en-US" sz="2600" b="1" dirty="0">
                <a:latin typeface="Arial" panose="020B0604020202020204" pitchFamily="34" charset="0"/>
                <a:cs typeface="Arial" panose="020B0604020202020204" pitchFamily="34" charset="0"/>
              </a:rPr>
              <a:t>•Less privileged socio-economic status </a:t>
            </a:r>
          </a:p>
          <a:p>
            <a:pPr marL="0" indent="0">
              <a:lnSpc>
                <a:spcPct val="110000"/>
              </a:lnSpc>
              <a:buNone/>
            </a:pPr>
            <a:r>
              <a:rPr lang="en-US" altLang="en-US" sz="2600" b="1" dirty="0">
                <a:latin typeface="Arial" panose="020B0604020202020204" pitchFamily="34" charset="0"/>
                <a:cs typeface="Arial" panose="020B0604020202020204" pitchFamily="34" charset="0"/>
              </a:rPr>
              <a:t>•Underserved rural residents</a:t>
            </a:r>
          </a:p>
          <a:p>
            <a:pPr marL="0" indent="0">
              <a:lnSpc>
                <a:spcPct val="110000"/>
              </a:lnSpc>
              <a:buNone/>
            </a:pPr>
            <a:r>
              <a:rPr lang="en-US" altLang="en-US" sz="2600" b="1" dirty="0">
                <a:latin typeface="Arial" panose="020B0604020202020204" pitchFamily="34" charset="0"/>
                <a:cs typeface="Arial" panose="020B0604020202020204" pitchFamily="34" charset="0"/>
              </a:rPr>
              <a:t>•Sexual gender minorities</a:t>
            </a:r>
          </a:p>
          <a:p>
            <a:pPr marL="0" indent="0">
              <a:lnSpc>
                <a:spcPct val="100000"/>
              </a:lnSpc>
              <a:buNone/>
            </a:pPr>
            <a:r>
              <a:rPr lang="en-US" altLang="en-US" sz="2600" b="1" dirty="0">
                <a:latin typeface="Arial" panose="020B0604020202020204" pitchFamily="34" charset="0"/>
                <a:cs typeface="Arial" panose="020B0604020202020204" pitchFamily="34" charset="0"/>
              </a:rPr>
              <a:t>•A health outcome that is worse in these populations compared to a reference group defines a health disparity</a:t>
            </a:r>
          </a:p>
          <a:p>
            <a:pPr marL="0" indent="0">
              <a:lnSpc>
                <a:spcPct val="100000"/>
              </a:lnSpc>
            </a:pPr>
            <a:r>
              <a:rPr lang="en-US" altLang="en-US" sz="2600" b="1" dirty="0">
                <a:latin typeface="Helvetica Neue" panose="02000503000000020004" pitchFamily="2" charset="0"/>
                <a:cs typeface="Arial" panose="020B0604020202020204" pitchFamily="34" charset="0"/>
              </a:rPr>
              <a:t>Social disadvantage results in part from being subject to discrimination, and being underserved in health care</a:t>
            </a:r>
            <a:endParaRPr lang="en-US" altLang="en-US" sz="2600" dirty="0">
              <a:latin typeface="Helvetica Neue" panose="02000503000000020004" pitchFamily="2" charset="0"/>
              <a:cs typeface="Arial" panose="020B0604020202020204" pitchFamily="34" charset="0"/>
            </a:endParaRPr>
          </a:p>
        </p:txBody>
      </p:sp>
    </p:spTree>
    <p:extLst>
      <p:ext uri="{BB962C8B-B14F-4D97-AF65-F5344CB8AC3E}">
        <p14:creationId xmlns:p14="http://schemas.microsoft.com/office/powerpoint/2010/main" val="402285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3454"/>
            <a:ext cx="8103704" cy="1071926"/>
          </a:xfrm>
        </p:spPr>
        <p:txBody>
          <a:bodyPr>
            <a:noAutofit/>
          </a:bodyPr>
          <a:lstStyle/>
          <a:p>
            <a:pPr algn="ctr"/>
            <a:r>
              <a:rPr lang="en-US" sz="3600" b="1" dirty="0"/>
              <a:t>Race/Ethnicity and Socioeconomic Status Affect Health Outcomes</a:t>
            </a:r>
          </a:p>
        </p:txBody>
      </p:sp>
      <p:sp>
        <p:nvSpPr>
          <p:cNvPr id="3" name="Subtitle 2"/>
          <p:cNvSpPr>
            <a:spLocks noGrp="1"/>
          </p:cNvSpPr>
          <p:nvPr>
            <p:ph type="subTitle" idx="1"/>
          </p:nvPr>
        </p:nvSpPr>
        <p:spPr>
          <a:xfrm>
            <a:off x="457200" y="1481959"/>
            <a:ext cx="8318938" cy="4779227"/>
          </a:xfrm>
        </p:spPr>
        <p:txBody>
          <a:bodyPr>
            <a:noAutofit/>
          </a:bodyPr>
          <a:lstStyle/>
          <a:p>
            <a:pPr marL="342900" indent="-342900">
              <a:buFont typeface="Arial" panose="020B0604020202020204" pitchFamily="34" charset="0"/>
              <a:buChar char="•"/>
            </a:pPr>
            <a:r>
              <a:rPr lang="en-US" sz="2800" b="1" dirty="0">
                <a:latin typeface="Helvetica"/>
                <a:cs typeface="Helvetica"/>
              </a:rPr>
              <a:t>Fundamental importance in human research</a:t>
            </a:r>
          </a:p>
          <a:p>
            <a:pPr marL="342900" indent="-342900">
              <a:buFont typeface="Arial" panose="020B0604020202020204" pitchFamily="34" charset="0"/>
              <a:buChar char="•"/>
            </a:pPr>
            <a:r>
              <a:rPr lang="en-US" sz="2800" b="1" dirty="0">
                <a:latin typeface="Helvetica"/>
                <a:cs typeface="Helvetica"/>
              </a:rPr>
              <a:t>Race/ethnicity predict life expectancy and  mortality that are not fully explained</a:t>
            </a:r>
          </a:p>
          <a:p>
            <a:pPr marL="342900" indent="-342900">
              <a:buFont typeface="Arial" panose="020B0604020202020204" pitchFamily="34" charset="0"/>
              <a:buChar char="•"/>
            </a:pPr>
            <a:r>
              <a:rPr lang="en-US" sz="2800" b="1" dirty="0">
                <a:latin typeface="Helvetica"/>
                <a:cs typeface="Helvetica"/>
              </a:rPr>
              <a:t>African Americans have more strokes when compared to Whites for same SBP level</a:t>
            </a:r>
          </a:p>
          <a:p>
            <a:pPr marL="342900" indent="-342900">
              <a:buFont typeface="Arial" panose="020B0604020202020204" pitchFamily="34" charset="0"/>
              <a:buChar char="•"/>
            </a:pPr>
            <a:r>
              <a:rPr lang="en-US" sz="2800" b="1" dirty="0">
                <a:latin typeface="Helvetica"/>
                <a:cs typeface="Helvetica"/>
              </a:rPr>
              <a:t>Black persons with hypertension have less heart attacks and more cardiomyopathy</a:t>
            </a:r>
          </a:p>
          <a:p>
            <a:pPr marL="342900" indent="-342900">
              <a:buFont typeface="Arial" panose="020B0604020202020204" pitchFamily="34" charset="0"/>
              <a:buChar char="•"/>
            </a:pPr>
            <a:r>
              <a:rPr lang="en-US" sz="2800" b="1" dirty="0">
                <a:latin typeface="Helvetica"/>
                <a:cs typeface="Helvetica"/>
              </a:rPr>
              <a:t>Among persons with diabetes, all race/ethnic minorities have less heart disease and more ESRD when compared to Whites</a:t>
            </a:r>
          </a:p>
        </p:txBody>
      </p:sp>
    </p:spTree>
    <p:extLst>
      <p:ext uri="{BB962C8B-B14F-4D97-AF65-F5344CB8AC3E}">
        <p14:creationId xmlns:p14="http://schemas.microsoft.com/office/powerpoint/2010/main" val="1451157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a:extLst>
              <a:ext uri="{FF2B5EF4-FFF2-40B4-BE49-F238E27FC236}">
                <a16:creationId xmlns:a16="http://schemas.microsoft.com/office/drawing/2014/main" id="{EE2579BB-EE89-1545-B855-BF6545B460CE}"/>
              </a:ext>
            </a:extLst>
          </p:cNvPr>
          <p:cNvSpPr>
            <a:spLocks noGrp="1"/>
          </p:cNvSpPr>
          <p:nvPr>
            <p:ph type="title"/>
          </p:nvPr>
        </p:nvSpPr>
        <p:spPr>
          <a:xfrm>
            <a:off x="457200" y="115989"/>
            <a:ext cx="8229600" cy="1036637"/>
          </a:xfrm>
        </p:spPr>
        <p:txBody>
          <a:bodyPr/>
          <a:lstStyle/>
          <a:p>
            <a:pPr algn="ctr"/>
            <a:r>
              <a:rPr lang="en-US" altLang="en-US" sz="2800" b="1" dirty="0">
                <a:latin typeface="Helvetica Neue" panose="02000503000000020004" pitchFamily="2" charset="0"/>
                <a:ea typeface="Helvetica Neue" panose="02000503000000020004" pitchFamily="2" charset="0"/>
                <a:cs typeface="Helvetica Neue" panose="02000503000000020004" pitchFamily="2" charset="0"/>
              </a:rPr>
              <a:t>Relative Risk of All-Cause Mortality by US Annual Household Income Level in 2016</a:t>
            </a:r>
          </a:p>
        </p:txBody>
      </p:sp>
      <p:pic>
        <p:nvPicPr>
          <p:cNvPr id="92162" name="Content Placeholder 4">
            <a:extLst>
              <a:ext uri="{FF2B5EF4-FFF2-40B4-BE49-F238E27FC236}">
                <a16:creationId xmlns:a16="http://schemas.microsoft.com/office/drawing/2014/main" id="{AB792DC1-94BE-2242-BF78-88010B054A9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17513" y="1260475"/>
            <a:ext cx="8345487" cy="4198938"/>
          </a:xfrm>
        </p:spPr>
      </p:pic>
      <p:sp>
        <p:nvSpPr>
          <p:cNvPr id="4" name="Rectangle 3">
            <a:extLst>
              <a:ext uri="{FF2B5EF4-FFF2-40B4-BE49-F238E27FC236}">
                <a16:creationId xmlns:a16="http://schemas.microsoft.com/office/drawing/2014/main" id="{FA57F11F-CC41-4691-89A9-91C22801F67A}"/>
              </a:ext>
            </a:extLst>
          </p:cNvPr>
          <p:cNvSpPr/>
          <p:nvPr/>
        </p:nvSpPr>
        <p:spPr>
          <a:xfrm>
            <a:off x="1803634" y="5584893"/>
            <a:ext cx="7180975" cy="461665"/>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Helvetica Neue" panose="02000503000000020004"/>
                <a:ea typeface="+mn-ea"/>
                <a:cs typeface="Helvetica" panose="020B0604020202020204" pitchFamily="34" charset="0"/>
              </a:rPr>
              <a:t>Wyatt R, et al., Achieving health equity: A guide for health care organizations. IHI White Paper. Institute for Healthcare Improvement, 2016</a:t>
            </a:r>
          </a:p>
        </p:txBody>
      </p:sp>
    </p:spTree>
    <p:extLst>
      <p:ext uri="{BB962C8B-B14F-4D97-AF65-F5344CB8AC3E}">
        <p14:creationId xmlns:p14="http://schemas.microsoft.com/office/powerpoint/2010/main" val="3841252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Content Placeholder 10" descr="The NIMHD Minority Health and Health Disparities Research Framework reflects an evolving conceptualization of factors relevant to the understanding and promotion of minority health and to the understanding and reduction of health disparities. The framework serves as a vehicle for encouraging NIMHD- and NIH-supported research that addresses the complex and multi-faceted nature of minority health and health disparities, including research that spans different domains of influence (Biological, Behavioral, Physical/Built Environment, Sociocultural Environment, Healthcare System) as well as different levels of influence (Individual, Interpersonal, Community, Societal) within those domains. The framework also provides a classification structure that facilitates analysis of the NIMHD and NIH minority health and health disparities research portfolios to assess progress, gaps, and opportunities. Examples of factors are provided within each cell of the framework (e.g., Family Microbiome within the Interpersonal-Biological cell). These factors are not intended to be exhaustive. Health disparity populations, as well as other features of this framework, may be adjusted over time.">
            <a:extLst>
              <a:ext uri="{FF2B5EF4-FFF2-40B4-BE49-F238E27FC236}">
                <a16:creationId xmlns:a16="http://schemas.microsoft.com/office/drawing/2014/main" id="{F5EB8095-0D59-8F46-BDED-2EDB3AE8A8CE}"/>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15498" y="0"/>
            <a:ext cx="9144000" cy="6858000"/>
          </a:xfrm>
        </p:spPr>
      </p:pic>
    </p:spTree>
    <p:extLst>
      <p:ext uri="{BB962C8B-B14F-4D97-AF65-F5344CB8AC3E}">
        <p14:creationId xmlns:p14="http://schemas.microsoft.com/office/powerpoint/2010/main" val="2776728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806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8068" name="Rectangle 4"/>
          <p:cNvSpPr>
            <a:spLocks noGrp="1" noChangeArrowheads="1"/>
          </p:cNvSpPr>
          <p:nvPr>
            <p:ph type="title" idx="4294967295"/>
          </p:nvPr>
        </p:nvSpPr>
        <p:spPr>
          <a:xfrm>
            <a:off x="0" y="200025"/>
            <a:ext cx="9144000" cy="801688"/>
          </a:xfrm>
        </p:spPr>
        <p:txBody>
          <a:bodyPr>
            <a:normAutofit/>
          </a:bodyPr>
          <a:lstStyle/>
          <a:p>
            <a:pPr algn="ctr">
              <a:defRPr/>
            </a:pPr>
            <a:r>
              <a:rPr lang="en-US" sz="3600" b="1" dirty="0">
                <a:solidFill>
                  <a:srgbClr val="662E6B"/>
                </a:solidFill>
                <a:latin typeface="Helvetica Neue" panose="02000503000000020004" pitchFamily="2" charset="0"/>
                <a:ea typeface="Helvetica Neue" panose="02000503000000020004" pitchFamily="2" charset="0"/>
                <a:cs typeface="Helvetica Neue" panose="02000503000000020004" pitchFamily="2" charset="0"/>
              </a:rPr>
              <a:t>Social Determinants of Health</a:t>
            </a:r>
          </a:p>
        </p:txBody>
      </p:sp>
      <p:sp>
        <p:nvSpPr>
          <p:cNvPr id="88069" name="Rectangle 5"/>
          <p:cNvSpPr>
            <a:spLocks noGrp="1" noChangeArrowheads="1"/>
          </p:cNvSpPr>
          <p:nvPr>
            <p:ph idx="4294967295"/>
          </p:nvPr>
        </p:nvSpPr>
        <p:spPr>
          <a:xfrm>
            <a:off x="485775" y="1100138"/>
            <a:ext cx="8658225" cy="5605462"/>
          </a:xfrm>
        </p:spPr>
        <p:txBody>
          <a:bodyPr>
            <a:noAutofit/>
          </a:bodyPr>
          <a:lstStyle/>
          <a:p>
            <a:pPr>
              <a:lnSpc>
                <a:spcPct val="110000"/>
              </a:lnSpc>
              <a:buFontTx/>
              <a:buNone/>
              <a:defRPr/>
            </a:pPr>
            <a:r>
              <a:rPr lang="en-US" sz="2800" b="1" dirty="0">
                <a:latin typeface="Arial" panose="020B0604020202020204" pitchFamily="34" charset="0"/>
                <a:cs typeface="Arial" panose="020B0604020202020204" pitchFamily="34" charset="0"/>
              </a:rPr>
              <a:t>• Demographics including family background</a:t>
            </a:r>
          </a:p>
          <a:p>
            <a:pPr>
              <a:lnSpc>
                <a:spcPct val="110000"/>
              </a:lnSpc>
              <a:buFontTx/>
              <a:buNone/>
              <a:defRPr/>
            </a:pPr>
            <a:r>
              <a:rPr lang="en-US" sz="2800" b="1" dirty="0">
                <a:latin typeface="Arial" panose="020B0604020202020204" pitchFamily="34" charset="0"/>
                <a:cs typeface="Arial" panose="020B0604020202020204" pitchFamily="34" charset="0"/>
              </a:rPr>
              <a:t>• Urban or rural residence or geographic region</a:t>
            </a:r>
          </a:p>
          <a:p>
            <a:pPr>
              <a:lnSpc>
                <a:spcPct val="110000"/>
              </a:lnSpc>
              <a:buFontTx/>
              <a:buNone/>
              <a:defRPr/>
            </a:pPr>
            <a:r>
              <a:rPr lang="en-US" sz="2800" b="1" dirty="0">
                <a:latin typeface="Arial" panose="020B0604020202020204" pitchFamily="34" charset="0"/>
                <a:cs typeface="Arial" panose="020B0604020202020204" pitchFamily="34" charset="0"/>
              </a:rPr>
              <a:t>• Cultural identity, religiosity, spirituality</a:t>
            </a:r>
          </a:p>
          <a:p>
            <a:pPr>
              <a:lnSpc>
                <a:spcPct val="110000"/>
              </a:lnSpc>
              <a:buFontTx/>
              <a:buNone/>
              <a:defRPr/>
            </a:pPr>
            <a:r>
              <a:rPr lang="en-US" sz="2800" b="1" dirty="0">
                <a:latin typeface="Arial" panose="020B0604020202020204" pitchFamily="34" charset="0"/>
                <a:cs typeface="Arial" panose="020B0604020202020204" pitchFamily="34" charset="0"/>
              </a:rPr>
              <a:t>• Language proficiency, Literacy, numeracy</a:t>
            </a:r>
          </a:p>
          <a:p>
            <a:pPr>
              <a:lnSpc>
                <a:spcPct val="110000"/>
              </a:lnSpc>
              <a:buFontTx/>
              <a:buNone/>
              <a:defRPr/>
            </a:pPr>
            <a:r>
              <a:rPr lang="en-US" sz="2800" b="1" dirty="0">
                <a:latin typeface="Arial" panose="020B0604020202020204" pitchFamily="34" charset="0"/>
                <a:cs typeface="Arial" panose="020B0604020202020204" pitchFamily="34" charset="0"/>
              </a:rPr>
              <a:t>• </a:t>
            </a:r>
            <a:r>
              <a:rPr lang="en-US" sz="2800" b="1" dirty="0">
                <a:solidFill>
                  <a:srgbClr val="7030A0"/>
                </a:solidFill>
                <a:latin typeface="Arial" panose="020B0604020202020204" pitchFamily="34" charset="0"/>
                <a:cs typeface="Arial" panose="020B0604020202020204" pitchFamily="34" charset="0"/>
              </a:rPr>
              <a:t>Structural determinants</a:t>
            </a:r>
            <a:r>
              <a:rPr lang="en-US" sz="2800" b="1" dirty="0">
                <a:latin typeface="Arial" panose="020B0604020202020204" pitchFamily="34" charset="0"/>
                <a:cs typeface="Arial" panose="020B0604020202020204" pitchFamily="34" charset="0"/>
              </a:rPr>
              <a:t>: housing, green space, broadband, economic opportunity, transportation, schools, healthy food access, public safety </a:t>
            </a:r>
          </a:p>
          <a:p>
            <a:pPr algn="ctr">
              <a:lnSpc>
                <a:spcPct val="110000"/>
              </a:lnSpc>
              <a:defRPr/>
            </a:pP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PhenX</a:t>
            </a:r>
            <a:r>
              <a:rPr lang="en-US" sz="2800" b="1" dirty="0">
                <a:latin typeface="Arial" panose="020B0604020202020204" pitchFamily="34" charset="0"/>
                <a:cs typeface="Arial" panose="020B0604020202020204" pitchFamily="34" charset="0"/>
              </a:rPr>
              <a:t> Toolkit on </a:t>
            </a:r>
            <a:r>
              <a:rPr lang="en-US" sz="2800" b="1" dirty="0"/>
              <a:t>Social Determinants of Health</a:t>
            </a:r>
            <a:r>
              <a:rPr lang="en-US" dirty="0"/>
              <a:t>: </a:t>
            </a:r>
            <a:r>
              <a:rPr lang="en-US" sz="2800" u="sng" dirty="0">
                <a:hlinkClick r:id="rId3"/>
              </a:rPr>
              <a:t>https://www.phenxtoolkit.org/collections/view/6</a:t>
            </a:r>
            <a:endParaRPr lang="en-US" sz="2800" dirty="0"/>
          </a:p>
          <a:p>
            <a:pPr>
              <a:lnSpc>
                <a:spcPct val="110000"/>
              </a:lnSpc>
              <a:buFontTx/>
              <a:buNone/>
              <a:defRPr/>
            </a:pP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805168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81368C25-6CAA-0E4C-8D19-66D40658C1F3}"/>
              </a:ext>
            </a:extLst>
          </p:cNvPr>
          <p:cNvSpPr>
            <a:spLocks noGrp="1"/>
          </p:cNvSpPr>
          <p:nvPr>
            <p:ph type="title"/>
          </p:nvPr>
        </p:nvSpPr>
        <p:spPr>
          <a:xfrm>
            <a:off x="457200" y="271463"/>
            <a:ext cx="8229600" cy="801687"/>
          </a:xfrm>
        </p:spPr>
        <p:txBody>
          <a:bodyPr/>
          <a:lstStyle/>
          <a:p>
            <a:pPr algn="ctr"/>
            <a:r>
              <a:rPr lang="en-US" altLang="en-US" sz="3600" b="1">
                <a:solidFill>
                  <a:srgbClr val="662E6B"/>
                </a:solidFill>
                <a:latin typeface="Helvetica Neue Medium" panose="02000503000000020004" pitchFamily="2" charset="0"/>
                <a:cs typeface="Helvetica Neue Medium" panose="02000503000000020004" pitchFamily="2" charset="0"/>
              </a:rPr>
              <a:t>Perception of Unfair Treatment: 2015</a:t>
            </a:r>
          </a:p>
        </p:txBody>
      </p:sp>
      <p:sp>
        <p:nvSpPr>
          <p:cNvPr id="62466" name="Rectangle 4">
            <a:extLst>
              <a:ext uri="{FF2B5EF4-FFF2-40B4-BE49-F238E27FC236}">
                <a16:creationId xmlns:a16="http://schemas.microsoft.com/office/drawing/2014/main" id="{4FBC7E0E-7BF1-C44F-821D-94F1C7568E24}"/>
              </a:ext>
            </a:extLst>
          </p:cNvPr>
          <p:cNvSpPr>
            <a:spLocks noChangeArrowheads="1"/>
          </p:cNvSpPr>
          <p:nvPr/>
        </p:nvSpPr>
        <p:spPr bwMode="auto">
          <a:xfrm>
            <a:off x="3694113" y="5943600"/>
            <a:ext cx="46323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altLang="en-US" sz="1000" b="1" i="1" u="none" strike="noStrike" kern="1200" cap="none" spc="0" normalizeH="0" baseline="0" noProof="0">
                <a:ln>
                  <a:noFill/>
                </a:ln>
                <a:solidFill>
                  <a:prstClr val="black"/>
                </a:solidFill>
                <a:effectLst/>
                <a:uLnTx/>
                <a:uFillTx/>
                <a:latin typeface="Helvetica Neue" panose="02000503000000020004" pitchFamily="2" charset="0"/>
                <a:ea typeface="ＭＳ Ｐゴシック" panose="020B0600070205080204" pitchFamily="34" charset="-128"/>
                <a:cs typeface="+mn-cs"/>
              </a:rPr>
              <a:t>Kaiser Family Foundation Survey of Americans on Race, November 2015.</a:t>
            </a:r>
          </a:p>
        </p:txBody>
      </p:sp>
      <p:sp>
        <p:nvSpPr>
          <p:cNvPr id="62467" name="TextBox 4">
            <a:extLst>
              <a:ext uri="{FF2B5EF4-FFF2-40B4-BE49-F238E27FC236}">
                <a16:creationId xmlns:a16="http://schemas.microsoft.com/office/drawing/2014/main" id="{49143FFE-A5DD-DE4D-8311-9CDA215963D4}"/>
              </a:ext>
            </a:extLst>
          </p:cNvPr>
          <p:cNvSpPr txBox="1">
            <a:spLocks noChangeArrowheads="1"/>
          </p:cNvSpPr>
          <p:nvPr/>
        </p:nvSpPr>
        <p:spPr bwMode="auto">
          <a:xfrm>
            <a:off x="647700" y="5467350"/>
            <a:ext cx="7848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200" b="1" i="1" u="none" strike="noStrike" kern="1200" cap="none" spc="0" normalizeH="0" baseline="0" noProof="0">
                <a:ln>
                  <a:noFill/>
                </a:ln>
                <a:solidFill>
                  <a:prstClr val="black"/>
                </a:solidFill>
                <a:effectLst/>
                <a:uLnTx/>
                <a:uFillTx/>
                <a:latin typeface="Helvetica Neue" panose="02000503000000020004" pitchFamily="2" charset="0"/>
                <a:ea typeface="ＭＳ Ｐゴシック" panose="020B0600070205080204" pitchFamily="34" charset="-128"/>
                <a:cs typeface="Arial" panose="020B0604020202020204" pitchFamily="34" charset="0"/>
              </a:rPr>
              <a:t>Trust in clinician/institution? Role of Unconscious Bias?</a:t>
            </a:r>
          </a:p>
        </p:txBody>
      </p:sp>
      <p:graphicFrame>
        <p:nvGraphicFramePr>
          <p:cNvPr id="7" name="Content Placeholder 4">
            <a:extLst>
              <a:ext uri="{FF2B5EF4-FFF2-40B4-BE49-F238E27FC236}">
                <a16:creationId xmlns:a16="http://schemas.microsoft.com/office/drawing/2014/main" id="{C4571513-4900-6244-88CC-D7CB7BB0A900}"/>
              </a:ext>
            </a:extLst>
          </p:cNvPr>
          <p:cNvGraphicFramePr>
            <a:graphicFrameLocks/>
          </p:cNvGraphicFramePr>
          <p:nvPr/>
        </p:nvGraphicFramePr>
        <p:xfrm>
          <a:off x="833438" y="1312863"/>
          <a:ext cx="7477125" cy="3932237"/>
        </p:xfrm>
        <a:graphic>
          <a:graphicData uri="http://schemas.openxmlformats.org/drawingml/2006/table">
            <a:tbl>
              <a:tblPr firstRow="1" bandRow="1">
                <a:tableStyleId>{00A15C55-8517-42AA-B614-E9B94910E393}</a:tableStyleId>
              </a:tblPr>
              <a:tblGrid>
                <a:gridCol w="4496754">
                  <a:extLst>
                    <a:ext uri="{9D8B030D-6E8A-4147-A177-3AD203B41FA5}">
                      <a16:colId xmlns:a16="http://schemas.microsoft.com/office/drawing/2014/main" val="20000"/>
                    </a:ext>
                  </a:extLst>
                </a:gridCol>
                <a:gridCol w="1524324">
                  <a:extLst>
                    <a:ext uri="{9D8B030D-6E8A-4147-A177-3AD203B41FA5}">
                      <a16:colId xmlns:a16="http://schemas.microsoft.com/office/drawing/2014/main" val="20001"/>
                    </a:ext>
                  </a:extLst>
                </a:gridCol>
                <a:gridCol w="1456047">
                  <a:extLst>
                    <a:ext uri="{9D8B030D-6E8A-4147-A177-3AD203B41FA5}">
                      <a16:colId xmlns:a16="http://schemas.microsoft.com/office/drawing/2014/main" val="20002"/>
                    </a:ext>
                  </a:extLst>
                </a:gridCol>
              </a:tblGrid>
              <a:tr h="1432702">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x-none" sz="2200" u="none" strike="noStrike" cap="none" normalizeH="0" baseline="0" dirty="0">
                          <a:ln>
                            <a:noFill/>
                          </a:ln>
                          <a:effectLst/>
                          <a:latin typeface="Helvetica Neue" panose="02000503000000020004"/>
                        </a:rPr>
                        <a:t>In past 30 days were you treated unfairly because of racial or ethnic background in store, work, entertainment place, dealing with police, or getting healthcare? </a:t>
                      </a:r>
                      <a:endParaRPr lang="en-US" sz="2200" b="1" dirty="0">
                        <a:latin typeface="Helvetica Neue" panose="02000503000000020004"/>
                      </a:endParaRPr>
                    </a:p>
                  </a:txBody>
                  <a:tcPr marL="91459" marR="91459" marT="45714" marB="45714">
                    <a:solidFill>
                      <a:srgbClr val="662E6B"/>
                    </a:solidFill>
                  </a:tcPr>
                </a:tc>
                <a:tc hMerge="1">
                  <a:txBody>
                    <a:bodyPr/>
                    <a:lstStyle/>
                    <a:p>
                      <a:pPr algn="ctr"/>
                      <a:endParaRPr lang="en-US" sz="2200" b="1" dirty="0">
                        <a:latin typeface="Helvetica Neue" panose="02000503000000020004"/>
                        <a:ea typeface="Arial" charset="0"/>
                        <a:cs typeface="Arial" charset="0"/>
                      </a:endParaRPr>
                    </a:p>
                  </a:txBody>
                  <a:tcPr marT="45709" marB="45709" anchor="b"/>
                </a:tc>
                <a:tc hMerge="1">
                  <a:txBody>
                    <a:bodyPr/>
                    <a:lstStyle/>
                    <a:p>
                      <a:pPr algn="ctr"/>
                      <a:endParaRPr lang="en-US" sz="2400" b="1" dirty="0">
                        <a:latin typeface="Helvetica Neue" panose="02000503000000020004"/>
                        <a:ea typeface="Arial" charset="0"/>
                        <a:cs typeface="Arial" charset="0"/>
                      </a:endParaRPr>
                    </a:p>
                  </a:txBody>
                  <a:tcPr marT="45709" marB="45709" anchor="ctr"/>
                </a:tc>
                <a:extLst>
                  <a:ext uri="{0D108BD9-81ED-4DB2-BD59-A6C34878D82A}">
                    <a16:rowId xmlns:a16="http://schemas.microsoft.com/office/drawing/2014/main" val="10000"/>
                  </a:ext>
                </a:extLst>
              </a:tr>
              <a:tr h="4267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dirty="0">
                        <a:latin typeface="Helvetica Neue" panose="02000503000000020004"/>
                      </a:endParaRPr>
                    </a:p>
                  </a:txBody>
                  <a:tcPr marL="91459" marR="91459" marT="45714" marB="45714"/>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200" b="1" dirty="0">
                          <a:latin typeface="Helvetica Neue" panose="02000503000000020004"/>
                          <a:ea typeface="Arial" charset="0"/>
                          <a:cs typeface="Arial" charset="0"/>
                        </a:rPr>
                        <a:t>Percent Agree</a:t>
                      </a:r>
                    </a:p>
                  </a:txBody>
                  <a:tcPr marL="91459" marR="91459" marT="45714" marB="45714" anchor="b"/>
                </a:tc>
                <a:tc hMerge="1">
                  <a:txBody>
                    <a:bodyPr/>
                    <a:lstStyle/>
                    <a:p>
                      <a:endParaRPr lang="en-US"/>
                    </a:p>
                  </a:txBody>
                  <a:tcPr/>
                </a:tc>
                <a:extLst>
                  <a:ext uri="{0D108BD9-81ED-4DB2-BD59-A6C34878D82A}">
                    <a16:rowId xmlns:a16="http://schemas.microsoft.com/office/drawing/2014/main" val="10001"/>
                  </a:ext>
                </a:extLst>
              </a:tr>
              <a:tr h="518197">
                <a:tc>
                  <a:txBody>
                    <a:bodyPr/>
                    <a:lstStyle/>
                    <a:p>
                      <a:endParaRPr lang="en-US" sz="2800" b="1" dirty="0">
                        <a:latin typeface="Helvetica Neue" panose="02000503000000020004"/>
                      </a:endParaRPr>
                    </a:p>
                  </a:txBody>
                  <a:tcPr marL="91459" marR="91459" marT="45714" marB="45714"/>
                </a:tc>
                <a:tc>
                  <a:txBody>
                    <a:bodyPr/>
                    <a:lstStyle/>
                    <a:p>
                      <a:pPr algn="ctr"/>
                      <a:r>
                        <a:rPr lang="en-US" sz="2800" b="1" dirty="0">
                          <a:latin typeface="Helvetica Neue" panose="02000503000000020004"/>
                          <a:ea typeface="Arial" charset="0"/>
                          <a:cs typeface="Arial" charset="0"/>
                        </a:rPr>
                        <a:t>All</a:t>
                      </a:r>
                    </a:p>
                  </a:txBody>
                  <a:tcPr marL="91459" marR="91459" marT="45714" marB="45714" anchor="ctr"/>
                </a:tc>
                <a:tc>
                  <a:txBody>
                    <a:bodyPr/>
                    <a:lstStyle/>
                    <a:p>
                      <a:pPr algn="ctr"/>
                      <a:r>
                        <a:rPr lang="en-US" sz="2800" b="1" dirty="0">
                          <a:latin typeface="Helvetica Neue" panose="02000503000000020004"/>
                          <a:ea typeface="Arial" charset="0"/>
                          <a:cs typeface="Arial" charset="0"/>
                        </a:rPr>
                        <a:t>Health</a:t>
                      </a:r>
                    </a:p>
                  </a:txBody>
                  <a:tcPr marL="91459" marR="91459" marT="45714" marB="45714" anchor="ctr"/>
                </a:tc>
                <a:extLst>
                  <a:ext uri="{0D108BD9-81ED-4DB2-BD59-A6C34878D82A}">
                    <a16:rowId xmlns:a16="http://schemas.microsoft.com/office/drawing/2014/main" val="10002"/>
                  </a:ext>
                </a:extLst>
              </a:tr>
              <a:tr h="518197">
                <a:tc>
                  <a:txBody>
                    <a:bodyPr/>
                    <a:lstStyle/>
                    <a:p>
                      <a:r>
                        <a:rPr lang="en-US" sz="2800" b="1" dirty="0">
                          <a:latin typeface="Helvetica Neue" panose="02000503000000020004"/>
                          <a:ea typeface="Arial" charset="0"/>
                          <a:cs typeface="Arial" charset="0"/>
                        </a:rPr>
                        <a:t>Latinos</a:t>
                      </a:r>
                    </a:p>
                  </a:txBody>
                  <a:tcPr marL="91459" marR="91459" marT="45714" marB="45714"/>
                </a:tc>
                <a:tc>
                  <a:txBody>
                    <a:bodyPr/>
                    <a:lstStyle/>
                    <a:p>
                      <a:pPr algn="ctr"/>
                      <a:r>
                        <a:rPr lang="en-US" sz="2800" b="1" dirty="0">
                          <a:latin typeface="Helvetica Neue" panose="02000503000000020004"/>
                          <a:ea typeface="Arial" charset="0"/>
                          <a:cs typeface="Arial" charset="0"/>
                        </a:rPr>
                        <a:t>36%</a:t>
                      </a:r>
                    </a:p>
                  </a:txBody>
                  <a:tcPr marL="91459" marR="91459" marT="45714" marB="45714"/>
                </a:tc>
                <a:tc>
                  <a:txBody>
                    <a:bodyPr/>
                    <a:lstStyle/>
                    <a:p>
                      <a:pPr algn="ctr"/>
                      <a:r>
                        <a:rPr lang="en-US" sz="2800" b="1" dirty="0">
                          <a:latin typeface="Helvetica Neue" panose="02000503000000020004"/>
                          <a:ea typeface="Arial" charset="0"/>
                          <a:cs typeface="Arial" charset="0"/>
                        </a:rPr>
                        <a:t>14%</a:t>
                      </a:r>
                    </a:p>
                  </a:txBody>
                  <a:tcPr marL="91459" marR="91459" marT="45714" marB="45714"/>
                </a:tc>
                <a:extLst>
                  <a:ext uri="{0D108BD9-81ED-4DB2-BD59-A6C34878D82A}">
                    <a16:rowId xmlns:a16="http://schemas.microsoft.com/office/drawing/2014/main" val="10003"/>
                  </a:ext>
                </a:extLst>
              </a:tr>
              <a:tr h="518197">
                <a:tc>
                  <a:txBody>
                    <a:bodyPr/>
                    <a:lstStyle/>
                    <a:p>
                      <a:r>
                        <a:rPr lang="en-US" sz="2800" b="1" dirty="0">
                          <a:latin typeface="Helvetica Neue" panose="02000503000000020004"/>
                          <a:ea typeface="Arial" charset="0"/>
                          <a:cs typeface="Arial" charset="0"/>
                        </a:rPr>
                        <a:t>African Americans</a:t>
                      </a:r>
                    </a:p>
                  </a:txBody>
                  <a:tcPr marL="91459" marR="91459" marT="45714" marB="45714"/>
                </a:tc>
                <a:tc>
                  <a:txBody>
                    <a:bodyPr/>
                    <a:lstStyle/>
                    <a:p>
                      <a:pPr algn="ctr"/>
                      <a:r>
                        <a:rPr lang="en-US" sz="2800" b="1" dirty="0">
                          <a:latin typeface="Helvetica Neue" panose="02000503000000020004"/>
                          <a:ea typeface="Arial" charset="0"/>
                          <a:cs typeface="Arial" charset="0"/>
                        </a:rPr>
                        <a:t>53%</a:t>
                      </a:r>
                    </a:p>
                  </a:txBody>
                  <a:tcPr marL="91459" marR="91459" marT="45714" marB="45714"/>
                </a:tc>
                <a:tc>
                  <a:txBody>
                    <a:bodyPr/>
                    <a:lstStyle/>
                    <a:p>
                      <a:pPr algn="ctr"/>
                      <a:r>
                        <a:rPr lang="en-US" sz="2800" b="1" dirty="0">
                          <a:latin typeface="Helvetica Neue" panose="02000503000000020004"/>
                          <a:ea typeface="Arial" charset="0"/>
                          <a:cs typeface="Arial" charset="0"/>
                        </a:rPr>
                        <a:t>12%</a:t>
                      </a:r>
                    </a:p>
                  </a:txBody>
                  <a:tcPr marL="91459" marR="91459" marT="45714" marB="45714"/>
                </a:tc>
                <a:extLst>
                  <a:ext uri="{0D108BD9-81ED-4DB2-BD59-A6C34878D82A}">
                    <a16:rowId xmlns:a16="http://schemas.microsoft.com/office/drawing/2014/main" val="10004"/>
                  </a:ext>
                </a:extLst>
              </a:tr>
              <a:tr h="518197">
                <a:tc>
                  <a:txBody>
                    <a:bodyPr/>
                    <a:lstStyle/>
                    <a:p>
                      <a:r>
                        <a:rPr lang="en-US" sz="2800" b="1" dirty="0">
                          <a:latin typeface="Helvetica Neue" panose="02000503000000020004"/>
                          <a:ea typeface="Arial" charset="0"/>
                          <a:cs typeface="Arial" charset="0"/>
                        </a:rPr>
                        <a:t>Whites</a:t>
                      </a:r>
                    </a:p>
                  </a:txBody>
                  <a:tcPr marL="91459" marR="91459" marT="45714" marB="45714"/>
                </a:tc>
                <a:tc>
                  <a:txBody>
                    <a:bodyPr/>
                    <a:lstStyle/>
                    <a:p>
                      <a:pPr algn="ctr"/>
                      <a:r>
                        <a:rPr lang="en-US" sz="2800" b="1" dirty="0">
                          <a:latin typeface="Helvetica Neue" panose="02000503000000020004"/>
                          <a:ea typeface="Arial" charset="0"/>
                          <a:cs typeface="Arial" charset="0"/>
                        </a:rPr>
                        <a:t>15%</a:t>
                      </a:r>
                    </a:p>
                  </a:txBody>
                  <a:tcPr marL="91459" marR="91459" marT="45714" marB="45714"/>
                </a:tc>
                <a:tc>
                  <a:txBody>
                    <a:bodyPr/>
                    <a:lstStyle/>
                    <a:p>
                      <a:pPr algn="ctr"/>
                      <a:r>
                        <a:rPr lang="en-US" sz="2800" b="1" dirty="0">
                          <a:latin typeface="Helvetica Neue" panose="02000503000000020004"/>
                          <a:ea typeface="Arial" charset="0"/>
                          <a:cs typeface="Arial" charset="0"/>
                        </a:rPr>
                        <a:t>5%</a:t>
                      </a:r>
                    </a:p>
                  </a:txBody>
                  <a:tcPr marL="91459" marR="91459" marT="45714" marB="45714"/>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35927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a:extLst>
              <a:ext uri="{FF2B5EF4-FFF2-40B4-BE49-F238E27FC236}">
                <a16:creationId xmlns:a16="http://schemas.microsoft.com/office/drawing/2014/main" id="{45030D3D-DE04-6043-AFE0-EFDE8D49B2B1}"/>
              </a:ext>
            </a:extLst>
          </p:cNvPr>
          <p:cNvSpPr>
            <a:spLocks noGrp="1"/>
          </p:cNvSpPr>
          <p:nvPr>
            <p:ph type="title"/>
          </p:nvPr>
        </p:nvSpPr>
        <p:spPr>
          <a:xfrm>
            <a:off x="304800" y="271463"/>
            <a:ext cx="8839200" cy="795337"/>
          </a:xfrm>
        </p:spPr>
        <p:txBody>
          <a:bodyPr/>
          <a:lstStyle/>
          <a:p>
            <a:pPr algn="ctr"/>
            <a:r>
              <a:rPr lang="en-US" altLang="en-US" sz="3600" b="1">
                <a:latin typeface="Helvetica Neue Medium" panose="02000503000000020004" pitchFamily="2" charset="0"/>
                <a:cs typeface="Helvetica Neue Medium" panose="02000503000000020004" pitchFamily="2" charset="0"/>
              </a:rPr>
              <a:t>Racism as Research Construct</a:t>
            </a:r>
          </a:p>
        </p:txBody>
      </p:sp>
      <p:sp>
        <p:nvSpPr>
          <p:cNvPr id="64514" name="Content Placeholder 2">
            <a:extLst>
              <a:ext uri="{FF2B5EF4-FFF2-40B4-BE49-F238E27FC236}">
                <a16:creationId xmlns:a16="http://schemas.microsoft.com/office/drawing/2014/main" id="{D449294E-4313-B944-9BCB-EFD658FBDD1F}"/>
              </a:ext>
            </a:extLst>
          </p:cNvPr>
          <p:cNvSpPr>
            <a:spLocks noGrp="1"/>
          </p:cNvSpPr>
          <p:nvPr>
            <p:ph idx="1"/>
          </p:nvPr>
        </p:nvSpPr>
        <p:spPr>
          <a:xfrm>
            <a:off x="457200" y="1371600"/>
            <a:ext cx="8229600" cy="4729163"/>
          </a:xfrm>
        </p:spPr>
        <p:txBody>
          <a:bodyPr/>
          <a:lstStyle/>
          <a:p>
            <a:r>
              <a:rPr lang="en-US" altLang="en-US" sz="2800" b="1" i="1" dirty="0">
                <a:latin typeface="Helvetica Neue Light" panose="02000403000000020004" pitchFamily="2" charset="0"/>
                <a:cs typeface="Helvetica Neue Light" panose="02000403000000020004" pitchFamily="2" charset="0"/>
              </a:rPr>
              <a:t>Interpersonal</a:t>
            </a:r>
            <a:r>
              <a:rPr lang="en-US" altLang="en-US" sz="2800" b="1" dirty="0">
                <a:latin typeface="Helvetica Neue Light" panose="02000403000000020004" pitchFamily="2" charset="0"/>
                <a:cs typeface="Helvetica Neue Light" panose="02000403000000020004" pitchFamily="2" charset="0"/>
              </a:rPr>
              <a:t>: Most work done, good measures developed, associations established, most common</a:t>
            </a:r>
          </a:p>
          <a:p>
            <a:r>
              <a:rPr lang="en-US" altLang="en-US" sz="2800" b="1" i="1" dirty="0">
                <a:solidFill>
                  <a:srgbClr val="7030A0"/>
                </a:solidFill>
                <a:latin typeface="Arial" panose="020B0604020202020204" pitchFamily="34" charset="0"/>
                <a:cs typeface="Arial" panose="020B0604020202020204" pitchFamily="34" charset="0"/>
              </a:rPr>
              <a:t>Structural</a:t>
            </a:r>
            <a:r>
              <a:rPr lang="en-US" altLang="en-US" sz="2800" b="1" dirty="0">
                <a:solidFill>
                  <a:srgbClr val="7030A0"/>
                </a:solidFill>
                <a:latin typeface="Arial" panose="020B0604020202020204" pitchFamily="34" charset="0"/>
                <a:cs typeface="Arial" panose="020B0604020202020204" pitchFamily="34" charset="0"/>
              </a:rPr>
              <a:t>: History, culture, institutions, and codified practices that perpetuate inequity; how do we incorporate into research?</a:t>
            </a:r>
          </a:p>
          <a:p>
            <a:r>
              <a:rPr lang="en-US" altLang="en-US" sz="2800" b="1" i="1" dirty="0">
                <a:latin typeface="Helvetica Neue Light" panose="02000403000000020004" pitchFamily="2" charset="0"/>
                <a:cs typeface="Helvetica Neue Light" panose="02000403000000020004" pitchFamily="2" charset="0"/>
              </a:rPr>
              <a:t>Internalized</a:t>
            </a:r>
            <a:r>
              <a:rPr lang="en-US" altLang="en-US" sz="2800" b="1" dirty="0">
                <a:latin typeface="Helvetica Neue Light" panose="02000403000000020004" pitchFamily="2" charset="0"/>
                <a:cs typeface="Helvetica Neue Light" panose="02000403000000020004" pitchFamily="2" charset="0"/>
              </a:rPr>
              <a:t>: How discrimination (as above) effects individuals who are not aware or sublimate; accept cultural or biological inferiority</a:t>
            </a:r>
          </a:p>
          <a:p>
            <a:r>
              <a:rPr lang="en-US" altLang="en-US" sz="2800" b="1" dirty="0">
                <a:latin typeface="Helvetica Neue Light" panose="02000403000000020004" pitchFamily="2" charset="0"/>
                <a:cs typeface="Helvetica Neue Light" panose="02000403000000020004" pitchFamily="2" charset="0"/>
              </a:rPr>
              <a:t>Perceived societal and second-hand effects</a:t>
            </a:r>
          </a:p>
          <a:p>
            <a:endParaRPr lang="en-US" altLang="en-US" dirty="0">
              <a:latin typeface="Helvetica Neue Light" panose="02000403000000020004" pitchFamily="2" charset="0"/>
              <a:cs typeface="Helvetica Neue Light" panose="02000403000000020004" pitchFamily="2" charset="0"/>
            </a:endParaRPr>
          </a:p>
          <a:p>
            <a:endParaRPr lang="en-US" altLang="en-US" dirty="0">
              <a:latin typeface="Helvetica Neue Light" panose="02000403000000020004" pitchFamily="2" charset="0"/>
              <a:cs typeface="Helvetica Neue Light" panose="02000403000000020004" pitchFamily="2" charset="0"/>
            </a:endParaRPr>
          </a:p>
          <a:p>
            <a:endParaRPr lang="en-US" altLang="en-US" dirty="0">
              <a:latin typeface="Helvetica Neue Light" panose="02000403000000020004" pitchFamily="2" charset="0"/>
              <a:cs typeface="Helvetica Neue Light" panose="02000403000000020004" pitchFamily="2" charset="0"/>
            </a:endParaRPr>
          </a:p>
          <a:p>
            <a:endParaRPr lang="en-US" altLang="en-US" dirty="0">
              <a:latin typeface="Helvetica Neue Light" panose="02000403000000020004" pitchFamily="2" charset="0"/>
              <a:cs typeface="Helvetica Neue Light" panose="02000403000000020004" pitchFamily="2" charset="0"/>
            </a:endParaRPr>
          </a:p>
          <a:p>
            <a:endParaRPr lang="en-US" altLang="en-US" dirty="0">
              <a:latin typeface="Helvetica Neue Light" panose="02000403000000020004" pitchFamily="2" charset="0"/>
              <a:cs typeface="Helvetica Neue Light" panose="02000403000000020004" pitchFamily="2" charset="0"/>
            </a:endParaRPr>
          </a:p>
          <a:p>
            <a:endParaRPr lang="en-US" altLang="en-US" dirty="0">
              <a:latin typeface="Helvetica Neue Light" panose="02000403000000020004" pitchFamily="2" charset="0"/>
              <a:cs typeface="Helvetica Neue Light" panose="02000403000000020004" pitchFamily="2" charset="0"/>
            </a:endParaRPr>
          </a:p>
          <a:p>
            <a:endParaRPr lang="en-US" altLang="en-US" dirty="0">
              <a:latin typeface="Helvetica Neue Light" panose="02000403000000020004" pitchFamily="2" charset="0"/>
              <a:cs typeface="Helvetica Neue Light" panose="02000403000000020004" pitchFamily="2" charset="0"/>
            </a:endParaRPr>
          </a:p>
        </p:txBody>
      </p:sp>
    </p:spTree>
    <p:extLst>
      <p:ext uri="{BB962C8B-B14F-4D97-AF65-F5344CB8AC3E}">
        <p14:creationId xmlns:p14="http://schemas.microsoft.com/office/powerpoint/2010/main" val="3889849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a:extLst>
              <a:ext uri="{FF2B5EF4-FFF2-40B4-BE49-F238E27FC236}">
                <a16:creationId xmlns:a16="http://schemas.microsoft.com/office/drawing/2014/main" id="{A32C62E7-5C5B-904B-B1FE-D086EB61E499}"/>
              </a:ext>
            </a:extLst>
          </p:cNvPr>
          <p:cNvSpPr>
            <a:spLocks noGrp="1"/>
          </p:cNvSpPr>
          <p:nvPr>
            <p:ph type="title"/>
          </p:nvPr>
        </p:nvSpPr>
        <p:spPr>
          <a:xfrm>
            <a:off x="457200" y="271463"/>
            <a:ext cx="8229600" cy="1030287"/>
          </a:xfrm>
        </p:spPr>
        <p:txBody>
          <a:bodyPr/>
          <a:lstStyle/>
          <a:p>
            <a:pPr algn="ctr"/>
            <a:r>
              <a:rPr lang="en-US" altLang="en-US" sz="3200" b="1" dirty="0">
                <a:latin typeface="Arial" panose="020B0604020202020204" pitchFamily="34" charset="0"/>
                <a:ea typeface="ＭＳ Ｐゴシック" panose="020B0600070205080204" pitchFamily="34" charset="-128"/>
              </a:rPr>
              <a:t>Practice-based Research to Reduce Health Disparities: What is Needed?</a:t>
            </a:r>
          </a:p>
        </p:txBody>
      </p:sp>
      <p:sp>
        <p:nvSpPr>
          <p:cNvPr id="78850" name="Content Placeholder 2">
            <a:extLst>
              <a:ext uri="{FF2B5EF4-FFF2-40B4-BE49-F238E27FC236}">
                <a16:creationId xmlns:a16="http://schemas.microsoft.com/office/drawing/2014/main" id="{CAFC2E2A-6422-1042-A565-0869B5E42C2B}"/>
              </a:ext>
            </a:extLst>
          </p:cNvPr>
          <p:cNvSpPr>
            <a:spLocks noGrp="1"/>
          </p:cNvSpPr>
          <p:nvPr>
            <p:ph idx="1"/>
          </p:nvPr>
        </p:nvSpPr>
        <p:spPr>
          <a:xfrm>
            <a:off x="457200" y="1447800"/>
            <a:ext cx="8229600" cy="4799013"/>
          </a:xfrm>
        </p:spPr>
        <p:txBody>
          <a:bodyPr>
            <a:normAutofit/>
          </a:bodyPr>
          <a:lstStyle/>
          <a:p>
            <a:pPr>
              <a:defRPr/>
            </a:pPr>
            <a:r>
              <a:rPr lang="en-US" altLang="en-US" sz="2800" b="1" dirty="0">
                <a:latin typeface="Helvetica" pitchFamily="2" charset="0"/>
                <a:ea typeface="ＭＳ Ｐゴシック" charset="-128"/>
                <a:cs typeface="Helvetica Neue Light" charset="0"/>
              </a:rPr>
              <a:t>Shift models of care to population health with standardized measurement of social determinants of health</a:t>
            </a:r>
          </a:p>
          <a:p>
            <a:pPr>
              <a:defRPr/>
            </a:pPr>
            <a:r>
              <a:rPr lang="en-US" altLang="en-US" sz="2800" b="1" dirty="0">
                <a:latin typeface="Helvetica" pitchFamily="2" charset="0"/>
                <a:ea typeface="ＭＳ Ｐゴシック" charset="-128"/>
                <a:cs typeface="Helvetica Neue Light" charset="0"/>
              </a:rPr>
              <a:t>Address patient-clinician communication</a:t>
            </a:r>
          </a:p>
          <a:p>
            <a:pPr>
              <a:defRPr/>
            </a:pPr>
            <a:r>
              <a:rPr lang="en-US" altLang="en-US" sz="2800" b="1" dirty="0">
                <a:latin typeface="Helvetica" pitchFamily="2" charset="0"/>
                <a:ea typeface="ＭＳ Ｐゴシック" charset="-128"/>
                <a:cs typeface="Helvetica Neue Light" charset="0"/>
              </a:rPr>
              <a:t>What do concordant relationships do?</a:t>
            </a:r>
          </a:p>
          <a:p>
            <a:pPr>
              <a:defRPr/>
            </a:pPr>
            <a:r>
              <a:rPr lang="en-US" altLang="en-US" sz="2800" b="1" dirty="0">
                <a:latin typeface="Helvetica" pitchFamily="2" charset="0"/>
                <a:ea typeface="ＭＳ Ｐゴシック" charset="-128"/>
                <a:cs typeface="Helvetica Neue Light" charset="0"/>
              </a:rPr>
              <a:t>Leverage health IT to reduce disparities and promote health equity</a:t>
            </a:r>
          </a:p>
          <a:p>
            <a:pPr>
              <a:defRPr/>
            </a:pPr>
            <a:r>
              <a:rPr lang="en-US" altLang="en-US" sz="2800" b="1" dirty="0">
                <a:latin typeface="Helvetica" pitchFamily="2" charset="0"/>
                <a:ea typeface="ＭＳ Ｐゴシック" charset="-128"/>
                <a:cs typeface="Helvetica Neue Light" charset="0"/>
              </a:rPr>
              <a:t>Recognize and manage structural and interpersonal discrimination</a:t>
            </a:r>
          </a:p>
        </p:txBody>
      </p:sp>
    </p:spTree>
    <p:extLst>
      <p:ext uri="{BB962C8B-B14F-4D97-AF65-F5344CB8AC3E}">
        <p14:creationId xmlns:p14="http://schemas.microsoft.com/office/powerpoint/2010/main" val="3811530625"/>
      </p:ext>
    </p:extLst>
  </p:cSld>
  <p:clrMapOvr>
    <a:masterClrMapping/>
  </p:clrMapOvr>
</p:sld>
</file>

<file path=ppt/theme/theme1.xml><?xml version="1.0" encoding="utf-8"?>
<a:theme xmlns:a="http://schemas.openxmlformats.org/drawingml/2006/main" name="NIMHD Director PowerPoint Template">
  <a:themeElements>
    <a:clrScheme name="NIMHD-ColorPalette 1">
      <a:dk1>
        <a:srgbClr val="000000"/>
      </a:dk1>
      <a:lt1>
        <a:srgbClr val="FFFFFF"/>
      </a:lt1>
      <a:dk2>
        <a:srgbClr val="6C3A77"/>
      </a:dk2>
      <a:lt2>
        <a:srgbClr val="DE8A00"/>
      </a:lt2>
      <a:accent1>
        <a:srgbClr val="70A087"/>
      </a:accent1>
      <a:accent2>
        <a:srgbClr val="756660"/>
      </a:accent2>
      <a:accent3>
        <a:srgbClr val="F6CE3C"/>
      </a:accent3>
      <a:accent4>
        <a:srgbClr val="D74022"/>
      </a:accent4>
      <a:accent5>
        <a:srgbClr val="9E1B64"/>
      </a:accent5>
      <a:accent6>
        <a:srgbClr val="005CB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rectors_flatten_color (002) [Read-Only]" id="{8E475A85-CA13-4383-B9C8-CCA8DBEC3D00}" vid="{FEDA864F-EC13-4D30-959C-9B2B85F647FD}"/>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NIMHD Staff PowerPoint Template">
  <a:themeElements>
    <a:clrScheme name="NIMHD-ColorPalette 1">
      <a:dk1>
        <a:srgbClr val="000000"/>
      </a:dk1>
      <a:lt1>
        <a:srgbClr val="FFFFFF"/>
      </a:lt1>
      <a:dk2>
        <a:srgbClr val="6C3A77"/>
      </a:dk2>
      <a:lt2>
        <a:srgbClr val="DE8A00"/>
      </a:lt2>
      <a:accent1>
        <a:srgbClr val="70A087"/>
      </a:accent1>
      <a:accent2>
        <a:srgbClr val="756660"/>
      </a:accent2>
      <a:accent3>
        <a:srgbClr val="F6CE3C"/>
      </a:accent3>
      <a:accent4>
        <a:srgbClr val="D74022"/>
      </a:accent4>
      <a:accent5>
        <a:srgbClr val="9E1B64"/>
      </a:accent5>
      <a:accent6>
        <a:srgbClr val="005CB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ff_flatten_color (002) [Read-Only]" id="{7012266D-B566-480A-8790-9E8D8A331DDF}" vid="{27ACA1D1-384F-4CB5-8C2C-04DC80A936F0}"/>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NIMHD Director PowerPoint Template.potx</Template>
  <TotalTime>25665</TotalTime>
  <Words>693</Words>
  <Application>Microsoft Macintosh PowerPoint</Application>
  <PresentationFormat>On-screen Show (4:3)</PresentationFormat>
  <Paragraphs>89</Paragraphs>
  <Slides>13</Slides>
  <Notes>10</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13</vt:i4>
      </vt:variant>
    </vt:vector>
  </HeadingPairs>
  <TitlesOfParts>
    <vt:vector size="31" baseType="lpstr">
      <vt:lpstr>.HelveticaNeueDeskInterface-Regular</vt:lpstr>
      <vt:lpstr>Arial</vt:lpstr>
      <vt:lpstr>Calibri</vt:lpstr>
      <vt:lpstr>Courier New</vt:lpstr>
      <vt:lpstr>Helvetica</vt:lpstr>
      <vt:lpstr>Helvetica Neue</vt:lpstr>
      <vt:lpstr>Helvetica Neue Light</vt:lpstr>
      <vt:lpstr>Helvetica Neue LT Std 75</vt:lpstr>
      <vt:lpstr>Helvetica Neue Medium</vt:lpstr>
      <vt:lpstr>LucidaGrande</vt:lpstr>
      <vt:lpstr>Times</vt:lpstr>
      <vt:lpstr>NIMHD Director PowerPoint Template</vt:lpstr>
      <vt:lpstr>1_Custom Design</vt:lpstr>
      <vt:lpstr>Custom Design</vt:lpstr>
      <vt:lpstr>NIMHD Staff PowerPoint Template</vt:lpstr>
      <vt:lpstr>2_Custom Design</vt:lpstr>
      <vt:lpstr>7_Custom Design</vt:lpstr>
      <vt:lpstr>3_Custom Design</vt:lpstr>
      <vt:lpstr> PBRNs: Potential  Living Laboratories for Disparities Research  NAPCRG Practice Based  Research Network Conference</vt:lpstr>
      <vt:lpstr>Health Disparity Populations</vt:lpstr>
      <vt:lpstr>Race/Ethnicity and Socioeconomic Status Affect Health Outcomes</vt:lpstr>
      <vt:lpstr>Relative Risk of All-Cause Mortality by US Annual Household Income Level in 2016</vt:lpstr>
      <vt:lpstr>PowerPoint Presentation</vt:lpstr>
      <vt:lpstr>Social Determinants of Health</vt:lpstr>
      <vt:lpstr>Perception of Unfair Treatment: 2015</vt:lpstr>
      <vt:lpstr>Racism as Research Construct</vt:lpstr>
      <vt:lpstr>Practice-based Research to Reduce Health Disparities: What is Needed?</vt:lpstr>
      <vt:lpstr>NIMHD Grants Addressing Practice-Based Research</vt:lpstr>
      <vt:lpstr>Future Research Directions</vt:lpstr>
      <vt:lpstr>Special Issue of AJPH: New Perspectives to Advance Minority Health and Health Disparities Research  Supplement 1, 2019, Vol 109, No S1</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Walker</dc:creator>
  <cp:lastModifiedBy>Perez-Stable, Eliseo (NIH/NIMHD) [E]</cp:lastModifiedBy>
  <cp:revision>897</cp:revision>
  <cp:lastPrinted>2020-03-02T20:09:15Z</cp:lastPrinted>
  <dcterms:created xsi:type="dcterms:W3CDTF">2016-04-14T18:05:10Z</dcterms:created>
  <dcterms:modified xsi:type="dcterms:W3CDTF">2020-08-13T11:57:22Z</dcterms:modified>
</cp:coreProperties>
</file>