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3"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9BD"/>
    <a:srgbClr val="FBC5B5"/>
    <a:srgbClr val="EEA121"/>
    <a:srgbClr val="1B3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p:restoredTop sz="94629"/>
  </p:normalViewPr>
  <p:slideViewPr>
    <p:cSldViewPr snapToGrid="0" snapToObjects="1">
      <p:cViewPr varScale="1">
        <p:scale>
          <a:sx n="72" d="100"/>
          <a:sy n="72"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097280"/>
            <a:ext cx="10515600" cy="5079683"/>
          </a:xfrm>
        </p:spPr>
        <p:txBody>
          <a:bodyPr/>
          <a:lstStyle/>
          <a:p>
            <a:r>
              <a:rPr lang="en-US" dirty="0"/>
              <a:t>At what interval would rechecking cholesterol and/or blood pressure change management for prevention of atherosclerotic cardiovascular disease in patients not on cardiovascular medications?</a:t>
            </a:r>
          </a:p>
          <a:p>
            <a:pPr marL="0" indent="0">
              <a:buNone/>
            </a:pPr>
            <a:endParaRPr lang="en-US" dirty="0"/>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133856"/>
            <a:ext cx="10515600" cy="5043107"/>
          </a:xfrm>
        </p:spPr>
        <p:txBody>
          <a:bodyPr/>
          <a:lstStyle/>
          <a:p>
            <a:r>
              <a:rPr lang="en-US" dirty="0"/>
              <a:t>Calculation of 10 year ASCVD risk, using ACC/AHA Risk equations.</a:t>
            </a:r>
          </a:p>
          <a:p>
            <a:pPr lvl="1"/>
            <a:r>
              <a:rPr lang="en-US" dirty="0"/>
              <a:t>Simulated change in risk with natural aging</a:t>
            </a:r>
          </a:p>
          <a:p>
            <a:pPr lvl="1"/>
            <a:r>
              <a:rPr lang="en-US" dirty="0"/>
              <a:t>Calculated range of risk based on variability of blood pressure and cholesterol measurements.</a:t>
            </a:r>
          </a:p>
          <a:p>
            <a:pPr lvl="1"/>
            <a:r>
              <a:rPr lang="en-US" dirty="0"/>
              <a:t>Determined when the change in age is greater than the range of risk</a:t>
            </a:r>
          </a:p>
        </p:txBody>
      </p:sp>
    </p:spTree>
    <p:extLst>
      <p:ext uri="{BB962C8B-B14F-4D97-AF65-F5344CB8AC3E}">
        <p14:creationId xmlns:p14="http://schemas.microsoft.com/office/powerpoint/2010/main" val="38010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0515600" cy="4988243"/>
          </a:xfrm>
        </p:spPr>
        <p:txBody>
          <a:bodyPr/>
          <a:lstStyle/>
          <a:p>
            <a:r>
              <a:rPr lang="en-US" dirty="0"/>
              <a:t>The impact of age on risk is many-fold greater than the changes that would occur yearly in cholesterol and blood pressure levels</a:t>
            </a:r>
          </a:p>
          <a:p>
            <a:pPr marL="50800" indent="0">
              <a:buNone/>
            </a:pPr>
            <a:endParaRPr lang="en-US" dirty="0"/>
          </a:p>
          <a:p>
            <a:r>
              <a:rPr lang="en-US" dirty="0"/>
              <a:t>For an individual, the variability of blood pressure and cholesterol measurements is so much greater than the year to year change, that repeat measurements cannot give useful information into the actual changes in these measurements.</a:t>
            </a:r>
          </a:p>
          <a:p>
            <a:pPr lvl="1"/>
            <a:r>
              <a:rPr lang="en-US" dirty="0"/>
              <a:t>Even if a difference really existed it would be in the range of 2-3% of ARR for a medical intervention, such as a statin</a:t>
            </a:r>
          </a:p>
          <a:p>
            <a:endParaRPr lang="en-US" dirty="0"/>
          </a:p>
        </p:txBody>
      </p:sp>
    </p:spTree>
    <p:extLst>
      <p:ext uri="{BB962C8B-B14F-4D97-AF65-F5344CB8AC3E}">
        <p14:creationId xmlns:p14="http://schemas.microsoft.com/office/powerpoint/2010/main" val="160411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69264"/>
            <a:ext cx="10515600" cy="5207699"/>
          </a:xfrm>
        </p:spPr>
        <p:txBody>
          <a:bodyPr/>
          <a:lstStyle/>
          <a:p>
            <a:r>
              <a:rPr lang="en-US" dirty="0"/>
              <a:t>A one-time assessment of ASCVD risk in a 40-60 year old, using an accurate blood pressure measurement*, cholesterol, and A1c is probably sufficient for estimating ASCVD risk. Repeat measurements for patients not on medication are likely unnecessary.</a:t>
            </a:r>
          </a:p>
          <a:p>
            <a:pPr lvl="1"/>
            <a:r>
              <a:rPr lang="en-US" dirty="0"/>
              <a:t>Repeat measurements reasonable for significant changes in lifestyle: For example, a patient went from a professional hockey player to a sedentary hockey fan.</a:t>
            </a:r>
          </a:p>
          <a:p>
            <a:pPr marL="457200" lvl="1" indent="0">
              <a:buNone/>
            </a:pPr>
            <a:endParaRPr lang="en-US" dirty="0"/>
          </a:p>
          <a:p>
            <a:pPr marL="457200" lvl="1" indent="0">
              <a:buNone/>
            </a:pPr>
            <a:endParaRPr lang="en-US" dirty="0"/>
          </a:p>
          <a:p>
            <a:pPr marL="457200" lvl="1" indent="0">
              <a:buNone/>
            </a:pPr>
            <a:endParaRPr lang="en-US" dirty="0"/>
          </a:p>
          <a:p>
            <a:pPr marL="457200" lvl="1" indent="0">
              <a:buNone/>
            </a:pPr>
            <a:r>
              <a:rPr lang="en-US" sz="1800" dirty="0"/>
              <a:t>*Blood pressure should be measured multiple times within a specified time period to considered accurate for measure risk. Examples include home blood pressure monitoring, ambulatory blood pressure, or an automatic oscillatory blood pressure. </a:t>
            </a:r>
          </a:p>
          <a:p>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33</TotalTime>
  <Words>283</Words>
  <Application>Microsoft Office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Trebuchet MS</vt:lpstr>
      <vt:lpstr>Office Theme</vt:lpstr>
      <vt:lpstr>The Research Question</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STFM8</cp:lastModifiedBy>
  <cp:revision>4</cp:revision>
  <dcterms:created xsi:type="dcterms:W3CDTF">2019-02-14T16:03:51Z</dcterms:created>
  <dcterms:modified xsi:type="dcterms:W3CDTF">2021-03-18T14:08:49Z</dcterms:modified>
</cp:coreProperties>
</file>