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48" r:id="rId2"/>
    <p:sldMasterId id="2147483677" r:id="rId3"/>
  </p:sldMasterIdLst>
  <p:notesMasterIdLst>
    <p:notesMasterId r:id="rId23"/>
  </p:notesMasterIdLst>
  <p:handoutMasterIdLst>
    <p:handoutMasterId r:id="rId24"/>
  </p:handoutMasterIdLst>
  <p:sldIdLst>
    <p:sldId id="322" r:id="rId4"/>
    <p:sldId id="677" r:id="rId5"/>
    <p:sldId id="408" r:id="rId6"/>
    <p:sldId id="376" r:id="rId7"/>
    <p:sldId id="670" r:id="rId8"/>
    <p:sldId id="681" r:id="rId9"/>
    <p:sldId id="669" r:id="rId10"/>
    <p:sldId id="672" r:id="rId11"/>
    <p:sldId id="671" r:id="rId12"/>
    <p:sldId id="667" r:id="rId13"/>
    <p:sldId id="668" r:id="rId14"/>
    <p:sldId id="678" r:id="rId15"/>
    <p:sldId id="675" r:id="rId16"/>
    <p:sldId id="679" r:id="rId17"/>
    <p:sldId id="680" r:id="rId18"/>
    <p:sldId id="685" r:id="rId19"/>
    <p:sldId id="686" r:id="rId20"/>
    <p:sldId id="682" r:id="rId21"/>
    <p:sldId id="684"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
          <p15:clr>
            <a:srgbClr val="A4A3A4"/>
          </p15:clr>
        </p15:guide>
        <p15:guide id="3" pos="547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87"/>
    <a:srgbClr val="26C4AD"/>
    <a:srgbClr val="FCD450"/>
    <a:srgbClr val="BED600"/>
    <a:srgbClr val="F1FF8B"/>
    <a:srgbClr val="F2FF93"/>
    <a:srgbClr val="A5E3E0"/>
    <a:srgbClr val="63CECA"/>
    <a:srgbClr val="00A6B8"/>
    <a:srgbClr val="0098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91" autoAdjust="0"/>
    <p:restoredTop sz="78496" autoAdjust="0"/>
  </p:normalViewPr>
  <p:slideViewPr>
    <p:cSldViewPr showGuides="1">
      <p:cViewPr varScale="1">
        <p:scale>
          <a:sx n="76" d="100"/>
          <a:sy n="76" d="100"/>
        </p:scale>
        <p:origin x="498" y="96"/>
      </p:cViewPr>
      <p:guideLst>
        <p:guide orient="horz" pos="2160"/>
        <p:guide pos="288"/>
        <p:guide pos="5472"/>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JM"/>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428488C-F147-4F40-95D9-A342F48F9265}" type="datetimeFigureOut">
              <a:rPr lang="en-JM"/>
              <a:pPr>
                <a:defRPr/>
              </a:pPr>
              <a:t>25/6/2021</a:t>
            </a:fld>
            <a:endParaRPr lang="en-JM"/>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JM"/>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B75CB26-CF71-4A08-A906-A11F428C891D}" type="slidenum">
              <a:rPr lang="en-JM"/>
              <a:pPr>
                <a:defRPr/>
              </a:pPr>
              <a:t>‹#›</a:t>
            </a:fld>
            <a:endParaRPr lang="en-JM"/>
          </a:p>
        </p:txBody>
      </p:sp>
    </p:spTree>
    <p:extLst>
      <p:ext uri="{BB962C8B-B14F-4D97-AF65-F5344CB8AC3E}">
        <p14:creationId xmlns:p14="http://schemas.microsoft.com/office/powerpoint/2010/main" val="13298353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JM"/>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A1DB2BD-FB11-448B-B23E-89D6FE5FC4E7}" type="datetimeFigureOut">
              <a:rPr lang="en-JM"/>
              <a:pPr>
                <a:defRPr/>
              </a:pPr>
              <a:t>25/6/2021</a:t>
            </a:fld>
            <a:endParaRPr lang="en-JM"/>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JM"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JM"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JM"/>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724DA76-F914-45C6-BF80-7F2C46B6FB65}" type="slidenum">
              <a:rPr lang="en-JM"/>
              <a:pPr>
                <a:defRPr/>
              </a:pPr>
              <a:t>‹#›</a:t>
            </a:fld>
            <a:endParaRPr lang="en-JM"/>
          </a:p>
        </p:txBody>
      </p:sp>
    </p:spTree>
    <p:extLst>
      <p:ext uri="{BB962C8B-B14F-4D97-AF65-F5344CB8AC3E}">
        <p14:creationId xmlns:p14="http://schemas.microsoft.com/office/powerpoint/2010/main" val="887720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724DA76-F914-45C6-BF80-7F2C46B6FB65}" type="slidenum">
              <a:rPr lang="en-JM" smtClean="0"/>
              <a:pPr>
                <a:defRPr/>
              </a:pPr>
              <a:t>1</a:t>
            </a:fld>
            <a:endParaRPr lang="en-JM"/>
          </a:p>
        </p:txBody>
      </p:sp>
    </p:spTree>
    <p:extLst>
      <p:ext uri="{BB962C8B-B14F-4D97-AF65-F5344CB8AC3E}">
        <p14:creationId xmlns:p14="http://schemas.microsoft.com/office/powerpoint/2010/main" val="3895431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a:defRPr/>
            </a:pPr>
            <a:fld id="{5724DA76-F914-45C6-BF80-7F2C46B6FB65}" type="slidenum">
              <a:rPr lang="en-JM" smtClean="0"/>
              <a:pPr>
                <a:defRPr/>
              </a:pPr>
              <a:t>6</a:t>
            </a:fld>
            <a:endParaRPr lang="en-JM"/>
          </a:p>
        </p:txBody>
      </p:sp>
    </p:spTree>
    <p:extLst>
      <p:ext uri="{BB962C8B-B14F-4D97-AF65-F5344CB8AC3E}">
        <p14:creationId xmlns:p14="http://schemas.microsoft.com/office/powerpoint/2010/main" val="221359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724DA76-F914-45C6-BF80-7F2C46B6FB65}" type="slidenum">
              <a:rPr lang="en-JM" smtClean="0"/>
              <a:pPr>
                <a:defRPr/>
              </a:pPr>
              <a:t>7</a:t>
            </a:fld>
            <a:endParaRPr lang="en-JM"/>
          </a:p>
        </p:txBody>
      </p:sp>
    </p:spTree>
    <p:extLst>
      <p:ext uri="{BB962C8B-B14F-4D97-AF65-F5344CB8AC3E}">
        <p14:creationId xmlns:p14="http://schemas.microsoft.com/office/powerpoint/2010/main" val="4139873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b="0" i="0" kern="1200" dirty="0">
                <a:solidFill>
                  <a:schemeClr val="tx1"/>
                </a:solidFill>
                <a:effectLst/>
                <a:latin typeface="+mn-lt"/>
                <a:ea typeface="+mn-ea"/>
                <a:cs typeface="+mn-cs"/>
              </a:rPr>
              <a:t>The new CIHR priorities include: </a:t>
            </a:r>
          </a:p>
          <a:p>
            <a:r>
              <a:rPr lang="en-US" sz="1200" b="0" i="0" kern="1200" dirty="0">
                <a:solidFill>
                  <a:schemeClr val="tx1"/>
                </a:solidFill>
                <a:effectLst/>
                <a:latin typeface="+mn-lt"/>
                <a:ea typeface="+mn-ea"/>
                <a:cs typeface="+mn-cs"/>
              </a:rPr>
              <a:t>A) Advancing research excellence in all its diversity</a:t>
            </a:r>
          </a:p>
          <a:p>
            <a:r>
              <a:rPr lang="en-US" sz="1200" b="0" i="0" kern="1200" dirty="0">
                <a:solidFill>
                  <a:schemeClr val="tx1"/>
                </a:solidFill>
                <a:effectLst/>
                <a:latin typeface="+mn-lt"/>
                <a:ea typeface="+mn-ea"/>
                <a:cs typeface="+mn-cs"/>
              </a:rPr>
              <a:t>B) Strengthening Canadian health research capacity</a:t>
            </a:r>
          </a:p>
          <a:p>
            <a:r>
              <a:rPr lang="en-US" sz="1200" b="0" i="0" kern="1200" dirty="0">
                <a:solidFill>
                  <a:schemeClr val="tx1"/>
                </a:solidFill>
                <a:effectLst/>
                <a:latin typeface="+mn-lt"/>
                <a:ea typeface="+mn-ea"/>
                <a:cs typeface="+mn-cs"/>
              </a:rPr>
              <a:t>C) Accelerating the self-determination of First Nations, Inuit, and Métis Peoples in health research</a:t>
            </a:r>
          </a:p>
          <a:p>
            <a:r>
              <a:rPr lang="en-US" sz="1200" b="0" i="0" kern="1200" dirty="0">
                <a:solidFill>
                  <a:schemeClr val="tx1"/>
                </a:solidFill>
                <a:effectLst/>
                <a:latin typeface="+mn-lt"/>
                <a:ea typeface="+mn-ea"/>
                <a:cs typeface="+mn-cs"/>
              </a:rPr>
              <a:t>D) Pursuing health equity through research</a:t>
            </a:r>
          </a:p>
          <a:p>
            <a:r>
              <a:rPr lang="en-US" sz="1200" b="0" i="0" kern="1200" dirty="0">
                <a:solidFill>
                  <a:schemeClr val="tx1"/>
                </a:solidFill>
                <a:effectLst/>
                <a:latin typeface="+mn-lt"/>
                <a:ea typeface="+mn-ea"/>
                <a:cs typeface="+mn-cs"/>
              </a:rPr>
              <a:t>E) Integrating evidence in health decisions</a:t>
            </a:r>
          </a:p>
          <a:p>
            <a:r>
              <a:rPr lang="en-US" sz="1200" b="0" i="0" kern="1200" dirty="0">
                <a:solidFill>
                  <a:schemeClr val="tx1"/>
                </a:solidFill>
                <a:effectLst/>
                <a:latin typeface="+mn-lt"/>
                <a:ea typeface="+mn-ea"/>
                <a:cs typeface="+mn-cs"/>
              </a:rPr>
              <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The theme of health equity can be found throughout the strategic plan, as “respect for people” and supporting the principles of equity (fairness), diversity (representation), and inclusion (valued participation) in all interactions and across all aspects of CIHR's daily business is a CIHR value.</a:t>
            </a:r>
          </a:p>
          <a:p>
            <a:endParaRPr lang="en-US" sz="1200" b="0" i="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Specifically, health equity is emphasized in priorities B, C and D.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Priority B aims to promote equity, diversity, and inclusion while strengthening Canadian health research capacity and states that by removing systemic barriers to accessing research funding and embracing a diversity of perspectives, we will enhance the participation and retention of outstanding researchers from all under-represented groups, to ensure that we are capitalizing on the full extent of Canada's tremendous scientific talent.</a:t>
            </a:r>
          </a:p>
          <a:p>
            <a:endParaRPr lang="en-US" sz="1200" b="0" i="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Priority C focuses on accelerating the self-determination of First Nations, Inuit and Métis Peoples in health research. CIHR recognizes their significant and ongoing contributions to research, as well as to our collective understanding of health and well-being. Guided by a spirit of reconciliation and co-existence, and a commitment to promoting optimal health, CIHR will prioritize the requirements needed for First Nations, Inuit and Métis communities, including urban Indigenous populations, to strengthen Indigenous health research and knowledge mobilization. Strategies within this priority area include advancing the health and well-being of First Nations, Inuit and Métis Peoples, accelerating the implementation of the CIHR Action Plan: Building a Healthier Future for First Nations, Inuit and Métis Peoples, and removing barriers to Indigenous-led research.</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1" i="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Finally, Priority D looks explicitly at pursuing health equity through research. As a result of systemic discrimination, including racism, and other determinants of adverse health outcomes, there remain too many serious disparities amongst population groups in Canada. CIHR has identified that it is now time for a clear commitment to address health inequities as a significant aspect of our work and to improve the quality of life in Canada and globally. CIHR will pursue this objective by catalyzing research across all research areas to reduce health equity gaps that exist in Canada and globally. Ultimately, CIHR-funded research will lead to healthier communities that enjoy a good quality of life and are better able to cope with health emergencies.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a:defRPr/>
            </a:pPr>
            <a:fld id="{5724DA76-F914-45C6-BF80-7F2C46B6FB65}" type="slidenum">
              <a:rPr lang="en-JM" smtClean="0"/>
              <a:pPr>
                <a:defRPr/>
              </a:pPr>
              <a:t>8</a:t>
            </a:fld>
            <a:endParaRPr lang="en-JM"/>
          </a:p>
        </p:txBody>
      </p:sp>
    </p:spTree>
    <p:extLst>
      <p:ext uri="{BB962C8B-B14F-4D97-AF65-F5344CB8AC3E}">
        <p14:creationId xmlns:p14="http://schemas.microsoft.com/office/powerpoint/2010/main" val="2331854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11 </a:t>
            </a:r>
            <a:r>
              <a:rPr lang="fr-CA" dirty="0" err="1" smtClean="0"/>
              <a:t>member</a:t>
            </a:r>
            <a:r>
              <a:rPr lang="fr-CA" dirty="0" smtClean="0"/>
              <a:t> networks and one Network </a:t>
            </a:r>
            <a:r>
              <a:rPr lang="fr-CA" dirty="0" err="1" smtClean="0"/>
              <a:t>Coordinating</a:t>
            </a:r>
            <a:r>
              <a:rPr lang="fr-CA" baseline="0" dirty="0" smtClean="0"/>
              <a:t> Office </a:t>
            </a:r>
            <a:r>
              <a:rPr lang="fr-CA" baseline="0" dirty="0" err="1" smtClean="0"/>
              <a:t>comprising</a:t>
            </a:r>
            <a:r>
              <a:rPr lang="fr-CA" baseline="0" dirty="0" smtClean="0"/>
              <a:t> </a:t>
            </a:r>
            <a:r>
              <a:rPr lang="fr-CA" baseline="0" dirty="0" err="1" smtClean="0"/>
              <a:t>this</a:t>
            </a:r>
            <a:r>
              <a:rPr lang="fr-CA" baseline="0" dirty="0" smtClean="0"/>
              <a:t> pan-Canadian Network.</a:t>
            </a:r>
            <a:endParaRPr lang="en-US" dirty="0"/>
          </a:p>
        </p:txBody>
      </p:sp>
      <p:sp>
        <p:nvSpPr>
          <p:cNvPr id="4" name="Slide Number Placeholder 3"/>
          <p:cNvSpPr>
            <a:spLocks noGrp="1"/>
          </p:cNvSpPr>
          <p:nvPr>
            <p:ph type="sldNum" sz="quarter" idx="10"/>
          </p:nvPr>
        </p:nvSpPr>
        <p:spPr/>
        <p:txBody>
          <a:bodyPr/>
          <a:lstStyle/>
          <a:p>
            <a:fld id="{0C4E9ECC-1D5D-4610-8A97-F4AE4BDAC0E6}"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124703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image">
    <p:spTree>
      <p:nvGrpSpPr>
        <p:cNvPr id="1" name=""/>
        <p:cNvGrpSpPr/>
        <p:nvPr/>
      </p:nvGrpSpPr>
      <p:grpSpPr>
        <a:xfrm>
          <a:off x="0" y="0"/>
          <a:ext cx="0" cy="0"/>
          <a:chOff x="0" y="0"/>
          <a:chExt cx="0" cy="0"/>
        </a:xfrm>
      </p:grpSpPr>
      <p:pic>
        <p:nvPicPr>
          <p:cNvPr id="4" name="Picture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9000" y="2308225"/>
            <a:ext cx="59436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76200" y="6400800"/>
            <a:ext cx="9220200" cy="457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284163"/>
            <a:ext cx="2873375"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96200" y="6502400"/>
            <a:ext cx="990600"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3810000" y="2466975"/>
            <a:ext cx="485616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0" y="6553200"/>
            <a:ext cx="22860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4"/>
          <p:cNvSpPr>
            <a:spLocks noGrp="1"/>
          </p:cNvSpPr>
          <p:nvPr>
            <p:ph type="pic" sz="quarter" idx="11"/>
          </p:nvPr>
        </p:nvSpPr>
        <p:spPr>
          <a:xfrm>
            <a:off x="1" y="2819400"/>
            <a:ext cx="9144000" cy="3581400"/>
          </a:xfrm>
          <a:prstGeom prst="rect">
            <a:avLst/>
          </a:prstGeom>
        </p:spPr>
        <p:txBody>
          <a:bodyPr/>
          <a:lstStyle/>
          <a:p>
            <a:pPr lvl="0"/>
            <a:r>
              <a:rPr lang="en-US" noProof="0"/>
              <a:t>Drag picture to placeholder or click icon to add</a:t>
            </a:r>
          </a:p>
        </p:txBody>
      </p:sp>
      <p:sp>
        <p:nvSpPr>
          <p:cNvPr id="7" name="Text Placeholder 17"/>
          <p:cNvSpPr>
            <a:spLocks noGrp="1"/>
          </p:cNvSpPr>
          <p:nvPr>
            <p:ph type="body" sz="quarter" idx="10"/>
          </p:nvPr>
        </p:nvSpPr>
        <p:spPr>
          <a:xfrm>
            <a:off x="3980329" y="762000"/>
            <a:ext cx="4724400" cy="1334456"/>
          </a:xfrm>
          <a:prstGeom prst="rect">
            <a:avLst/>
          </a:prstGeom>
        </p:spPr>
        <p:txBody>
          <a:bodyPr/>
          <a:lstStyle>
            <a:lvl1pPr marL="0" indent="0">
              <a:buNone/>
              <a:defRPr sz="2400" baseline="0">
                <a:solidFill>
                  <a:schemeClr val="tx1"/>
                </a:solidFill>
              </a:defRPr>
            </a:lvl1pPr>
            <a:lvl2pPr marL="457200" indent="0">
              <a:buNone/>
              <a:defRPr sz="2700">
                <a:solidFill>
                  <a:schemeClr val="tx1">
                    <a:lumMod val="75000"/>
                    <a:lumOff val="25000"/>
                  </a:schemeClr>
                </a:solidFill>
              </a:defRPr>
            </a:lvl2pPr>
            <a:lvl3pPr marL="914400" indent="0">
              <a:buNone/>
              <a:defRPr sz="2700">
                <a:solidFill>
                  <a:schemeClr val="tx1">
                    <a:lumMod val="75000"/>
                    <a:lumOff val="25000"/>
                  </a:schemeClr>
                </a:solidFill>
              </a:defRPr>
            </a:lvl3pPr>
            <a:lvl4pPr marL="1371600" indent="0">
              <a:buNone/>
              <a:defRPr sz="2700">
                <a:solidFill>
                  <a:schemeClr val="tx1">
                    <a:lumMod val="75000"/>
                    <a:lumOff val="25000"/>
                  </a:schemeClr>
                </a:solidFill>
              </a:defRPr>
            </a:lvl4pPr>
            <a:lvl5pPr marL="1828800" indent="0">
              <a:buNone/>
              <a:defRPr sz="2700">
                <a:solidFill>
                  <a:schemeClr val="tx1">
                    <a:lumMod val="75000"/>
                    <a:lumOff val="25000"/>
                  </a:schemeClr>
                </a:solidFill>
              </a:defRPr>
            </a:lvl5pPr>
          </a:lstStyle>
          <a:p>
            <a:pPr lvl="0"/>
            <a:r>
              <a:rPr lang="en-US"/>
              <a:t>Click to edit Master text styles</a:t>
            </a:r>
          </a:p>
        </p:txBody>
      </p:sp>
    </p:spTree>
    <p:extLst>
      <p:ext uri="{BB962C8B-B14F-4D97-AF65-F5344CB8AC3E}">
        <p14:creationId xmlns:p14="http://schemas.microsoft.com/office/powerpoint/2010/main" val="1009630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 Two Colum with Background">
    <p:spTree>
      <p:nvGrpSpPr>
        <p:cNvPr id="1" name=""/>
        <p:cNvGrpSpPr/>
        <p:nvPr/>
      </p:nvGrpSpPr>
      <p:grpSpPr>
        <a:xfrm>
          <a:off x="0" y="0"/>
          <a:ext cx="0" cy="0"/>
          <a:chOff x="0" y="0"/>
          <a:chExt cx="0" cy="0"/>
        </a:xfrm>
      </p:grpSpPr>
      <p:sp>
        <p:nvSpPr>
          <p:cNvPr id="8" name="Rectangle 7"/>
          <p:cNvSpPr/>
          <p:nvPr/>
        </p:nvSpPr>
        <p:spPr>
          <a:xfrm>
            <a:off x="457200" y="914400"/>
            <a:ext cx="83820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ound Diagonal Corner Rectangle 9"/>
          <p:cNvSpPr/>
          <p:nvPr/>
        </p:nvSpPr>
        <p:spPr>
          <a:xfrm>
            <a:off x="5334000" y="914400"/>
            <a:ext cx="3810000" cy="5181600"/>
          </a:xfrm>
          <a:prstGeom prst="round2Diag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endParaRPr lang="en-JM" dirty="0"/>
          </a:p>
        </p:txBody>
      </p:sp>
      <p:sp>
        <p:nvSpPr>
          <p:cNvPr id="3" name="Text Placeholder 2"/>
          <p:cNvSpPr>
            <a:spLocks noGrp="1"/>
          </p:cNvSpPr>
          <p:nvPr>
            <p:ph type="body" idx="1"/>
          </p:nvPr>
        </p:nvSpPr>
        <p:spPr>
          <a:xfrm>
            <a:off x="437606" y="1295400"/>
            <a:ext cx="4040188" cy="639762"/>
          </a:xfrm>
        </p:spPr>
        <p:txBody>
          <a:bodyPr>
            <a:normAutofit/>
          </a:bodyPr>
          <a:lstStyle>
            <a:lvl1pPr marL="0" indent="0">
              <a:buNone/>
              <a:defRPr sz="18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Picture Placeholder 8"/>
          <p:cNvSpPr>
            <a:spLocks noGrp="1"/>
          </p:cNvSpPr>
          <p:nvPr>
            <p:ph type="pic" sz="quarter" idx="12"/>
          </p:nvPr>
        </p:nvSpPr>
        <p:spPr>
          <a:xfrm>
            <a:off x="7239000" y="4191000"/>
            <a:ext cx="1600200" cy="1600200"/>
          </a:xfrm>
        </p:spPr>
        <p:txBody>
          <a:bodyPr rtlCol="0">
            <a:normAutofit/>
          </a:bodyPr>
          <a:lstStyle/>
          <a:p>
            <a:pPr lvl="0"/>
            <a:endParaRPr lang="en-US" noProof="0"/>
          </a:p>
        </p:txBody>
      </p:sp>
      <p:sp>
        <p:nvSpPr>
          <p:cNvPr id="4" name="Content Placeholder 3"/>
          <p:cNvSpPr>
            <a:spLocks noGrp="1"/>
          </p:cNvSpPr>
          <p:nvPr>
            <p:ph sz="half" idx="2"/>
          </p:nvPr>
        </p:nvSpPr>
        <p:spPr>
          <a:xfrm>
            <a:off x="457200" y="2022475"/>
            <a:ext cx="4040188" cy="3768725"/>
          </a:xfrm>
        </p:spPr>
        <p:txBody>
          <a:bodyPr>
            <a:normAutofit/>
          </a:bodyPr>
          <a:lstStyle>
            <a:lvl1pPr>
              <a:defRPr sz="1700">
                <a:solidFill>
                  <a:schemeClr val="tx1"/>
                </a:solidFill>
              </a:defRPr>
            </a:lvl1pPr>
            <a:lvl2pPr>
              <a:defRPr sz="1700">
                <a:solidFill>
                  <a:schemeClr val="tx1"/>
                </a:solidFill>
              </a:defRPr>
            </a:lvl2pPr>
            <a:lvl3pPr>
              <a:defRPr sz="1700">
                <a:solidFill>
                  <a:schemeClr val="tx1"/>
                </a:solidFill>
              </a:defRPr>
            </a:lvl3pPr>
            <a:lvl4pPr>
              <a:defRPr sz="1700">
                <a:solidFill>
                  <a:schemeClr val="tx1"/>
                </a:solidFill>
              </a:defRPr>
            </a:lvl4pPr>
            <a:lvl5pPr>
              <a:defRPr sz="17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5" name="Text Placeholder 4"/>
          <p:cNvSpPr>
            <a:spLocks noGrp="1"/>
          </p:cNvSpPr>
          <p:nvPr>
            <p:ph type="body" sz="quarter" idx="3"/>
          </p:nvPr>
        </p:nvSpPr>
        <p:spPr>
          <a:xfrm>
            <a:off x="5715000" y="1295400"/>
            <a:ext cx="2952206" cy="639762"/>
          </a:xfrm>
        </p:spPr>
        <p:txBody>
          <a:bodyPr>
            <a:normAutofit/>
          </a:bodyPr>
          <a:lstStyle>
            <a:lvl1pPr marL="0" indent="0">
              <a:buNone/>
              <a:defRPr sz="18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715000" y="2022475"/>
            <a:ext cx="2971800" cy="3768725"/>
          </a:xfrm>
        </p:spPr>
        <p:txBody>
          <a:bodyPr>
            <a:normAutofit/>
          </a:bodyPr>
          <a:lstStyle>
            <a:lvl1pPr>
              <a:defRPr sz="1700">
                <a:solidFill>
                  <a:schemeClr val="tx1"/>
                </a:solidFill>
              </a:defRPr>
            </a:lvl1pPr>
            <a:lvl2pPr>
              <a:defRPr sz="1700">
                <a:solidFill>
                  <a:schemeClr val="tx1"/>
                </a:solidFill>
              </a:defRPr>
            </a:lvl2pPr>
            <a:lvl3pPr>
              <a:defRPr sz="1700">
                <a:solidFill>
                  <a:schemeClr val="tx1"/>
                </a:solidFill>
              </a:defRPr>
            </a:lvl3pPr>
            <a:lvl4pPr>
              <a:defRPr sz="1700">
                <a:solidFill>
                  <a:schemeClr val="tx1"/>
                </a:solidFill>
              </a:defRPr>
            </a:lvl4pPr>
            <a:lvl5pPr>
              <a:defRPr sz="17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Slide Number Placeholder 22"/>
          <p:cNvSpPr>
            <a:spLocks noGrp="1"/>
          </p:cNvSpPr>
          <p:nvPr>
            <p:ph type="sldNum" sz="quarter" idx="13"/>
          </p:nvPr>
        </p:nvSpPr>
        <p:spPr/>
        <p:txBody>
          <a:bodyPr/>
          <a:lstStyle>
            <a:lvl1pPr>
              <a:defRPr/>
            </a:lvl1pPr>
          </a:lstStyle>
          <a:p>
            <a:pPr>
              <a:defRPr/>
            </a:pPr>
            <a:fld id="{7ACAA805-2817-4B47-B6DC-0301D821BF19}" type="slidenum">
              <a:rPr lang="en-JM"/>
              <a:pPr>
                <a:defRPr/>
              </a:pPr>
              <a:t>‹#›</a:t>
            </a:fld>
            <a:endParaRPr lang="en-JM"/>
          </a:p>
        </p:txBody>
      </p:sp>
    </p:spTree>
    <p:extLst>
      <p:ext uri="{BB962C8B-B14F-4D97-AF65-F5344CB8AC3E}">
        <p14:creationId xmlns:p14="http://schemas.microsoft.com/office/powerpoint/2010/main" val="1318954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JM"/>
          </a:p>
        </p:txBody>
      </p:sp>
      <p:sp>
        <p:nvSpPr>
          <p:cNvPr id="15" name="Content Placeholder 14"/>
          <p:cNvSpPr>
            <a:spLocks noGrp="1"/>
          </p:cNvSpPr>
          <p:nvPr>
            <p:ph sz="quarter" idx="14"/>
          </p:nvPr>
        </p:nvSpPr>
        <p:spPr>
          <a:xfrm>
            <a:off x="457200" y="2057400"/>
            <a:ext cx="2667000" cy="3733800"/>
          </a:xfrm>
        </p:spPr>
        <p:txBody>
          <a:bodyPr>
            <a:normAutofit/>
          </a:bodyPr>
          <a:lstStyle>
            <a:lvl1pPr>
              <a:buNone/>
              <a:defRPr sz="1600">
                <a:solidFill>
                  <a:schemeClr val="tx1"/>
                </a:solidFill>
              </a:defRPr>
            </a:lvl1pPr>
            <a:lvl2pPr>
              <a:defRPr sz="1600"/>
            </a:lvl2pPr>
            <a:lvl3pPr>
              <a:defRPr sz="1600"/>
            </a:lvl3pPr>
            <a:lvl4pPr>
              <a:defRPr sz="1600"/>
            </a:lvl4pPr>
            <a:lvl5pPr>
              <a:defRPr sz="1600"/>
            </a:lvl5pPr>
          </a:lstStyle>
          <a:p>
            <a:pPr lvl="0"/>
            <a:endParaRPr lang="en-JM" dirty="0"/>
          </a:p>
        </p:txBody>
      </p:sp>
      <p:sp>
        <p:nvSpPr>
          <p:cNvPr id="16" name="Content Placeholder 14"/>
          <p:cNvSpPr>
            <a:spLocks noGrp="1"/>
          </p:cNvSpPr>
          <p:nvPr>
            <p:ph sz="quarter" idx="15"/>
          </p:nvPr>
        </p:nvSpPr>
        <p:spPr>
          <a:xfrm>
            <a:off x="3276600" y="2057400"/>
            <a:ext cx="2667000" cy="3733800"/>
          </a:xfrm>
        </p:spPr>
        <p:txBody>
          <a:bodyPr>
            <a:normAutofit/>
          </a:bodyPr>
          <a:lstStyle>
            <a:lvl1pPr>
              <a:buNone/>
              <a:defRPr sz="1600">
                <a:solidFill>
                  <a:schemeClr val="tx1"/>
                </a:solidFill>
              </a:defRPr>
            </a:lvl1pPr>
            <a:lvl2pPr>
              <a:defRPr sz="1600"/>
            </a:lvl2pPr>
            <a:lvl3pPr>
              <a:defRPr sz="1600"/>
            </a:lvl3pPr>
            <a:lvl4pPr>
              <a:defRPr sz="1600"/>
            </a:lvl4pPr>
            <a:lvl5pPr>
              <a:defRPr sz="1600"/>
            </a:lvl5pPr>
          </a:lstStyle>
          <a:p>
            <a:pPr lvl="0"/>
            <a:endParaRPr lang="en-JM" dirty="0"/>
          </a:p>
        </p:txBody>
      </p:sp>
      <p:sp>
        <p:nvSpPr>
          <p:cNvPr id="17" name="Content Placeholder 14"/>
          <p:cNvSpPr>
            <a:spLocks noGrp="1"/>
          </p:cNvSpPr>
          <p:nvPr>
            <p:ph sz="quarter" idx="16"/>
          </p:nvPr>
        </p:nvSpPr>
        <p:spPr>
          <a:xfrm>
            <a:off x="6096000" y="2057400"/>
            <a:ext cx="2667000" cy="3733800"/>
          </a:xfrm>
        </p:spPr>
        <p:txBody>
          <a:bodyPr>
            <a:normAutofit/>
          </a:bodyPr>
          <a:lstStyle>
            <a:lvl1pPr>
              <a:buNone/>
              <a:defRPr sz="1600">
                <a:solidFill>
                  <a:schemeClr val="tx1"/>
                </a:solidFill>
              </a:defRPr>
            </a:lvl1pPr>
            <a:lvl2pPr>
              <a:defRPr sz="1600"/>
            </a:lvl2pPr>
            <a:lvl3pPr>
              <a:defRPr sz="1600"/>
            </a:lvl3pPr>
            <a:lvl4pPr>
              <a:defRPr sz="1600"/>
            </a:lvl4pPr>
            <a:lvl5pPr>
              <a:defRPr sz="1600"/>
            </a:lvl5pPr>
          </a:lstStyle>
          <a:p>
            <a:pPr lvl="0"/>
            <a:endParaRPr lang="en-JM" dirty="0"/>
          </a:p>
        </p:txBody>
      </p:sp>
      <p:sp>
        <p:nvSpPr>
          <p:cNvPr id="12" name="Text Placeholder 2"/>
          <p:cNvSpPr>
            <a:spLocks noGrp="1"/>
          </p:cNvSpPr>
          <p:nvPr>
            <p:ph type="body" idx="1"/>
          </p:nvPr>
        </p:nvSpPr>
        <p:spPr>
          <a:xfrm>
            <a:off x="457200" y="1295400"/>
            <a:ext cx="2610394" cy="639762"/>
          </a:xfrm>
        </p:spPr>
        <p:txBody>
          <a:bodyPr>
            <a:normAutofit/>
          </a:bodyPr>
          <a:lstStyle>
            <a:lvl1pPr marL="0" indent="0">
              <a:buNone/>
              <a:defRPr sz="1800" b="1">
                <a:solidFill>
                  <a:schemeClr val="accent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2"/>
          <p:cNvSpPr>
            <a:spLocks noGrp="1"/>
          </p:cNvSpPr>
          <p:nvPr>
            <p:ph type="body" idx="20"/>
          </p:nvPr>
        </p:nvSpPr>
        <p:spPr>
          <a:xfrm>
            <a:off x="3276600" y="1295400"/>
            <a:ext cx="2610394" cy="639762"/>
          </a:xfrm>
        </p:spPr>
        <p:txBody>
          <a:bodyPr>
            <a:normAutofit/>
          </a:bodyPr>
          <a:lstStyle>
            <a:lvl1pPr marL="0" indent="0">
              <a:buNone/>
              <a:defRPr sz="1800" b="1">
                <a:solidFill>
                  <a:schemeClr val="accent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2"/>
          <p:cNvSpPr>
            <a:spLocks noGrp="1"/>
          </p:cNvSpPr>
          <p:nvPr>
            <p:ph type="body" idx="21"/>
          </p:nvPr>
        </p:nvSpPr>
        <p:spPr>
          <a:xfrm>
            <a:off x="6096000" y="1295400"/>
            <a:ext cx="2610394" cy="639762"/>
          </a:xfrm>
        </p:spPr>
        <p:txBody>
          <a:bodyPr>
            <a:normAutofit/>
          </a:bodyPr>
          <a:lstStyle>
            <a:lvl1pPr marL="0" indent="0">
              <a:buNone/>
              <a:defRPr sz="1800" b="1">
                <a:solidFill>
                  <a:schemeClr val="accent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Slide Number Placeholder 5"/>
          <p:cNvSpPr>
            <a:spLocks noGrp="1"/>
          </p:cNvSpPr>
          <p:nvPr>
            <p:ph type="sldNum" sz="quarter" idx="22"/>
          </p:nvPr>
        </p:nvSpPr>
        <p:spPr/>
        <p:txBody>
          <a:bodyPr/>
          <a:lstStyle>
            <a:lvl1pPr>
              <a:defRPr/>
            </a:lvl1pPr>
          </a:lstStyle>
          <a:p>
            <a:pPr>
              <a:defRPr/>
            </a:pPr>
            <a:fld id="{9F303285-FF1C-4455-875F-E0A7885DEB8E}" type="slidenum">
              <a:rPr lang="en-JM"/>
              <a:pPr>
                <a:defRPr/>
              </a:pPr>
              <a:t>‹#›</a:t>
            </a:fld>
            <a:endParaRPr lang="en-JM" dirty="0"/>
          </a:p>
        </p:txBody>
      </p:sp>
    </p:spTree>
    <p:extLst>
      <p:ext uri="{BB962C8B-B14F-4D97-AF65-F5344CB8AC3E}">
        <p14:creationId xmlns:p14="http://schemas.microsoft.com/office/powerpoint/2010/main" val="3653489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ey numbers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JM" dirty="0"/>
          </a:p>
        </p:txBody>
      </p:sp>
      <p:sp>
        <p:nvSpPr>
          <p:cNvPr id="16" name="Text Placeholder 4"/>
          <p:cNvSpPr>
            <a:spLocks noGrp="1"/>
          </p:cNvSpPr>
          <p:nvPr>
            <p:ph type="body" sz="quarter" idx="12"/>
          </p:nvPr>
        </p:nvSpPr>
        <p:spPr>
          <a:xfrm>
            <a:off x="457200" y="2971800"/>
            <a:ext cx="2667000" cy="2176272"/>
          </a:xfrm>
          <a:solidFill>
            <a:schemeClr val="bg1">
              <a:lumMod val="95000"/>
            </a:schemeClr>
          </a:solidFill>
          <a:ln w="6350">
            <a:solidFill>
              <a:schemeClr val="bg1">
                <a:lumMod val="85000"/>
              </a:schemeClr>
            </a:solidFill>
          </a:ln>
        </p:spPr>
        <p:txBody>
          <a:bodyPr tIns="182880">
            <a:normAutofit/>
          </a:bodyP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sz="2300" baseline="0">
                <a:solidFill>
                  <a:srgbClr val="5F5F5F"/>
                </a:solidFill>
                <a:latin typeface="+mn-lt"/>
                <a:cs typeface="Arial" panose="020B0604020202020204" pitchFamily="34" charset="0"/>
              </a:defRPr>
            </a:lvl1pPr>
          </a:lstStyle>
          <a:p>
            <a:pPr lvl="0"/>
            <a:r>
              <a:rPr lang="en-US"/>
              <a:t>Click to edit Master text styles</a:t>
            </a:r>
          </a:p>
        </p:txBody>
      </p:sp>
      <p:sp>
        <p:nvSpPr>
          <p:cNvPr id="19" name="Text Placeholder 3"/>
          <p:cNvSpPr>
            <a:spLocks noGrp="1"/>
          </p:cNvSpPr>
          <p:nvPr>
            <p:ph type="body" sz="quarter" idx="17" hasCustomPrompt="1"/>
          </p:nvPr>
        </p:nvSpPr>
        <p:spPr>
          <a:xfrm>
            <a:off x="457200" y="1600200"/>
            <a:ext cx="2667000" cy="1371600"/>
          </a:xfrm>
          <a:solidFill>
            <a:schemeClr val="accent1"/>
          </a:solidFill>
        </p:spPr>
        <p:txBody>
          <a:bodyPr>
            <a:noAutofit/>
          </a:bodyPr>
          <a:lstStyle>
            <a:lvl1pPr marL="0" indent="0" algn="ctr">
              <a:buNone/>
              <a:defRPr sz="7200">
                <a:solidFill>
                  <a:schemeClr val="bg1"/>
                </a:solidFill>
                <a:latin typeface="Arial" panose="020B0604020202020204" pitchFamily="34" charset="0"/>
                <a:cs typeface="Arial" panose="020B0604020202020204" pitchFamily="34" charset="0"/>
              </a:defRPr>
            </a:lvl1pPr>
            <a:lvl2pPr marL="457200" indent="0">
              <a:buNone/>
              <a:defRPr sz="6000">
                <a:solidFill>
                  <a:schemeClr val="accent1"/>
                </a:solidFill>
              </a:defRPr>
            </a:lvl2pPr>
            <a:lvl3pPr marL="914400" indent="0">
              <a:buNone/>
              <a:defRPr sz="6000">
                <a:solidFill>
                  <a:schemeClr val="accent1"/>
                </a:solidFill>
              </a:defRPr>
            </a:lvl3pPr>
            <a:lvl4pPr marL="1371600" indent="0">
              <a:buNone/>
              <a:defRPr sz="6000">
                <a:solidFill>
                  <a:schemeClr val="accent1"/>
                </a:solidFill>
              </a:defRPr>
            </a:lvl4pPr>
            <a:lvl5pPr marL="1828800" indent="0">
              <a:buNone/>
              <a:defRPr sz="6000">
                <a:solidFill>
                  <a:schemeClr val="accent1"/>
                </a:solidFill>
              </a:defRPr>
            </a:lvl5pPr>
          </a:lstStyle>
          <a:p>
            <a:pPr lvl="0"/>
            <a:r>
              <a:rPr lang="en-CA" dirty="0"/>
              <a:t>123</a:t>
            </a:r>
            <a:endParaRPr lang="en-US" dirty="0"/>
          </a:p>
        </p:txBody>
      </p:sp>
      <p:sp>
        <p:nvSpPr>
          <p:cNvPr id="20" name="Text Placeholder 4"/>
          <p:cNvSpPr>
            <a:spLocks noGrp="1"/>
          </p:cNvSpPr>
          <p:nvPr>
            <p:ph type="body" sz="quarter" idx="18" hasCustomPrompt="1"/>
          </p:nvPr>
        </p:nvSpPr>
        <p:spPr>
          <a:xfrm>
            <a:off x="3264408" y="1600200"/>
            <a:ext cx="2670048" cy="1371600"/>
          </a:xfrm>
          <a:solidFill>
            <a:schemeClr val="tx2"/>
          </a:solidFill>
        </p:spPr>
        <p:txBody>
          <a:bodyPr>
            <a:normAutofit/>
          </a:bodyPr>
          <a:lstStyle>
            <a:lvl1pPr marL="0" indent="0" algn="ctr">
              <a:buNone/>
              <a:defRPr sz="7200">
                <a:solidFill>
                  <a:schemeClr val="bg1"/>
                </a:solidFill>
                <a:latin typeface="Arial" panose="020B0604020202020204" pitchFamily="34" charset="0"/>
                <a:cs typeface="Arial" panose="020B0604020202020204" pitchFamily="34" charset="0"/>
              </a:defRPr>
            </a:lvl1pPr>
            <a:lvl5pPr>
              <a:defRPr/>
            </a:lvl5pPr>
          </a:lstStyle>
          <a:p>
            <a:pPr lvl="0"/>
            <a:r>
              <a:rPr lang="en-CA" dirty="0"/>
              <a:t>123</a:t>
            </a:r>
            <a:endParaRPr lang="en-US" dirty="0"/>
          </a:p>
        </p:txBody>
      </p:sp>
      <p:sp>
        <p:nvSpPr>
          <p:cNvPr id="21" name="Text Placeholder 9"/>
          <p:cNvSpPr>
            <a:spLocks noGrp="1"/>
          </p:cNvSpPr>
          <p:nvPr>
            <p:ph type="body" sz="quarter" idx="19" hasCustomPrompt="1"/>
          </p:nvPr>
        </p:nvSpPr>
        <p:spPr>
          <a:xfrm>
            <a:off x="6019800" y="1600200"/>
            <a:ext cx="2667000" cy="1371600"/>
          </a:xfrm>
          <a:solidFill>
            <a:schemeClr val="accent2"/>
          </a:solidFill>
        </p:spPr>
        <p:txBody>
          <a:bodyPr>
            <a:normAutofit/>
          </a:bodyPr>
          <a:lstStyle>
            <a:lvl1pPr marL="0" indent="0" algn="ctr">
              <a:buNone/>
              <a:defRPr sz="7200">
                <a:solidFill>
                  <a:schemeClr val="bg1"/>
                </a:solidFill>
                <a:latin typeface="Arial" panose="020B0604020202020204" pitchFamily="34" charset="0"/>
                <a:cs typeface="Arial" panose="020B0604020202020204" pitchFamily="34" charset="0"/>
              </a:defRPr>
            </a:lvl1pPr>
          </a:lstStyle>
          <a:p>
            <a:pPr lvl="0"/>
            <a:r>
              <a:rPr lang="en-CA" dirty="0"/>
              <a:t>123</a:t>
            </a:r>
            <a:endParaRPr lang="en-US" dirty="0"/>
          </a:p>
        </p:txBody>
      </p:sp>
      <p:sp>
        <p:nvSpPr>
          <p:cNvPr id="27" name="Text Placeholder 4"/>
          <p:cNvSpPr>
            <a:spLocks noGrp="1"/>
          </p:cNvSpPr>
          <p:nvPr>
            <p:ph type="body" sz="quarter" idx="20"/>
          </p:nvPr>
        </p:nvSpPr>
        <p:spPr>
          <a:xfrm>
            <a:off x="3264408" y="2971800"/>
            <a:ext cx="2667000" cy="2176272"/>
          </a:xfrm>
          <a:solidFill>
            <a:schemeClr val="bg1">
              <a:lumMod val="95000"/>
            </a:schemeClr>
          </a:solidFill>
          <a:ln w="6350">
            <a:solidFill>
              <a:schemeClr val="bg1">
                <a:lumMod val="85000"/>
              </a:schemeClr>
            </a:solidFill>
          </a:ln>
        </p:spPr>
        <p:txBody>
          <a:bodyPr tIns="182880">
            <a:normAutofit/>
          </a:bodyP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sz="2300" baseline="0">
                <a:solidFill>
                  <a:srgbClr val="5F5F5F"/>
                </a:solidFill>
                <a:latin typeface="+mn-lt"/>
                <a:cs typeface="Arial" panose="020B0604020202020204" pitchFamily="34" charset="0"/>
              </a:defRPr>
            </a:lvl1pPr>
          </a:lstStyle>
          <a:p>
            <a:pPr lvl="0"/>
            <a:r>
              <a:rPr lang="en-US"/>
              <a:t>Click to edit Master text styles</a:t>
            </a:r>
          </a:p>
        </p:txBody>
      </p:sp>
      <p:sp>
        <p:nvSpPr>
          <p:cNvPr id="28" name="Text Placeholder 4"/>
          <p:cNvSpPr>
            <a:spLocks noGrp="1"/>
          </p:cNvSpPr>
          <p:nvPr>
            <p:ph type="body" sz="quarter" idx="21"/>
          </p:nvPr>
        </p:nvSpPr>
        <p:spPr>
          <a:xfrm>
            <a:off x="6019800" y="2971800"/>
            <a:ext cx="2667000" cy="2176272"/>
          </a:xfrm>
          <a:solidFill>
            <a:schemeClr val="bg1">
              <a:lumMod val="95000"/>
            </a:schemeClr>
          </a:solidFill>
          <a:ln w="6350">
            <a:solidFill>
              <a:schemeClr val="bg1">
                <a:lumMod val="85000"/>
              </a:schemeClr>
            </a:solidFill>
          </a:ln>
        </p:spPr>
        <p:txBody>
          <a:bodyPr tIns="182880">
            <a:normAutofit/>
          </a:bodyP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sz="2300" baseline="0">
                <a:solidFill>
                  <a:srgbClr val="5F5F5F"/>
                </a:solidFill>
                <a:latin typeface="+mn-lt"/>
                <a:cs typeface="Arial" panose="020B0604020202020204" pitchFamily="34" charset="0"/>
              </a:defRPr>
            </a:lvl1pPr>
          </a:lstStyle>
          <a:p>
            <a:pPr lvl="0"/>
            <a:r>
              <a:rPr lang="en-US"/>
              <a:t>Click to edit Master text styles</a:t>
            </a:r>
          </a:p>
        </p:txBody>
      </p:sp>
      <p:sp>
        <p:nvSpPr>
          <p:cNvPr id="9" name="Slide Number Placeholder 5"/>
          <p:cNvSpPr>
            <a:spLocks noGrp="1"/>
          </p:cNvSpPr>
          <p:nvPr>
            <p:ph type="sldNum" sz="quarter" idx="22"/>
          </p:nvPr>
        </p:nvSpPr>
        <p:spPr/>
        <p:txBody>
          <a:bodyPr/>
          <a:lstStyle>
            <a:lvl1pPr>
              <a:defRPr/>
            </a:lvl1pPr>
          </a:lstStyle>
          <a:p>
            <a:pPr>
              <a:defRPr/>
            </a:pPr>
            <a:fld id="{1A439893-0BBE-480D-B530-1D1605238F9D}" type="slidenum">
              <a:rPr lang="en-JM"/>
              <a:pPr>
                <a:defRPr/>
              </a:pPr>
              <a:t>‹#›</a:t>
            </a:fld>
            <a:endParaRPr lang="en-JM" dirty="0"/>
          </a:p>
        </p:txBody>
      </p:sp>
    </p:spTree>
    <p:extLst>
      <p:ext uri="{BB962C8B-B14F-4D97-AF65-F5344CB8AC3E}">
        <p14:creationId xmlns:p14="http://schemas.microsoft.com/office/powerpoint/2010/main" val="26191408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Righ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endParaRPr lang="en-JM" dirty="0"/>
          </a:p>
        </p:txBody>
      </p:sp>
      <p:sp>
        <p:nvSpPr>
          <p:cNvPr id="11" name="Picture Placeholder 10"/>
          <p:cNvSpPr>
            <a:spLocks noGrp="1"/>
          </p:cNvSpPr>
          <p:nvPr>
            <p:ph type="pic" sz="quarter" idx="14"/>
          </p:nvPr>
        </p:nvSpPr>
        <p:spPr>
          <a:xfrm>
            <a:off x="4882582" y="1828800"/>
            <a:ext cx="3728018" cy="3591741"/>
          </a:xfrm>
          <a:ln w="5715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2000"/>
            </a:lvl1pPr>
          </a:lstStyle>
          <a:p>
            <a:pPr lvl="0"/>
            <a:endParaRPr lang="en-JM" noProof="0" dirty="0"/>
          </a:p>
        </p:txBody>
      </p:sp>
      <p:sp>
        <p:nvSpPr>
          <p:cNvPr id="5" name="Content Placeholder 4"/>
          <p:cNvSpPr>
            <a:spLocks noGrp="1"/>
          </p:cNvSpPr>
          <p:nvPr>
            <p:ph sz="quarter" idx="17"/>
          </p:nvPr>
        </p:nvSpPr>
        <p:spPr>
          <a:xfrm>
            <a:off x="457200" y="1752600"/>
            <a:ext cx="4191000" cy="3962400"/>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8"/>
          </p:nvPr>
        </p:nvSpPr>
        <p:spPr>
          <a:xfrm>
            <a:off x="457200" y="1066800"/>
            <a:ext cx="8229600" cy="533400"/>
          </a:xfrm>
        </p:spPr>
        <p:txBody>
          <a:bodyPr>
            <a:normAutofit/>
          </a:bodyPr>
          <a:lstStyle>
            <a:lvl1pPr marL="0" indent="0">
              <a:buNone/>
              <a:defRPr sz="2200" baseline="0">
                <a:solidFill>
                  <a:schemeClr val="tx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 name="Slide Number Placeholder 5"/>
          <p:cNvSpPr>
            <a:spLocks noGrp="1"/>
          </p:cNvSpPr>
          <p:nvPr>
            <p:ph type="sldNum" sz="quarter" idx="19"/>
          </p:nvPr>
        </p:nvSpPr>
        <p:spPr/>
        <p:txBody>
          <a:bodyPr/>
          <a:lstStyle>
            <a:lvl1pPr>
              <a:defRPr/>
            </a:lvl1pPr>
          </a:lstStyle>
          <a:p>
            <a:pPr>
              <a:defRPr/>
            </a:pPr>
            <a:fld id="{EEC633C0-D58C-4613-92D4-6FF7B666F7FD}" type="slidenum">
              <a:rPr lang="en-JM"/>
              <a:pPr>
                <a:defRPr/>
              </a:pPr>
              <a:t>‹#›</a:t>
            </a:fld>
            <a:endParaRPr lang="en-JM" dirty="0"/>
          </a:p>
        </p:txBody>
      </p:sp>
    </p:spTree>
    <p:extLst>
      <p:ext uri="{BB962C8B-B14F-4D97-AF65-F5344CB8AC3E}">
        <p14:creationId xmlns:p14="http://schemas.microsoft.com/office/powerpoint/2010/main" val="18925959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endParaRPr lang="en-JM" dirty="0"/>
          </a:p>
        </p:txBody>
      </p:sp>
      <p:sp>
        <p:nvSpPr>
          <p:cNvPr id="9" name="Content Placeholder 8"/>
          <p:cNvSpPr>
            <a:spLocks noGrp="1"/>
          </p:cNvSpPr>
          <p:nvPr>
            <p:ph sz="quarter" idx="13"/>
          </p:nvPr>
        </p:nvSpPr>
        <p:spPr>
          <a:xfrm>
            <a:off x="457200" y="1219200"/>
            <a:ext cx="8001000" cy="685800"/>
          </a:xfrm>
        </p:spPr>
        <p:txBody>
          <a:bodyPr>
            <a:noAutofit/>
          </a:bodyPr>
          <a:lstStyle>
            <a:lvl1pPr>
              <a:buNone/>
              <a:defRPr sz="1600">
                <a:solidFill>
                  <a:schemeClr val="tx1"/>
                </a:solidFill>
              </a:defRPr>
            </a:lvl1pPr>
            <a:lvl2pPr>
              <a:defRPr sz="1600"/>
            </a:lvl2pPr>
            <a:lvl3pPr>
              <a:defRPr sz="1600"/>
            </a:lvl3pPr>
            <a:lvl4pPr>
              <a:defRPr sz="1600"/>
            </a:lvl4pPr>
            <a:lvl5pPr algn="l">
              <a:buNone/>
              <a:defRPr sz="1600"/>
            </a:lvl5pPr>
          </a:lstStyle>
          <a:p>
            <a:pPr lvl="0"/>
            <a:endParaRPr lang="en-JM" dirty="0"/>
          </a:p>
        </p:txBody>
      </p:sp>
      <p:sp>
        <p:nvSpPr>
          <p:cNvPr id="11" name="Picture Placeholder 10"/>
          <p:cNvSpPr>
            <a:spLocks noGrp="1"/>
          </p:cNvSpPr>
          <p:nvPr>
            <p:ph type="pic" sz="quarter" idx="14"/>
          </p:nvPr>
        </p:nvSpPr>
        <p:spPr>
          <a:xfrm>
            <a:off x="609598" y="2209800"/>
            <a:ext cx="4434840" cy="3246120"/>
          </a:xfrm>
          <a:ln w="5715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2000"/>
            </a:lvl1pPr>
          </a:lstStyle>
          <a:p>
            <a:pPr lvl="0"/>
            <a:endParaRPr lang="en-JM" noProof="0"/>
          </a:p>
        </p:txBody>
      </p:sp>
      <p:sp>
        <p:nvSpPr>
          <p:cNvPr id="18" name="Content Placeholder 17"/>
          <p:cNvSpPr>
            <a:spLocks noGrp="1"/>
          </p:cNvSpPr>
          <p:nvPr>
            <p:ph sz="quarter" idx="15"/>
          </p:nvPr>
        </p:nvSpPr>
        <p:spPr>
          <a:xfrm>
            <a:off x="5638800" y="3276600"/>
            <a:ext cx="2362200" cy="1143000"/>
          </a:xfrm>
        </p:spPr>
        <p:txBody>
          <a:bodyPr>
            <a:noAutofit/>
          </a:bodyPr>
          <a:lstStyle>
            <a:lvl1pPr>
              <a:buNone/>
              <a:defRPr sz="1600">
                <a:solidFill>
                  <a:schemeClr val="tx1"/>
                </a:solidFill>
              </a:defRPr>
            </a:lvl1pPr>
            <a:lvl2pPr>
              <a:defRPr sz="1600"/>
            </a:lvl2pPr>
            <a:lvl3pPr>
              <a:defRPr sz="1600"/>
            </a:lvl3pPr>
            <a:lvl4pPr>
              <a:defRPr sz="1600"/>
            </a:lvl4pPr>
            <a:lvl5pPr>
              <a:defRPr sz="1600"/>
            </a:lvl5pPr>
          </a:lstStyle>
          <a:p>
            <a:pPr lvl="0"/>
            <a:endParaRPr lang="en-JM" dirty="0"/>
          </a:p>
        </p:txBody>
      </p:sp>
      <p:sp>
        <p:nvSpPr>
          <p:cNvPr id="19" name="Content Placeholder 17"/>
          <p:cNvSpPr>
            <a:spLocks noGrp="1"/>
          </p:cNvSpPr>
          <p:nvPr>
            <p:ph sz="quarter" idx="16"/>
          </p:nvPr>
        </p:nvSpPr>
        <p:spPr>
          <a:xfrm>
            <a:off x="5638800" y="2362200"/>
            <a:ext cx="2362200" cy="685800"/>
          </a:xfrm>
        </p:spPr>
        <p:txBody>
          <a:bodyPr>
            <a:noAutofit/>
          </a:bodyPr>
          <a:lstStyle>
            <a:lvl1pPr>
              <a:buNone/>
              <a:defRPr sz="1600">
                <a:solidFill>
                  <a:schemeClr val="tx1"/>
                </a:solidFill>
              </a:defRPr>
            </a:lvl1pPr>
            <a:lvl2pPr>
              <a:defRPr sz="1600"/>
            </a:lvl2pPr>
            <a:lvl3pPr>
              <a:defRPr sz="1600"/>
            </a:lvl3pPr>
            <a:lvl4pPr>
              <a:defRPr sz="1600"/>
            </a:lvl4pPr>
            <a:lvl5pPr>
              <a:defRPr sz="1600"/>
            </a:lvl5pPr>
          </a:lstStyle>
          <a:p>
            <a:pPr lvl="0"/>
            <a:endParaRPr lang="en-JM" dirty="0"/>
          </a:p>
        </p:txBody>
      </p:sp>
      <p:sp>
        <p:nvSpPr>
          <p:cNvPr id="20" name="Content Placeholder 17"/>
          <p:cNvSpPr>
            <a:spLocks noGrp="1"/>
          </p:cNvSpPr>
          <p:nvPr>
            <p:ph sz="quarter" idx="17"/>
          </p:nvPr>
        </p:nvSpPr>
        <p:spPr>
          <a:xfrm>
            <a:off x="5638800" y="4648200"/>
            <a:ext cx="2362200" cy="533400"/>
          </a:xfrm>
        </p:spPr>
        <p:txBody>
          <a:bodyPr>
            <a:noAutofit/>
          </a:bodyPr>
          <a:lstStyle>
            <a:lvl1pPr>
              <a:buNone/>
              <a:defRPr sz="1600">
                <a:solidFill>
                  <a:schemeClr val="tx1"/>
                </a:solidFill>
              </a:defRPr>
            </a:lvl1pPr>
            <a:lvl2pPr>
              <a:defRPr sz="1600"/>
            </a:lvl2pPr>
            <a:lvl3pPr>
              <a:defRPr sz="1600"/>
            </a:lvl3pPr>
            <a:lvl4pPr>
              <a:defRPr sz="1600"/>
            </a:lvl4pPr>
            <a:lvl5pPr>
              <a:defRPr sz="1600"/>
            </a:lvl5pPr>
          </a:lstStyle>
          <a:p>
            <a:pPr lvl="0"/>
            <a:endParaRPr lang="en-JM" dirty="0"/>
          </a:p>
        </p:txBody>
      </p:sp>
      <p:sp>
        <p:nvSpPr>
          <p:cNvPr id="8" name="Slide Number Placeholder 5"/>
          <p:cNvSpPr>
            <a:spLocks noGrp="1"/>
          </p:cNvSpPr>
          <p:nvPr>
            <p:ph type="sldNum" sz="quarter" idx="18"/>
          </p:nvPr>
        </p:nvSpPr>
        <p:spPr/>
        <p:txBody>
          <a:bodyPr/>
          <a:lstStyle>
            <a:lvl1pPr>
              <a:defRPr/>
            </a:lvl1pPr>
          </a:lstStyle>
          <a:p>
            <a:pPr>
              <a:defRPr/>
            </a:pPr>
            <a:fld id="{BE3B9644-91C8-4C8B-85EE-6C9EF8298C66}" type="slidenum">
              <a:rPr lang="en-JM"/>
              <a:pPr>
                <a:defRPr/>
              </a:pPr>
              <a:t>‹#›</a:t>
            </a:fld>
            <a:endParaRPr lang="en-JM" dirty="0"/>
          </a:p>
        </p:txBody>
      </p:sp>
    </p:spTree>
    <p:extLst>
      <p:ext uri="{BB962C8B-B14F-4D97-AF65-F5344CB8AC3E}">
        <p14:creationId xmlns:p14="http://schemas.microsoft.com/office/powerpoint/2010/main" val="11979611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ograp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endParaRPr lang="en-JM" dirty="0"/>
          </a:p>
        </p:txBody>
      </p:sp>
      <p:sp>
        <p:nvSpPr>
          <p:cNvPr id="19" name="Picture Placeholder 18"/>
          <p:cNvSpPr>
            <a:spLocks noGrp="1"/>
          </p:cNvSpPr>
          <p:nvPr>
            <p:ph type="pic" sz="quarter" idx="13"/>
          </p:nvPr>
        </p:nvSpPr>
        <p:spPr>
          <a:xfrm>
            <a:off x="533400" y="1447800"/>
            <a:ext cx="2032000" cy="2667000"/>
          </a:xfrm>
          <a:ln w="57150" cap="sq">
            <a:solidFill>
              <a:schemeClr val="bg1"/>
            </a:solidFill>
            <a:miter lim="800000"/>
          </a:ln>
          <a:effectLst>
            <a:outerShdw blurRad="50800" dist="38100" dir="2700000" sx="99000" sy="99000" algn="tl" rotWithShape="0">
              <a:prstClr val="black">
                <a:alpha val="40000"/>
              </a:prstClr>
            </a:outerShdw>
          </a:effectLst>
        </p:spPr>
        <p:txBody>
          <a:bodyPr rtlCol="0">
            <a:normAutofit/>
          </a:bodyPr>
          <a:lstStyle>
            <a:lvl1pPr marL="0" indent="0">
              <a:buFontTx/>
              <a:buNone/>
              <a:defRPr sz="1600">
                <a:solidFill>
                  <a:schemeClr val="tx1">
                    <a:lumMod val="75000"/>
                    <a:lumOff val="25000"/>
                  </a:schemeClr>
                </a:solidFill>
              </a:defRPr>
            </a:lvl1pPr>
          </a:lstStyle>
          <a:p>
            <a:pPr lvl="0"/>
            <a:endParaRPr lang="en-JM" noProof="0" dirty="0"/>
          </a:p>
        </p:txBody>
      </p:sp>
      <p:sp>
        <p:nvSpPr>
          <p:cNvPr id="4" name="Text Placeholder 3"/>
          <p:cNvSpPr>
            <a:spLocks noGrp="1"/>
          </p:cNvSpPr>
          <p:nvPr>
            <p:ph type="body" sz="quarter" idx="23"/>
          </p:nvPr>
        </p:nvSpPr>
        <p:spPr>
          <a:xfrm>
            <a:off x="2971800" y="1447800"/>
            <a:ext cx="5715000" cy="4343400"/>
          </a:xfrm>
        </p:spPr>
        <p:txBody>
          <a:bodyPr>
            <a:normAutofit/>
          </a:bodyPr>
          <a:lstStyle>
            <a:lvl1pPr>
              <a:defRPr sz="18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24"/>
          </p:nvPr>
        </p:nvSpPr>
        <p:spPr/>
        <p:txBody>
          <a:bodyPr/>
          <a:lstStyle>
            <a:lvl1pPr>
              <a:defRPr/>
            </a:lvl1pPr>
          </a:lstStyle>
          <a:p>
            <a:pPr>
              <a:defRPr/>
            </a:pPr>
            <a:fld id="{230CDB18-0130-47AF-809E-E8B9C392C042}" type="slidenum">
              <a:rPr lang="en-JM"/>
              <a:pPr>
                <a:defRPr/>
              </a:pPr>
              <a:t>‹#›</a:t>
            </a:fld>
            <a:endParaRPr lang="en-JM" dirty="0"/>
          </a:p>
        </p:txBody>
      </p:sp>
    </p:spTree>
    <p:extLst>
      <p:ext uri="{BB962C8B-B14F-4D97-AF65-F5344CB8AC3E}">
        <p14:creationId xmlns:p14="http://schemas.microsoft.com/office/powerpoint/2010/main" val="122968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Up to 4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JM" dirty="0"/>
          </a:p>
        </p:txBody>
      </p:sp>
      <p:sp>
        <p:nvSpPr>
          <p:cNvPr id="19" name="Picture Placeholder 18"/>
          <p:cNvSpPr>
            <a:spLocks noGrp="1" noChangeAspect="1"/>
          </p:cNvSpPr>
          <p:nvPr>
            <p:ph type="pic" sz="quarter" idx="13"/>
          </p:nvPr>
        </p:nvSpPr>
        <p:spPr>
          <a:xfrm>
            <a:off x="533400" y="1752600"/>
            <a:ext cx="1716018" cy="1295400"/>
          </a:xfrm>
          <a:ln w="3810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1400"/>
            </a:lvl1pPr>
          </a:lstStyle>
          <a:p>
            <a:pPr lvl="0"/>
            <a:endParaRPr lang="en-JM" noProof="0" dirty="0"/>
          </a:p>
        </p:txBody>
      </p:sp>
      <p:sp>
        <p:nvSpPr>
          <p:cNvPr id="26" name="Picture Placeholder 18"/>
          <p:cNvSpPr>
            <a:spLocks noGrp="1" noChangeAspect="1"/>
          </p:cNvSpPr>
          <p:nvPr>
            <p:ph type="pic" sz="quarter" idx="16"/>
          </p:nvPr>
        </p:nvSpPr>
        <p:spPr>
          <a:xfrm>
            <a:off x="2667000" y="1752598"/>
            <a:ext cx="1716018" cy="1295400"/>
          </a:xfrm>
          <a:ln w="3810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1400"/>
            </a:lvl1pPr>
          </a:lstStyle>
          <a:p>
            <a:pPr lvl="0"/>
            <a:endParaRPr lang="en-JM" noProof="0"/>
          </a:p>
        </p:txBody>
      </p:sp>
      <p:sp>
        <p:nvSpPr>
          <p:cNvPr id="28" name="Picture Placeholder 18"/>
          <p:cNvSpPr>
            <a:spLocks noGrp="1" noChangeAspect="1"/>
          </p:cNvSpPr>
          <p:nvPr>
            <p:ph type="pic" sz="quarter" idx="17"/>
          </p:nvPr>
        </p:nvSpPr>
        <p:spPr>
          <a:xfrm>
            <a:off x="4800600" y="1752598"/>
            <a:ext cx="1716018" cy="1295400"/>
          </a:xfrm>
          <a:ln w="3810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1400"/>
            </a:lvl1pPr>
          </a:lstStyle>
          <a:p>
            <a:pPr lvl="0"/>
            <a:endParaRPr lang="en-JM" noProof="0"/>
          </a:p>
        </p:txBody>
      </p:sp>
      <p:sp>
        <p:nvSpPr>
          <p:cNvPr id="13" name="Picture Placeholder 18"/>
          <p:cNvSpPr>
            <a:spLocks noGrp="1" noChangeAspect="1"/>
          </p:cNvSpPr>
          <p:nvPr>
            <p:ph type="pic" sz="quarter" idx="21"/>
          </p:nvPr>
        </p:nvSpPr>
        <p:spPr>
          <a:xfrm>
            <a:off x="6970782" y="1752598"/>
            <a:ext cx="1716018" cy="1295400"/>
          </a:xfrm>
          <a:ln w="3810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1400"/>
            </a:lvl1pPr>
          </a:lstStyle>
          <a:p>
            <a:pPr lvl="0"/>
            <a:endParaRPr lang="en-JM" noProof="0"/>
          </a:p>
        </p:txBody>
      </p:sp>
      <p:sp>
        <p:nvSpPr>
          <p:cNvPr id="4" name="Text Placeholder 3"/>
          <p:cNvSpPr>
            <a:spLocks noGrp="1"/>
          </p:cNvSpPr>
          <p:nvPr>
            <p:ph type="body" sz="quarter" idx="22"/>
          </p:nvPr>
        </p:nvSpPr>
        <p:spPr>
          <a:xfrm>
            <a:off x="2582863" y="3947340"/>
            <a:ext cx="1744663" cy="1493838"/>
          </a:xfrm>
        </p:spPr>
        <p:txBody>
          <a:bodyPr>
            <a:noAutofit/>
          </a:bodyPr>
          <a:lstStyle>
            <a:lvl1pPr marL="0" indent="0">
              <a:spcBef>
                <a:spcPts val="0"/>
              </a:spcBef>
              <a:buFontTx/>
              <a:buNone/>
              <a:defRPr sz="1300">
                <a:solidFill>
                  <a:schemeClr val="tx1"/>
                </a:solidFill>
              </a:defRPr>
            </a:lvl1pPr>
            <a:lvl2pPr>
              <a:defRPr sz="1800"/>
            </a:lvl2pPr>
            <a:lvl3pPr>
              <a:defRPr sz="1600"/>
            </a:lvl3pPr>
            <a:lvl4pPr>
              <a:defRPr sz="1400"/>
            </a:lvl4pPr>
            <a:lvl5pPr>
              <a:defRPr sz="1400"/>
            </a:lvl5pPr>
          </a:lstStyle>
          <a:p>
            <a:pPr lvl="0"/>
            <a:endParaRPr lang="en-JM" dirty="0"/>
          </a:p>
        </p:txBody>
      </p:sp>
      <p:sp>
        <p:nvSpPr>
          <p:cNvPr id="20" name="Text Placeholder 3"/>
          <p:cNvSpPr>
            <a:spLocks noGrp="1"/>
          </p:cNvSpPr>
          <p:nvPr>
            <p:ph type="body" sz="quarter" idx="23"/>
          </p:nvPr>
        </p:nvSpPr>
        <p:spPr>
          <a:xfrm>
            <a:off x="4716463" y="3962400"/>
            <a:ext cx="1744663" cy="1493838"/>
          </a:xfrm>
        </p:spPr>
        <p:txBody>
          <a:bodyPr>
            <a:noAutofit/>
          </a:bodyPr>
          <a:lstStyle>
            <a:lvl1pPr marL="0" indent="0">
              <a:spcBef>
                <a:spcPts val="0"/>
              </a:spcBef>
              <a:buFontTx/>
              <a:buNone/>
              <a:defRPr sz="1300">
                <a:solidFill>
                  <a:schemeClr val="tx1"/>
                </a:solidFill>
              </a:defRPr>
            </a:lvl1pPr>
            <a:lvl2pPr>
              <a:defRPr sz="1800"/>
            </a:lvl2pPr>
            <a:lvl3pPr>
              <a:defRPr sz="1600"/>
            </a:lvl3pPr>
            <a:lvl4pPr>
              <a:defRPr sz="1400"/>
            </a:lvl4pPr>
            <a:lvl5pPr>
              <a:defRPr sz="1400"/>
            </a:lvl5pPr>
          </a:lstStyle>
          <a:p>
            <a:pPr lvl="0"/>
            <a:endParaRPr lang="en-JM" dirty="0"/>
          </a:p>
        </p:txBody>
      </p:sp>
      <p:sp>
        <p:nvSpPr>
          <p:cNvPr id="21" name="Text Placeholder 3"/>
          <p:cNvSpPr>
            <a:spLocks noGrp="1"/>
          </p:cNvSpPr>
          <p:nvPr>
            <p:ph type="body" sz="quarter" idx="24"/>
          </p:nvPr>
        </p:nvSpPr>
        <p:spPr>
          <a:xfrm>
            <a:off x="6865937" y="3962400"/>
            <a:ext cx="1744663" cy="1493838"/>
          </a:xfrm>
        </p:spPr>
        <p:txBody>
          <a:bodyPr>
            <a:noAutofit/>
          </a:bodyPr>
          <a:lstStyle>
            <a:lvl1pPr marL="0" indent="0">
              <a:spcBef>
                <a:spcPts val="0"/>
              </a:spcBef>
              <a:buFontTx/>
              <a:buNone/>
              <a:defRPr sz="1300">
                <a:solidFill>
                  <a:schemeClr val="tx1"/>
                </a:solidFill>
              </a:defRPr>
            </a:lvl1pPr>
            <a:lvl2pPr>
              <a:defRPr sz="1800"/>
            </a:lvl2pPr>
            <a:lvl3pPr>
              <a:defRPr sz="1600"/>
            </a:lvl3pPr>
            <a:lvl4pPr>
              <a:defRPr sz="1400"/>
            </a:lvl4pPr>
            <a:lvl5pPr>
              <a:defRPr sz="1400"/>
            </a:lvl5pPr>
          </a:lstStyle>
          <a:p>
            <a:pPr lvl="0"/>
            <a:endParaRPr lang="en-JM" dirty="0"/>
          </a:p>
        </p:txBody>
      </p:sp>
      <p:sp>
        <p:nvSpPr>
          <p:cNvPr id="22" name="Text Placeholder 3"/>
          <p:cNvSpPr>
            <a:spLocks noGrp="1"/>
          </p:cNvSpPr>
          <p:nvPr>
            <p:ph type="body" sz="quarter" idx="25"/>
          </p:nvPr>
        </p:nvSpPr>
        <p:spPr>
          <a:xfrm>
            <a:off x="465137" y="3962400"/>
            <a:ext cx="1744663" cy="1493838"/>
          </a:xfrm>
        </p:spPr>
        <p:txBody>
          <a:bodyPr>
            <a:noAutofit/>
          </a:bodyPr>
          <a:lstStyle>
            <a:lvl1pPr marL="0" indent="0">
              <a:spcBef>
                <a:spcPts val="0"/>
              </a:spcBef>
              <a:buFontTx/>
              <a:buNone/>
              <a:defRPr sz="1300">
                <a:solidFill>
                  <a:schemeClr val="tx1"/>
                </a:solidFill>
              </a:defRPr>
            </a:lvl1pPr>
            <a:lvl2pPr>
              <a:defRPr sz="1800"/>
            </a:lvl2pPr>
            <a:lvl3pPr>
              <a:defRPr sz="1600"/>
            </a:lvl3pPr>
            <a:lvl4pPr>
              <a:defRPr sz="1400"/>
            </a:lvl4pPr>
            <a:lvl5pPr>
              <a:defRPr sz="1400"/>
            </a:lvl5pPr>
          </a:lstStyle>
          <a:p>
            <a:pPr lvl="0"/>
            <a:endParaRPr lang="en-JM" dirty="0"/>
          </a:p>
        </p:txBody>
      </p:sp>
      <p:sp>
        <p:nvSpPr>
          <p:cNvPr id="7" name="Text Placeholder 6"/>
          <p:cNvSpPr>
            <a:spLocks noGrp="1"/>
          </p:cNvSpPr>
          <p:nvPr>
            <p:ph type="body" sz="quarter" idx="26"/>
          </p:nvPr>
        </p:nvSpPr>
        <p:spPr>
          <a:xfrm>
            <a:off x="579118" y="3306763"/>
            <a:ext cx="1554481" cy="503237"/>
          </a:xfrm>
        </p:spPr>
        <p:txBody>
          <a:bodyPr>
            <a:normAutofit/>
          </a:bodyPr>
          <a:lstStyle>
            <a:lvl1pPr marL="0" indent="0">
              <a:spcBef>
                <a:spcPts val="0"/>
              </a:spcBef>
              <a:buFontTx/>
              <a:buNone/>
              <a:defRPr sz="1400">
                <a:solidFill>
                  <a:schemeClr val="tx1"/>
                </a:solidFill>
                <a:latin typeface="Arial" panose="020B0604020202020204" pitchFamily="34" charset="0"/>
                <a:cs typeface="Arial" panose="020B0604020202020204" pitchFamily="34" charset="0"/>
              </a:defRPr>
            </a:lvl1pPr>
            <a:lvl2pPr>
              <a:defRPr>
                <a:latin typeface="PT Sans Narrow" pitchFamily="34" charset="0"/>
              </a:defRPr>
            </a:lvl2pPr>
            <a:lvl3pPr>
              <a:defRPr>
                <a:latin typeface="PT Sans Narrow" pitchFamily="34" charset="0"/>
              </a:defRPr>
            </a:lvl3pPr>
            <a:lvl4pPr>
              <a:defRPr>
                <a:latin typeface="PT Sans Narrow" pitchFamily="34" charset="0"/>
              </a:defRPr>
            </a:lvl4pPr>
            <a:lvl5pPr>
              <a:defRPr>
                <a:latin typeface="PT Sans Narrow" pitchFamily="34" charset="0"/>
              </a:defRPr>
            </a:lvl5pPr>
          </a:lstStyle>
          <a:p>
            <a:pPr lvl="0"/>
            <a:endParaRPr lang="en-JM" dirty="0"/>
          </a:p>
        </p:txBody>
      </p:sp>
      <p:sp>
        <p:nvSpPr>
          <p:cNvPr id="32" name="Text Placeholder 6"/>
          <p:cNvSpPr>
            <a:spLocks noGrp="1"/>
          </p:cNvSpPr>
          <p:nvPr>
            <p:ph type="body" sz="quarter" idx="27"/>
          </p:nvPr>
        </p:nvSpPr>
        <p:spPr>
          <a:xfrm>
            <a:off x="2712719" y="3306763"/>
            <a:ext cx="1554481" cy="503237"/>
          </a:xfrm>
        </p:spPr>
        <p:txBody>
          <a:bodyPr>
            <a:normAutofit/>
          </a:bodyPr>
          <a:lstStyle>
            <a:lvl1pPr marL="0" indent="0">
              <a:spcBef>
                <a:spcPts val="0"/>
              </a:spcBef>
              <a:buFontTx/>
              <a:buNone/>
              <a:defRPr sz="1400">
                <a:solidFill>
                  <a:schemeClr val="tx1"/>
                </a:solidFill>
                <a:latin typeface="Arial" panose="020B0604020202020204" pitchFamily="34" charset="0"/>
                <a:cs typeface="Arial" panose="020B0604020202020204" pitchFamily="34" charset="0"/>
              </a:defRPr>
            </a:lvl1pPr>
            <a:lvl2pPr>
              <a:defRPr>
                <a:latin typeface="PT Sans Narrow" pitchFamily="34" charset="0"/>
              </a:defRPr>
            </a:lvl2pPr>
            <a:lvl3pPr>
              <a:defRPr>
                <a:latin typeface="PT Sans Narrow" pitchFamily="34" charset="0"/>
              </a:defRPr>
            </a:lvl3pPr>
            <a:lvl4pPr>
              <a:defRPr>
                <a:latin typeface="PT Sans Narrow" pitchFamily="34" charset="0"/>
              </a:defRPr>
            </a:lvl4pPr>
            <a:lvl5pPr>
              <a:defRPr>
                <a:latin typeface="PT Sans Narrow" pitchFamily="34" charset="0"/>
              </a:defRPr>
            </a:lvl5pPr>
          </a:lstStyle>
          <a:p>
            <a:pPr lvl="0"/>
            <a:endParaRPr lang="en-JM" dirty="0"/>
          </a:p>
        </p:txBody>
      </p:sp>
      <p:sp>
        <p:nvSpPr>
          <p:cNvPr id="34" name="Text Placeholder 6"/>
          <p:cNvSpPr>
            <a:spLocks noGrp="1"/>
          </p:cNvSpPr>
          <p:nvPr>
            <p:ph type="body" sz="quarter" idx="28"/>
          </p:nvPr>
        </p:nvSpPr>
        <p:spPr>
          <a:xfrm>
            <a:off x="4846318" y="3306763"/>
            <a:ext cx="1554481" cy="503237"/>
          </a:xfrm>
        </p:spPr>
        <p:txBody>
          <a:bodyPr>
            <a:normAutofit/>
          </a:bodyPr>
          <a:lstStyle>
            <a:lvl1pPr marL="0" indent="0">
              <a:spcBef>
                <a:spcPts val="0"/>
              </a:spcBef>
              <a:buFontTx/>
              <a:buNone/>
              <a:defRPr sz="1400">
                <a:solidFill>
                  <a:schemeClr val="tx1"/>
                </a:solidFill>
                <a:latin typeface="Arial" panose="020B0604020202020204" pitchFamily="34" charset="0"/>
                <a:cs typeface="Arial" panose="020B0604020202020204" pitchFamily="34" charset="0"/>
              </a:defRPr>
            </a:lvl1pPr>
            <a:lvl2pPr>
              <a:defRPr>
                <a:latin typeface="PT Sans Narrow" pitchFamily="34" charset="0"/>
              </a:defRPr>
            </a:lvl2pPr>
            <a:lvl3pPr>
              <a:defRPr>
                <a:latin typeface="PT Sans Narrow" pitchFamily="34" charset="0"/>
              </a:defRPr>
            </a:lvl3pPr>
            <a:lvl4pPr>
              <a:defRPr>
                <a:latin typeface="PT Sans Narrow" pitchFamily="34" charset="0"/>
              </a:defRPr>
            </a:lvl4pPr>
            <a:lvl5pPr>
              <a:defRPr>
                <a:latin typeface="PT Sans Narrow" pitchFamily="34" charset="0"/>
              </a:defRPr>
            </a:lvl5pPr>
          </a:lstStyle>
          <a:p>
            <a:pPr lvl="0"/>
            <a:endParaRPr lang="en-JM" dirty="0"/>
          </a:p>
        </p:txBody>
      </p:sp>
      <p:sp>
        <p:nvSpPr>
          <p:cNvPr id="36" name="Text Placeholder 6"/>
          <p:cNvSpPr>
            <a:spLocks noGrp="1"/>
          </p:cNvSpPr>
          <p:nvPr>
            <p:ph type="body" sz="quarter" idx="29"/>
          </p:nvPr>
        </p:nvSpPr>
        <p:spPr>
          <a:xfrm>
            <a:off x="6987855" y="3306763"/>
            <a:ext cx="1554481" cy="503237"/>
          </a:xfrm>
        </p:spPr>
        <p:txBody>
          <a:bodyPr>
            <a:normAutofit/>
          </a:bodyPr>
          <a:lstStyle>
            <a:lvl1pPr marL="0" indent="0">
              <a:spcBef>
                <a:spcPts val="0"/>
              </a:spcBef>
              <a:buFontTx/>
              <a:buNone/>
              <a:defRPr sz="1400">
                <a:solidFill>
                  <a:schemeClr val="tx1"/>
                </a:solidFill>
                <a:latin typeface="Arial" panose="020B0604020202020204" pitchFamily="34" charset="0"/>
                <a:cs typeface="Arial" panose="020B0604020202020204" pitchFamily="34" charset="0"/>
              </a:defRPr>
            </a:lvl1pPr>
            <a:lvl2pPr>
              <a:defRPr>
                <a:latin typeface="PT Sans Narrow" pitchFamily="34" charset="0"/>
              </a:defRPr>
            </a:lvl2pPr>
            <a:lvl3pPr>
              <a:defRPr>
                <a:latin typeface="PT Sans Narrow" pitchFamily="34" charset="0"/>
              </a:defRPr>
            </a:lvl3pPr>
            <a:lvl4pPr>
              <a:defRPr>
                <a:latin typeface="PT Sans Narrow" pitchFamily="34" charset="0"/>
              </a:defRPr>
            </a:lvl4pPr>
            <a:lvl5pPr>
              <a:defRPr>
                <a:latin typeface="PT Sans Narrow" pitchFamily="34" charset="0"/>
              </a:defRPr>
            </a:lvl5pPr>
          </a:lstStyle>
          <a:p>
            <a:pPr lvl="0"/>
            <a:endParaRPr lang="en-JM" dirty="0"/>
          </a:p>
        </p:txBody>
      </p:sp>
      <p:sp>
        <p:nvSpPr>
          <p:cNvPr id="15" name="Slide Number Placeholder 29"/>
          <p:cNvSpPr>
            <a:spLocks noGrp="1"/>
          </p:cNvSpPr>
          <p:nvPr>
            <p:ph type="sldNum" sz="quarter" idx="30"/>
          </p:nvPr>
        </p:nvSpPr>
        <p:spPr>
          <a:xfrm>
            <a:off x="8101012" y="0"/>
            <a:ext cx="585788" cy="365125"/>
          </a:xfrm>
        </p:spPr>
        <p:txBody>
          <a:bodyPr/>
          <a:lstStyle>
            <a:lvl1pPr algn="ctr">
              <a:defRPr/>
            </a:lvl1pPr>
          </a:lstStyle>
          <a:p>
            <a:pPr>
              <a:defRPr/>
            </a:pPr>
            <a:fld id="{4AE76CA0-B491-426B-B553-0DA827EDD0E6}" type="slidenum">
              <a:rPr lang="en-JM" smtClean="0"/>
              <a:pPr>
                <a:defRPr/>
              </a:pPr>
              <a:t>‹#›</a:t>
            </a:fld>
            <a:endParaRPr lang="en-JM"/>
          </a:p>
        </p:txBody>
      </p:sp>
    </p:spTree>
    <p:extLst>
      <p:ext uri="{BB962C8B-B14F-4D97-AF65-F5344CB8AC3E}">
        <p14:creationId xmlns:p14="http://schemas.microsoft.com/office/powerpoint/2010/main" val="38017632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Steps">
    <p:spTree>
      <p:nvGrpSpPr>
        <p:cNvPr id="1" name=""/>
        <p:cNvGrpSpPr/>
        <p:nvPr/>
      </p:nvGrpSpPr>
      <p:grpSpPr>
        <a:xfrm>
          <a:off x="0" y="0"/>
          <a:ext cx="0" cy="0"/>
          <a:chOff x="0" y="0"/>
          <a:chExt cx="0" cy="0"/>
        </a:xfrm>
      </p:grpSpPr>
      <p:sp>
        <p:nvSpPr>
          <p:cNvPr id="32" name="Picture Placeholder 25"/>
          <p:cNvSpPr>
            <a:spLocks noGrp="1" noChangeAspect="1"/>
          </p:cNvSpPr>
          <p:nvPr>
            <p:ph type="pic" sz="quarter" idx="43"/>
          </p:nvPr>
        </p:nvSpPr>
        <p:spPr>
          <a:xfrm>
            <a:off x="6629400" y="1371600"/>
            <a:ext cx="1371600" cy="1371600"/>
          </a:xfrm>
          <a:solidFill>
            <a:schemeClr val="accent2"/>
          </a:solidFill>
          <a:ln w="50800">
            <a:solidFill>
              <a:schemeClr val="bg1"/>
            </a:solidFill>
          </a:ln>
          <a:effectLst>
            <a:outerShdw blurRad="50800" dist="381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buNone/>
              <a:defRPr lang="en-US" sz="1800">
                <a:solidFill>
                  <a:schemeClr val="lt1"/>
                </a:solidFill>
                <a:cs typeface="+mn-cs"/>
              </a:defRPr>
            </a:lvl1pPr>
          </a:lstStyle>
          <a:p>
            <a:pPr lvl="0"/>
            <a:endParaRPr lang="en-US" noProof="0" dirty="0"/>
          </a:p>
        </p:txBody>
      </p:sp>
      <p:sp>
        <p:nvSpPr>
          <p:cNvPr id="30" name="Picture Placeholder 25"/>
          <p:cNvSpPr>
            <a:spLocks noGrp="1" noChangeAspect="1"/>
          </p:cNvSpPr>
          <p:nvPr>
            <p:ph type="pic" sz="quarter" idx="42"/>
          </p:nvPr>
        </p:nvSpPr>
        <p:spPr>
          <a:xfrm>
            <a:off x="3872841" y="1371600"/>
            <a:ext cx="1371600" cy="1371600"/>
          </a:xfrm>
          <a:solidFill>
            <a:schemeClr val="accent1"/>
          </a:solidFill>
          <a:ln w="50800">
            <a:solidFill>
              <a:schemeClr val="bg1"/>
            </a:solidFill>
          </a:ln>
          <a:effectLst>
            <a:outerShdw blurRad="50800" dist="381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buNone/>
              <a:defRPr lang="en-US" sz="1800">
                <a:solidFill>
                  <a:schemeClr val="lt1"/>
                </a:solidFill>
                <a:cs typeface="+mn-cs"/>
              </a:defRPr>
            </a:lvl1pPr>
          </a:lstStyle>
          <a:p>
            <a:pPr lvl="0"/>
            <a:endParaRPr lang="en-US" noProof="0" dirty="0"/>
          </a:p>
        </p:txBody>
      </p:sp>
      <p:sp>
        <p:nvSpPr>
          <p:cNvPr id="28" name="Picture Placeholder 25"/>
          <p:cNvSpPr>
            <a:spLocks noGrp="1" noChangeAspect="1"/>
          </p:cNvSpPr>
          <p:nvPr>
            <p:ph type="pic" sz="quarter" idx="38"/>
          </p:nvPr>
        </p:nvSpPr>
        <p:spPr>
          <a:xfrm>
            <a:off x="1083825" y="1371600"/>
            <a:ext cx="1371600" cy="1371600"/>
          </a:xfrm>
          <a:solidFill>
            <a:srgbClr val="7AB800"/>
          </a:solidFill>
          <a:ln w="50800">
            <a:solidFill>
              <a:schemeClr val="bg1"/>
            </a:solidFill>
          </a:ln>
          <a:effectLst>
            <a:outerShdw blurRad="50800" dist="381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buNone/>
              <a:defRPr lang="en-US" sz="1800">
                <a:solidFill>
                  <a:schemeClr val="lt1"/>
                </a:solidFill>
                <a:cs typeface="+mn-cs"/>
              </a:defRPr>
            </a:lvl1pPr>
          </a:lstStyle>
          <a:p>
            <a:pPr lvl="0"/>
            <a:endParaRPr lang="en-US" noProof="0" dirty="0"/>
          </a:p>
        </p:txBody>
      </p:sp>
      <p:sp>
        <p:nvSpPr>
          <p:cNvPr id="2" name="Title 1"/>
          <p:cNvSpPr>
            <a:spLocks noGrp="1"/>
          </p:cNvSpPr>
          <p:nvPr>
            <p:ph type="title"/>
          </p:nvPr>
        </p:nvSpPr>
        <p:spPr/>
        <p:txBody>
          <a:bodyPr/>
          <a:lstStyle/>
          <a:p>
            <a:r>
              <a:rPr lang="en-US"/>
              <a:t>Click to edit Master title style</a:t>
            </a:r>
            <a:endParaRPr lang="en-JM"/>
          </a:p>
        </p:txBody>
      </p:sp>
      <p:sp>
        <p:nvSpPr>
          <p:cNvPr id="15" name="Content Placeholder 22"/>
          <p:cNvSpPr>
            <a:spLocks noGrp="1"/>
          </p:cNvSpPr>
          <p:nvPr>
            <p:ph sz="quarter" idx="31"/>
          </p:nvPr>
        </p:nvSpPr>
        <p:spPr>
          <a:xfrm>
            <a:off x="457200" y="3405371"/>
            <a:ext cx="2667000" cy="2590800"/>
          </a:xfrm>
        </p:spPr>
        <p:txBody>
          <a:bodyPr>
            <a:normAutofit/>
          </a:bodyPr>
          <a:lstStyle>
            <a:lvl1pPr>
              <a:buClr>
                <a:schemeClr val="accent3"/>
              </a:buClr>
              <a:defRPr sz="1500">
                <a:solidFill>
                  <a:schemeClr val="tx1"/>
                </a:solidFill>
              </a:defRPr>
            </a:lvl1pPr>
            <a:lvl2pPr marL="742950" indent="-285750">
              <a:buClr>
                <a:schemeClr val="accent3"/>
              </a:buClr>
              <a:buFont typeface="Wingdings" panose="05000000000000000000" pitchFamily="2" charset="2"/>
              <a:buChar char="Ø"/>
              <a:defRPr sz="1500">
                <a:solidFill>
                  <a:schemeClr val="tx1"/>
                </a:solidFill>
              </a:defRPr>
            </a:lvl2pPr>
            <a:lvl3pPr>
              <a:buClr>
                <a:schemeClr val="accent3"/>
              </a:buClr>
              <a:defRPr sz="1500">
                <a:solidFill>
                  <a:schemeClr val="tx1"/>
                </a:solidFill>
              </a:defRPr>
            </a:lvl3pPr>
            <a:lvl4pPr>
              <a:buClr>
                <a:schemeClr val="accent3"/>
              </a:buClr>
              <a:defRPr sz="1500">
                <a:solidFill>
                  <a:schemeClr val="tx1"/>
                </a:solidFill>
              </a:defRPr>
            </a:lvl4pPr>
            <a:lvl5pPr>
              <a:buClr>
                <a:schemeClr val="accent3"/>
              </a:buClr>
              <a:defRPr sz="15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24"/>
          <p:cNvSpPr>
            <a:spLocks noGrp="1"/>
          </p:cNvSpPr>
          <p:nvPr>
            <p:ph type="body" sz="quarter" idx="32"/>
          </p:nvPr>
        </p:nvSpPr>
        <p:spPr>
          <a:xfrm>
            <a:off x="457200" y="2795771"/>
            <a:ext cx="2667000" cy="533400"/>
          </a:xfrm>
        </p:spPr>
        <p:txBody>
          <a:bodyPr anchor="ctr">
            <a:normAutofit/>
          </a:bodyPr>
          <a:lstStyle>
            <a:lvl1pPr marL="0" indent="0" algn="ctr">
              <a:buNone/>
              <a:defRPr sz="1600" b="1">
                <a:solidFill>
                  <a:schemeClr val="accent3"/>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7" name="Text Placeholder 24"/>
          <p:cNvSpPr>
            <a:spLocks noGrp="1"/>
          </p:cNvSpPr>
          <p:nvPr>
            <p:ph type="body" sz="quarter" idx="33"/>
          </p:nvPr>
        </p:nvSpPr>
        <p:spPr>
          <a:xfrm>
            <a:off x="3276600" y="2795771"/>
            <a:ext cx="2590800" cy="533400"/>
          </a:xfrm>
        </p:spPr>
        <p:txBody>
          <a:bodyPr anchor="ctr">
            <a:normAutofit/>
          </a:bodyPr>
          <a:lstStyle>
            <a:lvl1pPr marL="0" indent="0" algn="ctr">
              <a:buNone/>
              <a:defRPr sz="1600" b="1">
                <a:solidFill>
                  <a:schemeClr val="accent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8" name="Text Placeholder 24"/>
          <p:cNvSpPr>
            <a:spLocks noGrp="1"/>
          </p:cNvSpPr>
          <p:nvPr>
            <p:ph type="body" sz="quarter" idx="34"/>
          </p:nvPr>
        </p:nvSpPr>
        <p:spPr>
          <a:xfrm>
            <a:off x="6019800" y="2795771"/>
            <a:ext cx="2659811" cy="533400"/>
          </a:xfrm>
        </p:spPr>
        <p:txBody>
          <a:bodyPr anchor="ctr">
            <a:normAutofit/>
          </a:bodyPr>
          <a:lstStyle>
            <a:lvl1pPr marL="0" indent="0" algn="ctr">
              <a:buNone/>
              <a:defRPr sz="1600" b="1">
                <a:solidFill>
                  <a:schemeClr val="accent2"/>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9" name="Content Placeholder 22"/>
          <p:cNvSpPr>
            <a:spLocks noGrp="1"/>
          </p:cNvSpPr>
          <p:nvPr>
            <p:ph sz="quarter" idx="35"/>
          </p:nvPr>
        </p:nvSpPr>
        <p:spPr>
          <a:xfrm>
            <a:off x="3276600" y="3405371"/>
            <a:ext cx="2602302" cy="2590800"/>
          </a:xfrm>
        </p:spPr>
        <p:txBody>
          <a:bodyPr>
            <a:normAutofit/>
          </a:bodyPr>
          <a:lstStyle>
            <a:lvl1pPr>
              <a:buClr>
                <a:schemeClr val="accent1"/>
              </a:buClr>
              <a:defRPr sz="1500">
                <a:solidFill>
                  <a:schemeClr val="tx1"/>
                </a:solidFill>
              </a:defRPr>
            </a:lvl1pPr>
            <a:lvl2pPr marL="742950" indent="-285750">
              <a:buClr>
                <a:schemeClr val="accent1"/>
              </a:buClr>
              <a:buFont typeface="Wingdings" panose="05000000000000000000" pitchFamily="2" charset="2"/>
              <a:buChar char="Ø"/>
              <a:defRPr sz="1500">
                <a:solidFill>
                  <a:schemeClr val="tx1"/>
                </a:solidFill>
              </a:defRPr>
            </a:lvl2pPr>
            <a:lvl3pPr>
              <a:buClr>
                <a:schemeClr val="accent1"/>
              </a:buClr>
              <a:defRPr sz="1500">
                <a:solidFill>
                  <a:schemeClr val="tx1"/>
                </a:solidFill>
              </a:defRPr>
            </a:lvl3pPr>
            <a:lvl4pPr>
              <a:buClr>
                <a:schemeClr val="accent1"/>
              </a:buClr>
              <a:defRPr sz="1500">
                <a:solidFill>
                  <a:schemeClr val="tx1"/>
                </a:solidFill>
              </a:defRPr>
            </a:lvl4pPr>
            <a:lvl5pPr>
              <a:buClr>
                <a:schemeClr val="accent1"/>
              </a:buClr>
              <a:defRPr sz="15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22"/>
          <p:cNvSpPr>
            <a:spLocks noGrp="1"/>
          </p:cNvSpPr>
          <p:nvPr>
            <p:ph sz="quarter" idx="36"/>
          </p:nvPr>
        </p:nvSpPr>
        <p:spPr>
          <a:xfrm>
            <a:off x="6012216" y="3416873"/>
            <a:ext cx="2674584" cy="2590800"/>
          </a:xfrm>
        </p:spPr>
        <p:txBody>
          <a:bodyPr>
            <a:normAutofit/>
          </a:bodyPr>
          <a:lstStyle>
            <a:lvl1pPr>
              <a:buClr>
                <a:schemeClr val="accent2"/>
              </a:buClr>
              <a:defRPr sz="1500">
                <a:solidFill>
                  <a:schemeClr val="tx1"/>
                </a:solidFill>
              </a:defRPr>
            </a:lvl1pPr>
            <a:lvl2pPr marL="742950" indent="-285750">
              <a:buClr>
                <a:schemeClr val="accent2"/>
              </a:buClr>
              <a:buFont typeface="Wingdings" panose="05000000000000000000" pitchFamily="2" charset="2"/>
              <a:buChar char="Ø"/>
              <a:defRPr sz="1500">
                <a:solidFill>
                  <a:schemeClr val="tx1"/>
                </a:solidFill>
              </a:defRPr>
            </a:lvl2pPr>
            <a:lvl3pPr>
              <a:buClr>
                <a:schemeClr val="accent2"/>
              </a:buClr>
              <a:defRPr sz="1500">
                <a:solidFill>
                  <a:schemeClr val="tx1"/>
                </a:solidFill>
              </a:defRPr>
            </a:lvl3pPr>
            <a:lvl4pPr>
              <a:buClr>
                <a:schemeClr val="accent2"/>
              </a:buClr>
              <a:defRPr sz="1500">
                <a:solidFill>
                  <a:schemeClr val="tx1"/>
                </a:solidFill>
              </a:defRPr>
            </a:lvl4pPr>
            <a:lvl5pPr>
              <a:buClr>
                <a:schemeClr val="accent2"/>
              </a:buClr>
              <a:defRPr sz="15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quarter" idx="39" hasCustomPrompt="1"/>
          </p:nvPr>
        </p:nvSpPr>
        <p:spPr>
          <a:xfrm>
            <a:off x="1066800" y="1302603"/>
            <a:ext cx="527709" cy="830997"/>
          </a:xfrm>
          <a:noFill/>
        </p:spPr>
        <p:txBody>
          <a:bodyPr wrap="none" rtlCol="0">
            <a:spAutoFit/>
          </a:bodyPr>
          <a:lstStyle>
            <a:lvl1pPr marL="0" indent="0">
              <a:buNone/>
              <a:defRPr lang="en-US" sz="4800" b="1" dirty="0">
                <a:solidFill>
                  <a:schemeClr val="accent3">
                    <a:lumMod val="40000"/>
                    <a:lumOff val="60000"/>
                  </a:schemeClr>
                </a:solidFill>
                <a:latin typeface="Arial" panose="020B0604020202020204" pitchFamily="34" charset="0"/>
                <a:ea typeface="Verdana" panose="020B0604030504040204" pitchFamily="34" charset="0"/>
              </a:defRPr>
            </a:lvl1pPr>
          </a:lstStyle>
          <a:p>
            <a:pPr lvl="0"/>
            <a:r>
              <a:rPr lang="en-US" dirty="0"/>
              <a:t>1</a:t>
            </a:r>
          </a:p>
        </p:txBody>
      </p:sp>
      <p:sp>
        <p:nvSpPr>
          <p:cNvPr id="25" name="Text Placeholder 3"/>
          <p:cNvSpPr>
            <a:spLocks noGrp="1"/>
          </p:cNvSpPr>
          <p:nvPr>
            <p:ph type="body" sz="quarter" idx="40" hasCustomPrompt="1"/>
          </p:nvPr>
        </p:nvSpPr>
        <p:spPr>
          <a:xfrm>
            <a:off x="3891891" y="1302603"/>
            <a:ext cx="527709" cy="830997"/>
          </a:xfrm>
          <a:noFill/>
        </p:spPr>
        <p:txBody>
          <a:bodyPr wrap="none" rtlCol="0">
            <a:spAutoFit/>
          </a:bodyPr>
          <a:lstStyle>
            <a:lvl1pPr marL="0" indent="0">
              <a:buNone/>
              <a:defRPr lang="en-US" sz="4800" b="1" dirty="0">
                <a:solidFill>
                  <a:schemeClr val="accent1">
                    <a:lumMod val="40000"/>
                    <a:lumOff val="60000"/>
                  </a:schemeClr>
                </a:solidFill>
                <a:latin typeface="Arial" panose="020B0604020202020204" pitchFamily="34" charset="0"/>
                <a:ea typeface="Verdana" panose="020B0604030504040204" pitchFamily="34" charset="0"/>
              </a:defRPr>
            </a:lvl1pPr>
          </a:lstStyle>
          <a:p>
            <a:pPr lvl="0"/>
            <a:r>
              <a:rPr lang="en-CA" dirty="0"/>
              <a:t>2</a:t>
            </a:r>
            <a:endParaRPr lang="en-US" dirty="0"/>
          </a:p>
        </p:txBody>
      </p:sp>
      <p:sp>
        <p:nvSpPr>
          <p:cNvPr id="27" name="Text Placeholder 3"/>
          <p:cNvSpPr>
            <a:spLocks noGrp="1"/>
          </p:cNvSpPr>
          <p:nvPr>
            <p:ph type="body" sz="quarter" idx="41" hasCustomPrompt="1"/>
          </p:nvPr>
        </p:nvSpPr>
        <p:spPr>
          <a:xfrm>
            <a:off x="6625734" y="1302603"/>
            <a:ext cx="527709" cy="830997"/>
          </a:xfrm>
          <a:noFill/>
        </p:spPr>
        <p:txBody>
          <a:bodyPr wrap="none" rtlCol="0">
            <a:spAutoFit/>
          </a:bodyPr>
          <a:lstStyle>
            <a:lvl1pPr marL="0" indent="0">
              <a:buNone/>
              <a:defRPr lang="en-US" sz="4800" b="1" dirty="0">
                <a:solidFill>
                  <a:schemeClr val="accent2">
                    <a:lumMod val="40000"/>
                    <a:lumOff val="60000"/>
                  </a:schemeClr>
                </a:solidFill>
                <a:latin typeface="Arial" panose="020B0604020202020204" pitchFamily="34" charset="0"/>
                <a:ea typeface="Verdana" panose="020B0604030504040204" pitchFamily="34" charset="0"/>
              </a:defRPr>
            </a:lvl1pPr>
          </a:lstStyle>
          <a:p>
            <a:pPr lvl="0"/>
            <a:r>
              <a:rPr lang="en-CA" dirty="0"/>
              <a:t>3</a:t>
            </a:r>
            <a:endParaRPr lang="en-US" dirty="0"/>
          </a:p>
        </p:txBody>
      </p:sp>
      <p:sp>
        <p:nvSpPr>
          <p:cNvPr id="21" name="Slide Number Placeholder 5"/>
          <p:cNvSpPr>
            <a:spLocks noGrp="1"/>
          </p:cNvSpPr>
          <p:nvPr>
            <p:ph type="sldNum" sz="quarter" idx="44"/>
          </p:nvPr>
        </p:nvSpPr>
        <p:spPr/>
        <p:txBody>
          <a:bodyPr/>
          <a:lstStyle>
            <a:lvl1pPr>
              <a:defRPr/>
            </a:lvl1pPr>
          </a:lstStyle>
          <a:p>
            <a:pPr>
              <a:defRPr/>
            </a:pPr>
            <a:fld id="{D8B2835B-2959-4C86-A64F-A14C3EF7B0BC}" type="slidenum">
              <a:rPr lang="en-JM"/>
              <a:pPr>
                <a:defRPr/>
              </a:pPr>
              <a:t>‹#›</a:t>
            </a:fld>
            <a:endParaRPr lang="en-JM" dirty="0"/>
          </a:p>
        </p:txBody>
      </p:sp>
    </p:spTree>
    <p:extLst>
      <p:ext uri="{BB962C8B-B14F-4D97-AF65-F5344CB8AC3E}">
        <p14:creationId xmlns:p14="http://schemas.microsoft.com/office/powerpoint/2010/main" val="29332699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endParaRPr lang="en-JM" dirty="0"/>
          </a:p>
        </p:txBody>
      </p:sp>
      <p:sp>
        <p:nvSpPr>
          <p:cNvPr id="11" name="Picture Placeholder 10"/>
          <p:cNvSpPr>
            <a:spLocks noGrp="1"/>
          </p:cNvSpPr>
          <p:nvPr>
            <p:ph type="pic" sz="quarter" idx="14"/>
          </p:nvPr>
        </p:nvSpPr>
        <p:spPr>
          <a:xfrm>
            <a:off x="609598" y="2209800"/>
            <a:ext cx="3246120" cy="3246120"/>
          </a:xfrm>
          <a:ln w="5715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2000"/>
            </a:lvl1pPr>
          </a:lstStyle>
          <a:p>
            <a:pPr lvl="0"/>
            <a:endParaRPr lang="en-JM" noProof="0"/>
          </a:p>
        </p:txBody>
      </p:sp>
      <p:sp>
        <p:nvSpPr>
          <p:cNvPr id="4" name="Text Placeholder 3"/>
          <p:cNvSpPr>
            <a:spLocks noGrp="1"/>
          </p:cNvSpPr>
          <p:nvPr>
            <p:ph type="body" sz="quarter" idx="18"/>
          </p:nvPr>
        </p:nvSpPr>
        <p:spPr>
          <a:xfrm>
            <a:off x="4572000" y="2286000"/>
            <a:ext cx="4114800" cy="381000"/>
          </a:xfrm>
        </p:spPr>
        <p:txBody>
          <a:bodyPr>
            <a:noAutofit/>
          </a:bodyPr>
          <a:lstStyle>
            <a:lvl1pPr marL="0" indent="0">
              <a:buFontTx/>
              <a:buNone/>
              <a:defRPr sz="1600">
                <a:solidFill>
                  <a:schemeClr val="tx1"/>
                </a:solidFill>
              </a:defRPr>
            </a:lvl1pPr>
            <a:lvl2pPr>
              <a:defRPr sz="1600"/>
            </a:lvl2pPr>
            <a:lvl3pPr>
              <a:defRPr sz="1400"/>
            </a:lvl3pPr>
            <a:lvl4pPr>
              <a:defRPr sz="1200"/>
            </a:lvl4pPr>
            <a:lvl5pPr>
              <a:defRPr sz="1200"/>
            </a:lvl5pPr>
          </a:lstStyle>
          <a:p>
            <a:pPr lvl="0"/>
            <a:r>
              <a:rPr lang="en-US"/>
              <a:t>Click to edit Master text styles</a:t>
            </a:r>
          </a:p>
        </p:txBody>
      </p:sp>
      <p:sp>
        <p:nvSpPr>
          <p:cNvPr id="13" name="Text Placeholder 3"/>
          <p:cNvSpPr>
            <a:spLocks noGrp="1"/>
          </p:cNvSpPr>
          <p:nvPr>
            <p:ph type="body" sz="quarter" idx="19"/>
          </p:nvPr>
        </p:nvSpPr>
        <p:spPr>
          <a:xfrm>
            <a:off x="4572000" y="2743200"/>
            <a:ext cx="4114800" cy="381000"/>
          </a:xfrm>
        </p:spPr>
        <p:txBody>
          <a:bodyPr>
            <a:noAutofit/>
          </a:bodyPr>
          <a:lstStyle>
            <a:lvl1pPr marL="0" indent="0">
              <a:buFontTx/>
              <a:buNone/>
              <a:defRPr sz="1600">
                <a:solidFill>
                  <a:schemeClr val="tx1"/>
                </a:solidFill>
              </a:defRPr>
            </a:lvl1pPr>
            <a:lvl2pPr>
              <a:defRPr sz="1600"/>
            </a:lvl2pPr>
            <a:lvl3pPr>
              <a:defRPr sz="1400"/>
            </a:lvl3pPr>
            <a:lvl4pPr>
              <a:defRPr sz="1200"/>
            </a:lvl4pPr>
            <a:lvl5pPr>
              <a:defRPr sz="1200"/>
            </a:lvl5pPr>
          </a:lstStyle>
          <a:p>
            <a:pPr lvl="0"/>
            <a:r>
              <a:rPr lang="en-US"/>
              <a:t>Click to edit Master text styles</a:t>
            </a:r>
          </a:p>
        </p:txBody>
      </p:sp>
      <p:sp>
        <p:nvSpPr>
          <p:cNvPr id="14" name="Text Placeholder 3"/>
          <p:cNvSpPr>
            <a:spLocks noGrp="1"/>
          </p:cNvSpPr>
          <p:nvPr>
            <p:ph type="body" sz="quarter" idx="20"/>
          </p:nvPr>
        </p:nvSpPr>
        <p:spPr>
          <a:xfrm>
            <a:off x="4572000" y="3200400"/>
            <a:ext cx="4114800" cy="381000"/>
          </a:xfrm>
        </p:spPr>
        <p:txBody>
          <a:bodyPr>
            <a:noAutofit/>
          </a:bodyPr>
          <a:lstStyle>
            <a:lvl1pPr marL="0" indent="0">
              <a:buFontTx/>
              <a:buNone/>
              <a:defRPr sz="1600">
                <a:solidFill>
                  <a:schemeClr val="tx1"/>
                </a:solidFill>
              </a:defRPr>
            </a:lvl1pPr>
            <a:lvl2pPr>
              <a:defRPr sz="1600"/>
            </a:lvl2pPr>
            <a:lvl3pPr>
              <a:defRPr sz="1400"/>
            </a:lvl3pPr>
            <a:lvl4pPr>
              <a:defRPr sz="1200"/>
            </a:lvl4pPr>
            <a:lvl5pPr>
              <a:defRPr sz="1200"/>
            </a:lvl5pPr>
          </a:lstStyle>
          <a:p>
            <a:pPr lvl="0"/>
            <a:r>
              <a:rPr lang="en-US"/>
              <a:t>Click to edit Master text styles</a:t>
            </a:r>
          </a:p>
        </p:txBody>
      </p:sp>
      <p:sp>
        <p:nvSpPr>
          <p:cNvPr id="15" name="Text Placeholder 3"/>
          <p:cNvSpPr>
            <a:spLocks noGrp="1"/>
          </p:cNvSpPr>
          <p:nvPr>
            <p:ph type="body" sz="quarter" idx="21"/>
          </p:nvPr>
        </p:nvSpPr>
        <p:spPr>
          <a:xfrm>
            <a:off x="4572000" y="3657600"/>
            <a:ext cx="4114800" cy="381000"/>
          </a:xfrm>
        </p:spPr>
        <p:txBody>
          <a:bodyPr>
            <a:noAutofit/>
          </a:bodyPr>
          <a:lstStyle>
            <a:lvl1pPr marL="0" indent="0">
              <a:buFontTx/>
              <a:buNone/>
              <a:defRPr sz="1600">
                <a:solidFill>
                  <a:schemeClr val="tx1"/>
                </a:solidFill>
              </a:defRPr>
            </a:lvl1pPr>
            <a:lvl2pPr>
              <a:defRPr sz="1600"/>
            </a:lvl2pPr>
            <a:lvl3pPr>
              <a:defRPr sz="1400"/>
            </a:lvl3pPr>
            <a:lvl4pPr>
              <a:defRPr sz="1200"/>
            </a:lvl4pPr>
            <a:lvl5pPr>
              <a:defRPr sz="1200"/>
            </a:lvl5pPr>
          </a:lstStyle>
          <a:p>
            <a:pPr lvl="0"/>
            <a:r>
              <a:rPr lang="en-US"/>
              <a:t>Click to edit Master text styles</a:t>
            </a:r>
          </a:p>
        </p:txBody>
      </p:sp>
      <p:sp>
        <p:nvSpPr>
          <p:cNvPr id="16" name="Text Placeholder 3"/>
          <p:cNvSpPr>
            <a:spLocks noGrp="1"/>
          </p:cNvSpPr>
          <p:nvPr>
            <p:ph type="body" sz="quarter" idx="22"/>
          </p:nvPr>
        </p:nvSpPr>
        <p:spPr>
          <a:xfrm>
            <a:off x="4572000" y="4114800"/>
            <a:ext cx="4114800" cy="381000"/>
          </a:xfrm>
        </p:spPr>
        <p:txBody>
          <a:bodyPr>
            <a:noAutofit/>
          </a:bodyPr>
          <a:lstStyle>
            <a:lvl1pPr marL="0" indent="0">
              <a:buFontTx/>
              <a:buNone/>
              <a:defRPr sz="1600">
                <a:solidFill>
                  <a:schemeClr val="tx1"/>
                </a:solidFill>
              </a:defRPr>
            </a:lvl1pPr>
            <a:lvl2pPr>
              <a:defRPr sz="1600"/>
            </a:lvl2pPr>
            <a:lvl3pPr>
              <a:defRPr sz="1400"/>
            </a:lvl3pPr>
            <a:lvl4pPr>
              <a:defRPr sz="1200"/>
            </a:lvl4pPr>
            <a:lvl5pPr>
              <a:defRPr sz="1200"/>
            </a:lvl5pPr>
          </a:lstStyle>
          <a:p>
            <a:pPr lvl="0"/>
            <a:r>
              <a:rPr lang="en-US"/>
              <a:t>Click to edit Master text styles</a:t>
            </a:r>
          </a:p>
        </p:txBody>
      </p:sp>
      <p:sp>
        <p:nvSpPr>
          <p:cNvPr id="17" name="Text Placeholder 3"/>
          <p:cNvSpPr>
            <a:spLocks noGrp="1"/>
          </p:cNvSpPr>
          <p:nvPr>
            <p:ph type="body" sz="quarter" idx="23"/>
          </p:nvPr>
        </p:nvSpPr>
        <p:spPr>
          <a:xfrm>
            <a:off x="4572000" y="4572000"/>
            <a:ext cx="4114800" cy="381000"/>
          </a:xfrm>
        </p:spPr>
        <p:txBody>
          <a:bodyPr>
            <a:noAutofit/>
          </a:bodyPr>
          <a:lstStyle>
            <a:lvl1pPr marL="0" indent="0">
              <a:buFontTx/>
              <a:buNone/>
              <a:defRPr sz="1600">
                <a:solidFill>
                  <a:schemeClr val="tx1"/>
                </a:solidFill>
              </a:defRPr>
            </a:lvl1pPr>
            <a:lvl2pPr>
              <a:defRPr sz="1600"/>
            </a:lvl2pPr>
            <a:lvl3pPr>
              <a:defRPr sz="1400"/>
            </a:lvl3pPr>
            <a:lvl4pPr>
              <a:defRPr sz="1200"/>
            </a:lvl4pPr>
            <a:lvl5pPr>
              <a:defRPr sz="1200"/>
            </a:lvl5pPr>
          </a:lstStyle>
          <a:p>
            <a:pPr lvl="0"/>
            <a:r>
              <a:rPr lang="en-US"/>
              <a:t>Click to edit Master text styles</a:t>
            </a:r>
          </a:p>
        </p:txBody>
      </p:sp>
      <p:sp>
        <p:nvSpPr>
          <p:cNvPr id="18" name="Text Placeholder 3"/>
          <p:cNvSpPr>
            <a:spLocks noGrp="1"/>
          </p:cNvSpPr>
          <p:nvPr>
            <p:ph type="body" sz="quarter" idx="24"/>
          </p:nvPr>
        </p:nvSpPr>
        <p:spPr>
          <a:xfrm>
            <a:off x="4572000" y="5029200"/>
            <a:ext cx="4114800" cy="381000"/>
          </a:xfrm>
        </p:spPr>
        <p:txBody>
          <a:bodyPr>
            <a:noAutofit/>
          </a:bodyPr>
          <a:lstStyle>
            <a:lvl1pPr marL="0" indent="0">
              <a:buFontTx/>
              <a:buNone/>
              <a:defRPr sz="1600">
                <a:solidFill>
                  <a:schemeClr val="tx1"/>
                </a:solidFill>
              </a:defRPr>
            </a:lvl1pPr>
            <a:lvl2pPr>
              <a:defRPr sz="1600"/>
            </a:lvl2pPr>
            <a:lvl3pPr>
              <a:defRPr sz="1400"/>
            </a:lvl3pPr>
            <a:lvl4pPr>
              <a:defRPr sz="1200"/>
            </a:lvl4pPr>
            <a:lvl5pPr>
              <a:defRPr sz="1200"/>
            </a:lvl5pPr>
          </a:lstStyle>
          <a:p>
            <a:pPr lvl="0"/>
            <a:r>
              <a:rPr lang="en-US"/>
              <a:t>Click to edit Master text styles</a:t>
            </a:r>
          </a:p>
        </p:txBody>
      </p:sp>
      <p:sp>
        <p:nvSpPr>
          <p:cNvPr id="12" name="Text Placeholder 11"/>
          <p:cNvSpPr>
            <a:spLocks noGrp="1"/>
          </p:cNvSpPr>
          <p:nvPr>
            <p:ph type="body" sz="quarter" idx="25"/>
          </p:nvPr>
        </p:nvSpPr>
        <p:spPr>
          <a:xfrm>
            <a:off x="457200" y="1143000"/>
            <a:ext cx="8229600" cy="838200"/>
          </a:xfrm>
        </p:spPr>
        <p:txBody>
          <a:bodyPr>
            <a:normAutofit/>
          </a:bodyPr>
          <a:lstStyle>
            <a:lvl1pPr marL="0" indent="0">
              <a:buNone/>
              <a:defRPr sz="1600">
                <a:solidFill>
                  <a:schemeClr val="tx1"/>
                </a:solidFill>
              </a:defRPr>
            </a:lvl1pPr>
          </a:lstStyle>
          <a:p>
            <a:pPr lvl="0"/>
            <a:r>
              <a:rPr lang="en-US" dirty="0"/>
              <a:t>Click to edit Master text styles</a:t>
            </a:r>
          </a:p>
        </p:txBody>
      </p:sp>
      <p:sp>
        <p:nvSpPr>
          <p:cNvPr id="19" name="Slide Number Placeholder 5"/>
          <p:cNvSpPr>
            <a:spLocks noGrp="1"/>
          </p:cNvSpPr>
          <p:nvPr>
            <p:ph type="sldNum" sz="quarter" idx="26"/>
          </p:nvPr>
        </p:nvSpPr>
        <p:spPr/>
        <p:txBody>
          <a:bodyPr/>
          <a:lstStyle>
            <a:lvl1pPr>
              <a:defRPr/>
            </a:lvl1pPr>
          </a:lstStyle>
          <a:p>
            <a:pPr>
              <a:defRPr/>
            </a:pPr>
            <a:fld id="{134E3C45-4763-4848-9A68-1E7882CF661B}" type="slidenum">
              <a:rPr lang="en-JM"/>
              <a:pPr>
                <a:defRPr/>
              </a:pPr>
              <a:t>‹#›</a:t>
            </a:fld>
            <a:endParaRPr lang="en-JM" dirty="0"/>
          </a:p>
        </p:txBody>
      </p:sp>
    </p:spTree>
    <p:extLst>
      <p:ext uri="{BB962C8B-B14F-4D97-AF65-F5344CB8AC3E}">
        <p14:creationId xmlns:p14="http://schemas.microsoft.com/office/powerpoint/2010/main" val="2710440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JM"/>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4" name="Slide Number Placeholder 5"/>
          <p:cNvSpPr>
            <a:spLocks noGrp="1"/>
          </p:cNvSpPr>
          <p:nvPr>
            <p:ph type="sldNum" sz="quarter" idx="10"/>
          </p:nvPr>
        </p:nvSpPr>
        <p:spPr/>
        <p:txBody>
          <a:bodyPr/>
          <a:lstStyle>
            <a:lvl1pPr>
              <a:defRPr/>
            </a:lvl1pPr>
          </a:lstStyle>
          <a:p>
            <a:pPr>
              <a:defRPr/>
            </a:pPr>
            <a:fld id="{ECF5570B-959E-4D7A-BDEA-AFEB4BD124F9}" type="slidenum">
              <a:rPr lang="en-JM"/>
              <a:pPr>
                <a:defRPr/>
              </a:pPr>
              <a:t>‹#›</a:t>
            </a:fld>
            <a:endParaRPr lang="en-JM" dirty="0"/>
          </a:p>
        </p:txBody>
      </p:sp>
    </p:spTree>
    <p:extLst>
      <p:ext uri="{BB962C8B-B14F-4D97-AF65-F5344CB8AC3E}">
        <p14:creationId xmlns:p14="http://schemas.microsoft.com/office/powerpoint/2010/main" val="3882710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no Image">
    <p:spTree>
      <p:nvGrpSpPr>
        <p:cNvPr id="1" name=""/>
        <p:cNvGrpSpPr/>
        <p:nvPr/>
      </p:nvGrpSpPr>
      <p:grpSpPr>
        <a:xfrm>
          <a:off x="0" y="0"/>
          <a:ext cx="0" cy="0"/>
          <a:chOff x="0" y="0"/>
          <a:chExt cx="0" cy="0"/>
        </a:xfrm>
      </p:grpSpPr>
      <p:pic>
        <p:nvPicPr>
          <p:cNvPr id="5" name="Picture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9000" y="225425"/>
            <a:ext cx="59436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284163"/>
            <a:ext cx="2873375"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10000" y="384175"/>
            <a:ext cx="485616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6400800"/>
            <a:ext cx="9144000" cy="477838"/>
          </a:xfrm>
          <a:prstGeom prst="rect">
            <a:avLst/>
          </a:prstGeom>
          <a:solidFill>
            <a:srgbClr val="6BA4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9" name="Picture 5"/>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620000" y="6511925"/>
            <a:ext cx="1066800"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0" y="6561138"/>
            <a:ext cx="24638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4302125" y="1466850"/>
            <a:ext cx="4841875" cy="44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ubtitle 2"/>
          <p:cNvSpPr>
            <a:spLocks noGrp="1"/>
          </p:cNvSpPr>
          <p:nvPr>
            <p:ph type="subTitle" idx="1"/>
          </p:nvPr>
        </p:nvSpPr>
        <p:spPr>
          <a:xfrm>
            <a:off x="457200" y="3352800"/>
            <a:ext cx="7591425" cy="523220"/>
          </a:xfrm>
          <a:prstGeom prst="rect">
            <a:avLst/>
          </a:prstGeom>
        </p:spPr>
        <p:txBody>
          <a:bodyPr>
            <a:spAutoFit/>
          </a:bodyPr>
          <a:lstStyle>
            <a:lvl1pPr marL="0" indent="0">
              <a:buNone/>
              <a:defRPr b="1" baseline="0">
                <a:solidFill>
                  <a:schemeClr val="tx1"/>
                </a:solidFill>
              </a:defRPr>
            </a:lvl1pPr>
          </a:lstStyle>
          <a:p>
            <a:r>
              <a:rPr lang="en-US"/>
              <a:t>Click to edit Master subtitle style</a:t>
            </a:r>
            <a:endParaRPr lang="en-JM" dirty="0"/>
          </a:p>
        </p:txBody>
      </p:sp>
      <p:sp>
        <p:nvSpPr>
          <p:cNvPr id="3" name="Text Placeholder 2"/>
          <p:cNvSpPr>
            <a:spLocks noGrp="1"/>
          </p:cNvSpPr>
          <p:nvPr>
            <p:ph type="body" sz="quarter" idx="10"/>
          </p:nvPr>
        </p:nvSpPr>
        <p:spPr>
          <a:xfrm>
            <a:off x="457199" y="2667000"/>
            <a:ext cx="7591425" cy="646331"/>
          </a:xfrm>
          <a:prstGeom prst="rect">
            <a:avLst/>
          </a:prstGeom>
        </p:spPr>
        <p:txBody>
          <a:bodyPr>
            <a:spAutoFit/>
          </a:bodyPr>
          <a:lstStyle>
            <a:lvl1pPr marL="0" indent="0">
              <a:buNone/>
              <a:defRPr sz="3600" b="1">
                <a:solidFill>
                  <a:schemeClr val="accent1"/>
                </a:solidFill>
              </a:defRPr>
            </a:lvl1pPr>
          </a:lstStyle>
          <a:p>
            <a:pPr lvl="0"/>
            <a:r>
              <a:rPr lang="en-US"/>
              <a:t>Click to edit Master text styles</a:t>
            </a:r>
          </a:p>
        </p:txBody>
      </p:sp>
      <p:sp>
        <p:nvSpPr>
          <p:cNvPr id="21" name="Text Placeholder 20"/>
          <p:cNvSpPr>
            <a:spLocks noGrp="1"/>
          </p:cNvSpPr>
          <p:nvPr>
            <p:ph type="body" sz="quarter" idx="11"/>
          </p:nvPr>
        </p:nvSpPr>
        <p:spPr>
          <a:xfrm>
            <a:off x="457200" y="4343400"/>
            <a:ext cx="7591425" cy="461665"/>
          </a:xfrm>
          <a:prstGeom prst="rect">
            <a:avLst/>
          </a:prstGeom>
        </p:spPr>
        <p:txBody>
          <a:bodyPr>
            <a:spAutoFit/>
          </a:bodyPr>
          <a:lstStyle>
            <a:lvl1pPr marL="0" indent="0">
              <a:buNone/>
              <a:defRPr sz="2400">
                <a:solidFill>
                  <a:srgbClr val="777777"/>
                </a:solidFill>
              </a:defRPr>
            </a:lvl1pPr>
          </a:lstStyle>
          <a:p>
            <a:pPr lvl="0"/>
            <a:r>
              <a:rPr lang="en-US"/>
              <a:t>Click to edit Master text styles</a:t>
            </a:r>
          </a:p>
        </p:txBody>
      </p:sp>
    </p:spTree>
    <p:extLst>
      <p:ext uri="{BB962C8B-B14F-4D97-AF65-F5344CB8AC3E}">
        <p14:creationId xmlns:p14="http://schemas.microsoft.com/office/powerpoint/2010/main" val="10407337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Agenda">
    <p:spTree>
      <p:nvGrpSpPr>
        <p:cNvPr id="1" name=""/>
        <p:cNvGrpSpPr/>
        <p:nvPr/>
      </p:nvGrpSpPr>
      <p:grpSpPr>
        <a:xfrm>
          <a:off x="0" y="0"/>
          <a:ext cx="0" cy="0"/>
          <a:chOff x="0" y="0"/>
          <a:chExt cx="0" cy="0"/>
        </a:xfrm>
      </p:grpSpPr>
      <p:sp>
        <p:nvSpPr>
          <p:cNvPr id="27" name="Text Placeholder 3"/>
          <p:cNvSpPr>
            <a:spLocks noGrp="1"/>
          </p:cNvSpPr>
          <p:nvPr>
            <p:ph type="body" sz="quarter" idx="19" hasCustomPrompt="1"/>
          </p:nvPr>
        </p:nvSpPr>
        <p:spPr>
          <a:xfrm>
            <a:off x="1295400" y="1175871"/>
            <a:ext cx="7239000" cy="533400"/>
          </a:xfrm>
        </p:spPr>
        <p:txBody>
          <a:bodyPr>
            <a:noAutofit/>
          </a:bodyPr>
          <a:lstStyle>
            <a:lvl1pPr marL="0" marR="0" indent="0" algn="l" defTabSz="914400" rtl="0" eaLnBrk="1" fontAlgn="auto" latinLnBrk="0" hangingPunct="1">
              <a:lnSpc>
                <a:spcPct val="100000"/>
              </a:lnSpc>
              <a:spcBef>
                <a:spcPct val="20000"/>
              </a:spcBef>
              <a:spcAft>
                <a:spcPts val="0"/>
              </a:spcAft>
              <a:buClrTx/>
              <a:buSzTx/>
              <a:buFontTx/>
              <a:buNone/>
              <a:tabLst/>
              <a:defRPr sz="2400" baseline="0">
                <a:solidFill>
                  <a:schemeClr val="tx1"/>
                </a:solidFill>
              </a:defRPr>
            </a:lvl1pPr>
            <a:lvl2pPr>
              <a:defRPr sz="1600"/>
            </a:lvl2pPr>
            <a:lvl3pPr>
              <a:defRPr sz="1400"/>
            </a:lvl3pPr>
            <a:lvl4pPr>
              <a:defRPr sz="1200"/>
            </a:lvl4pPr>
            <a:lvl5pPr>
              <a:defRPr sz="1200"/>
            </a:lvl5pPr>
          </a:lstStyle>
          <a:p>
            <a:pPr lvl="0"/>
            <a:r>
              <a:rPr lang="en-US" dirty="0"/>
              <a:t>Item 1 – Keep messages short</a:t>
            </a:r>
          </a:p>
        </p:txBody>
      </p:sp>
      <p:sp>
        <p:nvSpPr>
          <p:cNvPr id="28" name="Text Placeholder 3"/>
          <p:cNvSpPr>
            <a:spLocks noGrp="1"/>
          </p:cNvSpPr>
          <p:nvPr>
            <p:ph type="body" sz="quarter" idx="20" hasCustomPrompt="1"/>
          </p:nvPr>
        </p:nvSpPr>
        <p:spPr>
          <a:xfrm>
            <a:off x="1295400" y="1925201"/>
            <a:ext cx="7239000" cy="533400"/>
          </a:xfrm>
        </p:spPr>
        <p:txBody>
          <a:bodyPr>
            <a:noAutofit/>
          </a:bodyPr>
          <a:lstStyle>
            <a:lvl1pPr marL="0" marR="0" indent="0" algn="l" defTabSz="914400" rtl="0" eaLnBrk="1" fontAlgn="auto" latinLnBrk="0" hangingPunct="1">
              <a:lnSpc>
                <a:spcPct val="100000"/>
              </a:lnSpc>
              <a:spcBef>
                <a:spcPct val="20000"/>
              </a:spcBef>
              <a:spcAft>
                <a:spcPts val="0"/>
              </a:spcAft>
              <a:buClrTx/>
              <a:buSzTx/>
              <a:buFontTx/>
              <a:buNone/>
              <a:tabLst/>
              <a:defRPr sz="2400" baseline="0">
                <a:solidFill>
                  <a:schemeClr val="tx1"/>
                </a:solidFill>
              </a:defRPr>
            </a:lvl1pPr>
            <a:lvl2pPr>
              <a:defRPr sz="1600"/>
            </a:lvl2pPr>
            <a:lvl3pPr>
              <a:defRPr sz="1400"/>
            </a:lvl3pPr>
            <a:lvl4pPr>
              <a:defRPr sz="1200"/>
            </a:lvl4pPr>
            <a:lvl5pPr>
              <a:defRPr sz="1200"/>
            </a:lvl5pPr>
          </a:lstStyle>
          <a:p>
            <a:pPr lvl="0"/>
            <a:r>
              <a:rPr lang="en-US" dirty="0"/>
              <a:t>Item 2 – Give a quick overview</a:t>
            </a:r>
          </a:p>
        </p:txBody>
      </p:sp>
      <p:sp>
        <p:nvSpPr>
          <p:cNvPr id="29" name="Text Placeholder 3"/>
          <p:cNvSpPr>
            <a:spLocks noGrp="1"/>
          </p:cNvSpPr>
          <p:nvPr>
            <p:ph type="body" sz="quarter" idx="21" hasCustomPrompt="1"/>
          </p:nvPr>
        </p:nvSpPr>
        <p:spPr>
          <a:xfrm>
            <a:off x="1295400" y="2674531"/>
            <a:ext cx="7239000" cy="548640"/>
          </a:xfrm>
        </p:spPr>
        <p:txBody>
          <a:bodyPr>
            <a:noAutofit/>
          </a:bodyPr>
          <a:lstStyle>
            <a:lvl1pPr marL="0" marR="0" indent="0" algn="l" defTabSz="914400" rtl="0" eaLnBrk="1" fontAlgn="auto" latinLnBrk="0" hangingPunct="1">
              <a:lnSpc>
                <a:spcPct val="100000"/>
              </a:lnSpc>
              <a:spcBef>
                <a:spcPct val="20000"/>
              </a:spcBef>
              <a:spcAft>
                <a:spcPts val="0"/>
              </a:spcAft>
              <a:buClrTx/>
              <a:buSzTx/>
              <a:buFontTx/>
              <a:buNone/>
              <a:tabLst/>
              <a:defRPr sz="2400">
                <a:solidFill>
                  <a:schemeClr val="tx1"/>
                </a:solidFill>
              </a:defRPr>
            </a:lvl1pPr>
            <a:lvl2pPr>
              <a:defRPr sz="1600"/>
            </a:lvl2pPr>
            <a:lvl3pPr>
              <a:defRPr sz="1400"/>
            </a:lvl3pPr>
            <a:lvl4pPr>
              <a:defRPr sz="1200"/>
            </a:lvl4pPr>
            <a:lvl5pPr>
              <a:defRPr sz="1200"/>
            </a:lvl5pPr>
          </a:lstStyle>
          <a:p>
            <a:pPr lvl="0"/>
            <a:r>
              <a:rPr lang="en-US" dirty="0"/>
              <a:t>Item 3 – Delete items you do not need</a:t>
            </a:r>
          </a:p>
          <a:p>
            <a:pPr lvl="0"/>
            <a:endParaRPr lang="en-US" dirty="0"/>
          </a:p>
        </p:txBody>
      </p:sp>
      <p:sp>
        <p:nvSpPr>
          <p:cNvPr id="30" name="Text Placeholder 3"/>
          <p:cNvSpPr>
            <a:spLocks noGrp="1"/>
          </p:cNvSpPr>
          <p:nvPr>
            <p:ph type="body" sz="quarter" idx="22" hasCustomPrompt="1"/>
          </p:nvPr>
        </p:nvSpPr>
        <p:spPr>
          <a:xfrm>
            <a:off x="1295400" y="3439101"/>
            <a:ext cx="7239000" cy="533400"/>
          </a:xfrm>
        </p:spPr>
        <p:txBody>
          <a:bodyPr>
            <a:noAutofit/>
          </a:bodyPr>
          <a:lstStyle>
            <a:lvl1pPr marL="0" marR="0" indent="0" algn="l" defTabSz="914400" rtl="0" eaLnBrk="1" fontAlgn="auto" latinLnBrk="0" hangingPunct="1">
              <a:lnSpc>
                <a:spcPct val="100000"/>
              </a:lnSpc>
              <a:spcBef>
                <a:spcPct val="20000"/>
              </a:spcBef>
              <a:spcAft>
                <a:spcPts val="0"/>
              </a:spcAft>
              <a:buClrTx/>
              <a:buSzTx/>
              <a:buFontTx/>
              <a:buNone/>
              <a:tabLst/>
              <a:defRPr sz="2400">
                <a:solidFill>
                  <a:schemeClr val="tx1"/>
                </a:solidFill>
              </a:defRPr>
            </a:lvl1pPr>
            <a:lvl2pPr>
              <a:defRPr sz="1600"/>
            </a:lvl2pPr>
            <a:lvl3pPr>
              <a:defRPr sz="1400"/>
            </a:lvl3pPr>
            <a:lvl4pPr>
              <a:defRPr sz="1200"/>
            </a:lvl4pPr>
            <a:lvl5pPr>
              <a:defRPr sz="1200"/>
            </a:lvl5pPr>
          </a:lstStyle>
          <a:p>
            <a:pPr lvl="0"/>
            <a:r>
              <a:rPr lang="en-US" dirty="0"/>
              <a:t>Item 4 – Lorem Ipsum Dolor</a:t>
            </a:r>
          </a:p>
          <a:p>
            <a:pPr lvl="0"/>
            <a:endParaRPr lang="en-US" dirty="0"/>
          </a:p>
        </p:txBody>
      </p:sp>
      <p:sp>
        <p:nvSpPr>
          <p:cNvPr id="31" name="Text Placeholder 3"/>
          <p:cNvSpPr>
            <a:spLocks noGrp="1"/>
          </p:cNvSpPr>
          <p:nvPr>
            <p:ph type="body" sz="quarter" idx="23" hasCustomPrompt="1"/>
          </p:nvPr>
        </p:nvSpPr>
        <p:spPr>
          <a:xfrm>
            <a:off x="1300680" y="4188431"/>
            <a:ext cx="7233719" cy="533400"/>
          </a:xfrm>
        </p:spPr>
        <p:txBody>
          <a:bodyPr>
            <a:noAutofit/>
          </a:bodyPr>
          <a:lstStyle>
            <a:lvl1pPr marL="0" marR="0" indent="0" algn="l" defTabSz="914400" rtl="0" eaLnBrk="1" fontAlgn="auto" latinLnBrk="0" hangingPunct="1">
              <a:lnSpc>
                <a:spcPct val="100000"/>
              </a:lnSpc>
              <a:spcBef>
                <a:spcPct val="20000"/>
              </a:spcBef>
              <a:spcAft>
                <a:spcPts val="0"/>
              </a:spcAft>
              <a:buClrTx/>
              <a:buSzTx/>
              <a:buFontTx/>
              <a:buNone/>
              <a:tabLst/>
              <a:defRPr sz="2400">
                <a:solidFill>
                  <a:schemeClr val="tx1"/>
                </a:solidFill>
              </a:defRPr>
            </a:lvl1pPr>
            <a:lvl2pPr>
              <a:defRPr sz="1600"/>
            </a:lvl2pPr>
            <a:lvl3pPr>
              <a:defRPr sz="1400"/>
            </a:lvl3pPr>
            <a:lvl4pPr>
              <a:defRPr sz="1200"/>
            </a:lvl4pPr>
            <a:lvl5pPr>
              <a:defRPr sz="1200"/>
            </a:lvl5pPr>
          </a:lstStyle>
          <a:p>
            <a:pPr lvl="0"/>
            <a:r>
              <a:rPr lang="en-US" dirty="0"/>
              <a:t>Item 5 – Lorem ipsum dolor</a:t>
            </a:r>
          </a:p>
        </p:txBody>
      </p:sp>
      <p:sp>
        <p:nvSpPr>
          <p:cNvPr id="32" name="Text Placeholder 3"/>
          <p:cNvSpPr>
            <a:spLocks noGrp="1"/>
          </p:cNvSpPr>
          <p:nvPr>
            <p:ph type="body" sz="quarter" idx="24" hasCustomPrompt="1"/>
          </p:nvPr>
        </p:nvSpPr>
        <p:spPr>
          <a:xfrm>
            <a:off x="1296909" y="4937760"/>
            <a:ext cx="7237490" cy="548640"/>
          </a:xfrm>
        </p:spPr>
        <p:txBody>
          <a:bodyPr>
            <a:noAutofit/>
          </a:bodyPr>
          <a:lstStyle>
            <a:lvl1pPr marL="0" marR="0" indent="0" algn="l" defTabSz="914400" rtl="0" eaLnBrk="1" fontAlgn="auto" latinLnBrk="0" hangingPunct="1">
              <a:lnSpc>
                <a:spcPct val="100000"/>
              </a:lnSpc>
              <a:spcBef>
                <a:spcPct val="20000"/>
              </a:spcBef>
              <a:spcAft>
                <a:spcPts val="0"/>
              </a:spcAft>
              <a:buClrTx/>
              <a:buSzTx/>
              <a:buFontTx/>
              <a:buNone/>
              <a:tabLst/>
              <a:defRPr sz="2400">
                <a:solidFill>
                  <a:schemeClr val="tx1"/>
                </a:solidFill>
              </a:defRPr>
            </a:lvl1pPr>
            <a:lvl2pPr>
              <a:defRPr sz="1600"/>
            </a:lvl2pPr>
            <a:lvl3pPr>
              <a:defRPr sz="1400"/>
            </a:lvl3pPr>
            <a:lvl4pPr>
              <a:defRPr sz="1200"/>
            </a:lvl4pPr>
            <a:lvl5pPr>
              <a:defRPr sz="1200"/>
            </a:lvl5pPr>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en-US" dirty="0"/>
              <a:t>Item 6 – Item 6 – If more items, add to next slide</a:t>
            </a:r>
          </a:p>
          <a:p>
            <a:pPr lvl="0"/>
            <a:endParaRPr lang="en-US" dirty="0"/>
          </a:p>
        </p:txBody>
      </p:sp>
      <p:sp>
        <p:nvSpPr>
          <p:cNvPr id="9" name="Title Placeholder 1"/>
          <p:cNvSpPr>
            <a:spLocks noGrp="1"/>
          </p:cNvSpPr>
          <p:nvPr>
            <p:ph type="title" hasCustomPrompt="1"/>
          </p:nvPr>
        </p:nvSpPr>
        <p:spPr bwMode="auto">
          <a:xfrm>
            <a:off x="457200" y="274638"/>
            <a:ext cx="82296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defRPr>
                <a:solidFill>
                  <a:srgbClr val="3F9C35"/>
                </a:solidFill>
              </a:defRPr>
            </a:lvl1pPr>
          </a:lstStyle>
          <a:p>
            <a:pPr lvl="0"/>
            <a:r>
              <a:rPr lang="en-US" altLang="en-US" dirty="0"/>
              <a:t>Agenda</a:t>
            </a:r>
            <a:endParaRPr lang="en-JM" altLang="en-US" dirty="0"/>
          </a:p>
        </p:txBody>
      </p:sp>
    </p:spTree>
    <p:extLst>
      <p:ext uri="{BB962C8B-B14F-4D97-AF65-F5344CB8AC3E}">
        <p14:creationId xmlns:p14="http://schemas.microsoft.com/office/powerpoint/2010/main" val="32454523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A22DAB00-37D4-42E7-BFAC-2578A4FAAAE4}" type="datetimeFigureOut">
              <a:rPr lang="en-US" smtClean="0"/>
              <a:t>6/25/2021</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F04A628-3F4A-4B46-B9C0-E684B51653BA}" type="slidenum">
              <a:rPr lang="en-US" smtClean="0"/>
              <a:t>‹#›</a:t>
            </a:fld>
            <a:endParaRPr lang="en-US"/>
          </a:p>
        </p:txBody>
      </p:sp>
    </p:spTree>
    <p:extLst>
      <p:ext uri="{BB962C8B-B14F-4D97-AF65-F5344CB8AC3E}">
        <p14:creationId xmlns:p14="http://schemas.microsoft.com/office/powerpoint/2010/main" val="32032444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EY Message - Blue Background">
    <p:spTree>
      <p:nvGrpSpPr>
        <p:cNvPr id="1" name=""/>
        <p:cNvGrpSpPr/>
        <p:nvPr/>
      </p:nvGrpSpPr>
      <p:grpSpPr>
        <a:xfrm>
          <a:off x="0" y="0"/>
          <a:ext cx="0" cy="0"/>
          <a:chOff x="0" y="0"/>
          <a:chExt cx="0" cy="0"/>
        </a:xfrm>
      </p:grpSpPr>
      <p:grpSp>
        <p:nvGrpSpPr>
          <p:cNvPr id="4" name="Group 2"/>
          <p:cNvGrpSpPr>
            <a:grpSpLocks/>
          </p:cNvGrpSpPr>
          <p:nvPr/>
        </p:nvGrpSpPr>
        <p:grpSpPr bwMode="auto">
          <a:xfrm>
            <a:off x="7467600" y="6284913"/>
            <a:ext cx="533400" cy="533400"/>
            <a:chOff x="7350331" y="4419600"/>
            <a:chExt cx="533400" cy="533400"/>
          </a:xfrm>
        </p:grpSpPr>
        <p:sp>
          <p:nvSpPr>
            <p:cNvPr id="5" name="Action Button: Custom 4">
              <a:hlinkClick r:id="" action="ppaction://hlinkshowjump?jump=previousslide" highlightClick="1"/>
            </p:cNvPr>
            <p:cNvSpPr/>
            <p:nvPr/>
          </p:nvSpPr>
          <p:spPr>
            <a:xfrm>
              <a:off x="7350331" y="4419600"/>
              <a:ext cx="533400" cy="5334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a:p>
          </p:txBody>
        </p:sp>
        <p:sp>
          <p:nvSpPr>
            <p:cNvPr id="6" name="Oval 5"/>
            <p:cNvSpPr/>
            <p:nvPr/>
          </p:nvSpPr>
          <p:spPr>
            <a:xfrm flipH="1">
              <a:off x="7426531" y="4495800"/>
              <a:ext cx="381000" cy="381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a:p>
          </p:txBody>
        </p:sp>
        <p:cxnSp>
          <p:nvCxnSpPr>
            <p:cNvPr id="7" name="Straight Arrow Connector 6"/>
            <p:cNvCxnSpPr/>
            <p:nvPr/>
          </p:nvCxnSpPr>
          <p:spPr>
            <a:xfrm flipH="1">
              <a:off x="7502731" y="4686300"/>
              <a:ext cx="228600" cy="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nvGrpSpPr>
          <p:cNvPr id="8" name="Group 6"/>
          <p:cNvGrpSpPr>
            <a:grpSpLocks/>
          </p:cNvGrpSpPr>
          <p:nvPr/>
        </p:nvGrpSpPr>
        <p:grpSpPr bwMode="auto">
          <a:xfrm flipH="1">
            <a:off x="8229600" y="6284913"/>
            <a:ext cx="533400" cy="533400"/>
            <a:chOff x="7350331" y="4419600"/>
            <a:chExt cx="533400" cy="533400"/>
          </a:xfrm>
        </p:grpSpPr>
        <p:sp>
          <p:nvSpPr>
            <p:cNvPr id="9" name="Action Button: Custom 8">
              <a:hlinkClick r:id="" action="ppaction://hlinkshowjump?jump=nextslide" highlightClick="1"/>
            </p:cNvPr>
            <p:cNvSpPr/>
            <p:nvPr/>
          </p:nvSpPr>
          <p:spPr>
            <a:xfrm>
              <a:off x="7350331" y="4419600"/>
              <a:ext cx="533400" cy="5334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a:p>
          </p:txBody>
        </p:sp>
        <p:sp>
          <p:nvSpPr>
            <p:cNvPr id="10" name="Oval 9"/>
            <p:cNvSpPr/>
            <p:nvPr/>
          </p:nvSpPr>
          <p:spPr>
            <a:xfrm flipH="1">
              <a:off x="7426531" y="4495800"/>
              <a:ext cx="381000" cy="381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a:solidFill>
                  <a:schemeClr val="bg1"/>
                </a:solidFill>
              </a:endParaRPr>
            </a:p>
          </p:txBody>
        </p:sp>
        <p:cxnSp>
          <p:nvCxnSpPr>
            <p:cNvPr id="11" name="Straight Arrow Connector 10"/>
            <p:cNvCxnSpPr/>
            <p:nvPr/>
          </p:nvCxnSpPr>
          <p:spPr>
            <a:xfrm flipH="1">
              <a:off x="7502731" y="4686300"/>
              <a:ext cx="228600" cy="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sp>
        <p:nvSpPr>
          <p:cNvPr id="12" name="Action Button: Forward or Next 11">
            <a:hlinkClick r:id="" action="ppaction://hlinkshowjump?jump=nextslide" highlightClick="1"/>
          </p:cNvPr>
          <p:cNvSpPr/>
          <p:nvPr/>
        </p:nvSpPr>
        <p:spPr>
          <a:xfrm>
            <a:off x="8077200" y="6248400"/>
            <a:ext cx="1066800" cy="609600"/>
          </a:xfrm>
          <a:prstGeom prst="actionButtonForwardNex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Action Button: Back or Previous 12">
            <a:hlinkClick r:id="" action="ppaction://hlinkshowjump?jump=previousslide" highlightClick="1"/>
          </p:cNvPr>
          <p:cNvSpPr/>
          <p:nvPr/>
        </p:nvSpPr>
        <p:spPr>
          <a:xfrm>
            <a:off x="7162800" y="6264275"/>
            <a:ext cx="862013" cy="612775"/>
          </a:xfrm>
          <a:prstGeom prst="actionButtonBackPreviou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4" name="Picture 1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0225" y="6211888"/>
            <a:ext cx="39258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44137" y="1714500"/>
            <a:ext cx="8229600" cy="3429000"/>
          </a:xfrm>
          <a:prstGeom prst="rect">
            <a:avLst/>
          </a:prstGeom>
        </p:spPr>
        <p:txBody>
          <a:bodyPr/>
          <a:lstStyle>
            <a:lvl1pPr marL="0" marR="0" indent="0" algn="l" defTabSz="914400" rtl="0" eaLnBrk="1" fontAlgn="auto" latinLnBrk="0" hangingPunct="1">
              <a:lnSpc>
                <a:spcPct val="100000"/>
              </a:lnSpc>
              <a:spcBef>
                <a:spcPct val="0"/>
              </a:spcBef>
              <a:spcAft>
                <a:spcPts val="0"/>
              </a:spcAft>
              <a:buClrTx/>
              <a:buSzTx/>
              <a:buFontTx/>
              <a:buNone/>
              <a:tabLst/>
              <a:defRPr sz="3200">
                <a:solidFill>
                  <a:schemeClr val="bg1"/>
                </a:solidFill>
              </a:defRPr>
            </a:lvl1pPr>
          </a:lstStyle>
          <a:p>
            <a:r>
              <a:rPr lang="en-US"/>
              <a:t>Click to edit Master title style</a:t>
            </a:r>
            <a:endParaRPr lang="en-US" dirty="0"/>
          </a:p>
        </p:txBody>
      </p:sp>
      <p:sp>
        <p:nvSpPr>
          <p:cNvPr id="15" name="Slide Number Placeholder 5"/>
          <p:cNvSpPr>
            <a:spLocks noGrp="1"/>
          </p:cNvSpPr>
          <p:nvPr>
            <p:ph type="sldNum" sz="quarter" idx="10"/>
          </p:nvPr>
        </p:nvSpPr>
        <p:spPr>
          <a:xfrm>
            <a:off x="8116888" y="0"/>
            <a:ext cx="585787" cy="365125"/>
          </a:xfrm>
          <a:prstGeom prst="rect">
            <a:avLst/>
          </a:prstGeom>
        </p:spPr>
        <p:txBody>
          <a:bodyPr vert="horz" lIns="91440" tIns="45720" rIns="91440" bIns="45720" rtlCol="0" anchor="ctr"/>
          <a:lstStyle>
            <a:lvl1pPr algn="ctr" fontAlgn="auto">
              <a:spcBef>
                <a:spcPts val="0"/>
              </a:spcBef>
              <a:spcAft>
                <a:spcPts val="0"/>
              </a:spcAft>
              <a:defRPr sz="1800" b="1">
                <a:solidFill>
                  <a:schemeClr val="bg1"/>
                </a:solidFill>
                <a:latin typeface="+mn-lt"/>
                <a:cs typeface="+mn-cs"/>
              </a:defRPr>
            </a:lvl1pPr>
          </a:lstStyle>
          <a:p>
            <a:pPr>
              <a:defRPr/>
            </a:pPr>
            <a:fld id="{E9079501-3AF5-496E-B40C-8342BC819CAA}" type="slidenum">
              <a:rPr lang="en-JM"/>
              <a:pPr>
                <a:defRPr/>
              </a:pPr>
              <a:t>‹#›</a:t>
            </a:fld>
            <a:endParaRPr lang="en-JM" dirty="0"/>
          </a:p>
        </p:txBody>
      </p:sp>
    </p:spTree>
    <p:extLst>
      <p:ext uri="{BB962C8B-B14F-4D97-AF65-F5344CB8AC3E}">
        <p14:creationId xmlns:p14="http://schemas.microsoft.com/office/powerpoint/2010/main" val="40387679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8116888" y="0"/>
            <a:ext cx="585787" cy="365125"/>
          </a:xfrm>
          <a:prstGeom prst="rect">
            <a:avLst/>
          </a:prstGeom>
        </p:spPr>
        <p:txBody>
          <a:bodyPr vert="horz" lIns="91440" tIns="45720" rIns="91440" bIns="45720" rtlCol="0" anchor="ctr"/>
          <a:lstStyle>
            <a:lvl1pPr algn="ctr" fontAlgn="auto">
              <a:spcBef>
                <a:spcPts val="0"/>
              </a:spcBef>
              <a:spcAft>
                <a:spcPts val="0"/>
              </a:spcAft>
              <a:defRPr sz="1800" b="1">
                <a:solidFill>
                  <a:schemeClr val="bg1"/>
                </a:solidFill>
                <a:latin typeface="+mn-lt"/>
                <a:cs typeface="+mn-cs"/>
              </a:defRPr>
            </a:lvl1pPr>
          </a:lstStyle>
          <a:p>
            <a:pPr>
              <a:defRPr/>
            </a:pPr>
            <a:fld id="{E9079501-3AF5-496E-B40C-8342BC819CAA}" type="slidenum">
              <a:rPr lang="en-JM"/>
              <a:pPr>
                <a:defRPr/>
              </a:pPr>
              <a:t>‹#›</a:t>
            </a:fld>
            <a:endParaRPr lang="en-JM" dirty="0"/>
          </a:p>
        </p:txBody>
      </p:sp>
    </p:spTree>
    <p:extLst>
      <p:ext uri="{BB962C8B-B14F-4D97-AF65-F5344CB8AC3E}">
        <p14:creationId xmlns:p14="http://schemas.microsoft.com/office/powerpoint/2010/main" val="3226601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JM" dirty="0"/>
          </a:p>
        </p:txBody>
      </p:sp>
      <p:sp>
        <p:nvSpPr>
          <p:cNvPr id="7" name="Text Placeholder 6"/>
          <p:cNvSpPr>
            <a:spLocks noGrp="1"/>
          </p:cNvSpPr>
          <p:nvPr>
            <p:ph type="body" sz="quarter" idx="18"/>
          </p:nvPr>
        </p:nvSpPr>
        <p:spPr>
          <a:xfrm>
            <a:off x="457200" y="1143000"/>
            <a:ext cx="5486400" cy="838200"/>
          </a:xfrm>
        </p:spPr>
        <p:txBody>
          <a:bodyPr>
            <a:normAutofit/>
          </a:bodyPr>
          <a:lstStyle>
            <a:lvl1pPr marL="0" indent="0">
              <a:buNone/>
              <a:defRPr sz="1600" baseline="0">
                <a:solidFill>
                  <a:schemeClr val="tx1"/>
                </a:solidFill>
                <a:latin typeface="+mn-lt"/>
                <a:cs typeface="Arial" panose="020B0604020202020204" pitchFamily="34" charset="0"/>
              </a:defRPr>
            </a:lvl1pPr>
          </a:lstStyle>
          <a:p>
            <a:pPr lvl="0"/>
            <a:r>
              <a:rPr lang="en-US"/>
              <a:t>Click to edit Master text styles</a:t>
            </a:r>
          </a:p>
        </p:txBody>
      </p:sp>
      <p:sp>
        <p:nvSpPr>
          <p:cNvPr id="8" name="Picture Placeholder 10"/>
          <p:cNvSpPr>
            <a:spLocks noGrp="1"/>
          </p:cNvSpPr>
          <p:nvPr>
            <p:ph type="pic" sz="quarter" idx="14"/>
          </p:nvPr>
        </p:nvSpPr>
        <p:spPr>
          <a:xfrm>
            <a:off x="6096000" y="1981200"/>
            <a:ext cx="2514600" cy="3246120"/>
          </a:xfrm>
          <a:ln w="57150" cap="sq">
            <a:solidFill>
              <a:schemeClr val="bg1"/>
            </a:solidFill>
            <a:miter lim="800000"/>
          </a:ln>
          <a:effectLst>
            <a:outerShdw blurRad="63500" sx="101000" sy="101000" algn="ctr" rotWithShape="0">
              <a:prstClr val="black">
                <a:alpha val="40000"/>
              </a:prstClr>
            </a:outerShdw>
          </a:effectLst>
        </p:spPr>
        <p:txBody>
          <a:bodyPr rtlCol="0">
            <a:normAutofit/>
          </a:bodyPr>
          <a:lstStyle>
            <a:lvl1pPr marL="0" indent="0">
              <a:buFontTx/>
              <a:buNone/>
              <a:defRPr sz="2000"/>
            </a:lvl1pPr>
          </a:lstStyle>
          <a:p>
            <a:pPr lvl="0"/>
            <a:endParaRPr lang="en-JM" noProof="0"/>
          </a:p>
        </p:txBody>
      </p:sp>
      <p:sp>
        <p:nvSpPr>
          <p:cNvPr id="9" name="Text Placeholder 3"/>
          <p:cNvSpPr>
            <a:spLocks noGrp="1"/>
          </p:cNvSpPr>
          <p:nvPr>
            <p:ph type="body" sz="quarter" idx="19"/>
          </p:nvPr>
        </p:nvSpPr>
        <p:spPr>
          <a:xfrm>
            <a:off x="1219200" y="2407920"/>
            <a:ext cx="1752600" cy="533400"/>
          </a:xfrm>
        </p:spPr>
        <p:txBody>
          <a:bodyPr>
            <a:noAutofit/>
          </a:bodyPr>
          <a:lstStyle>
            <a:lvl1pPr marL="0" marR="0" indent="0" algn="l" defTabSz="914400" rtl="0" eaLnBrk="1" fontAlgn="auto" latinLnBrk="0" hangingPunct="1">
              <a:lnSpc>
                <a:spcPct val="100000"/>
              </a:lnSpc>
              <a:spcBef>
                <a:spcPct val="20000"/>
              </a:spcBef>
              <a:spcAft>
                <a:spcPts val="0"/>
              </a:spcAft>
              <a:buClrTx/>
              <a:buSzTx/>
              <a:buFontTx/>
              <a:buNone/>
              <a:tabLst/>
              <a:defRPr sz="1500" baseline="0">
                <a:solidFill>
                  <a:schemeClr val="tx1"/>
                </a:solidFill>
              </a:defRPr>
            </a:lvl1pPr>
            <a:lvl2pPr>
              <a:defRPr sz="1600"/>
            </a:lvl2pPr>
            <a:lvl3pPr>
              <a:defRPr sz="1400"/>
            </a:lvl3pPr>
            <a:lvl4pPr>
              <a:defRPr sz="1200"/>
            </a:lvl4pPr>
            <a:lvl5pPr>
              <a:defRPr sz="1200"/>
            </a:lvl5pPr>
          </a:lstStyle>
          <a:p>
            <a:pPr lvl="0"/>
            <a:r>
              <a:rPr lang="en-US" dirty="0"/>
              <a:t>Click to edit Master text styles</a:t>
            </a:r>
          </a:p>
        </p:txBody>
      </p:sp>
      <p:sp>
        <p:nvSpPr>
          <p:cNvPr id="10" name="Text Placeholder 3"/>
          <p:cNvSpPr>
            <a:spLocks noGrp="1"/>
          </p:cNvSpPr>
          <p:nvPr>
            <p:ph type="body" sz="quarter" idx="20"/>
          </p:nvPr>
        </p:nvSpPr>
        <p:spPr>
          <a:xfrm>
            <a:off x="1219200" y="3398520"/>
            <a:ext cx="1752600" cy="533400"/>
          </a:xfrm>
        </p:spPr>
        <p:txBody>
          <a:bodyPr>
            <a:noAutofit/>
          </a:bodyPr>
          <a:lstStyle>
            <a:lvl1pPr marL="0" marR="0" indent="0" algn="l" defTabSz="914400" rtl="0" eaLnBrk="1" fontAlgn="auto" latinLnBrk="0" hangingPunct="1">
              <a:lnSpc>
                <a:spcPct val="100000"/>
              </a:lnSpc>
              <a:spcBef>
                <a:spcPct val="20000"/>
              </a:spcBef>
              <a:spcAft>
                <a:spcPts val="0"/>
              </a:spcAft>
              <a:buClrTx/>
              <a:buSzTx/>
              <a:buFontTx/>
              <a:buNone/>
              <a:tabLst/>
              <a:defRPr sz="1500">
                <a:solidFill>
                  <a:schemeClr val="tx1"/>
                </a:solidFill>
              </a:defRPr>
            </a:lvl1pPr>
            <a:lvl2pPr>
              <a:defRPr sz="1600"/>
            </a:lvl2pPr>
            <a:lvl3pPr>
              <a:defRPr sz="1400"/>
            </a:lvl3pPr>
            <a:lvl4pPr>
              <a:defRPr sz="1200"/>
            </a:lvl4pPr>
            <a:lvl5pPr>
              <a:defRPr sz="1200"/>
            </a:lvl5pPr>
          </a:lstStyle>
          <a:p>
            <a:pPr lvl="0"/>
            <a:r>
              <a:rPr lang="en-US" dirty="0"/>
              <a:t>Click to edit Master text styles</a:t>
            </a:r>
          </a:p>
        </p:txBody>
      </p:sp>
      <p:sp>
        <p:nvSpPr>
          <p:cNvPr id="12" name="Text Placeholder 3"/>
          <p:cNvSpPr>
            <a:spLocks noGrp="1"/>
          </p:cNvSpPr>
          <p:nvPr>
            <p:ph type="body" sz="quarter" idx="21"/>
          </p:nvPr>
        </p:nvSpPr>
        <p:spPr>
          <a:xfrm>
            <a:off x="1219200" y="4389120"/>
            <a:ext cx="1752600" cy="548640"/>
          </a:xfrm>
        </p:spPr>
        <p:txBody>
          <a:bodyPr>
            <a:noAutofit/>
          </a:bodyPr>
          <a:lstStyle>
            <a:lvl1pPr marL="0" marR="0" indent="0" algn="l" defTabSz="914400" rtl="0" eaLnBrk="1" fontAlgn="auto" latinLnBrk="0" hangingPunct="1">
              <a:lnSpc>
                <a:spcPct val="100000"/>
              </a:lnSpc>
              <a:spcBef>
                <a:spcPct val="20000"/>
              </a:spcBef>
              <a:spcAft>
                <a:spcPts val="0"/>
              </a:spcAft>
              <a:buClrTx/>
              <a:buSzTx/>
              <a:buFontTx/>
              <a:buNone/>
              <a:tabLst/>
              <a:defRPr sz="1500">
                <a:solidFill>
                  <a:schemeClr val="tx1"/>
                </a:solidFill>
              </a:defRPr>
            </a:lvl1pPr>
            <a:lvl2pPr>
              <a:defRPr sz="1600"/>
            </a:lvl2pPr>
            <a:lvl3pPr>
              <a:defRPr sz="1400"/>
            </a:lvl3pPr>
            <a:lvl4pPr>
              <a:defRPr sz="1200"/>
            </a:lvl4pPr>
            <a:lvl5pPr>
              <a:defRPr sz="1200"/>
            </a:lvl5pPr>
          </a:lstStyle>
          <a:p>
            <a:pPr lvl="0"/>
            <a:r>
              <a:rPr lang="en-US" dirty="0"/>
              <a:t>Click to edit Master text styles</a:t>
            </a:r>
          </a:p>
        </p:txBody>
      </p:sp>
      <p:sp>
        <p:nvSpPr>
          <p:cNvPr id="20" name="Text Placeholder 3"/>
          <p:cNvSpPr>
            <a:spLocks noGrp="1"/>
          </p:cNvSpPr>
          <p:nvPr>
            <p:ph type="body" sz="quarter" idx="22"/>
          </p:nvPr>
        </p:nvSpPr>
        <p:spPr>
          <a:xfrm>
            <a:off x="4038600" y="2407920"/>
            <a:ext cx="1752600" cy="533400"/>
          </a:xfrm>
        </p:spPr>
        <p:txBody>
          <a:bodyPr>
            <a:noAutofit/>
          </a:bodyPr>
          <a:lstStyle>
            <a:lvl1pPr marL="0" marR="0" indent="0" algn="l" defTabSz="914400" rtl="0" eaLnBrk="1" fontAlgn="auto" latinLnBrk="0" hangingPunct="1">
              <a:lnSpc>
                <a:spcPct val="100000"/>
              </a:lnSpc>
              <a:spcBef>
                <a:spcPct val="20000"/>
              </a:spcBef>
              <a:spcAft>
                <a:spcPts val="0"/>
              </a:spcAft>
              <a:buClrTx/>
              <a:buSzTx/>
              <a:buFontTx/>
              <a:buNone/>
              <a:tabLst/>
              <a:defRPr sz="1500">
                <a:solidFill>
                  <a:schemeClr val="tx1"/>
                </a:solidFill>
              </a:defRPr>
            </a:lvl1pPr>
            <a:lvl2pPr>
              <a:defRPr sz="1600"/>
            </a:lvl2pPr>
            <a:lvl3pPr>
              <a:defRPr sz="1400"/>
            </a:lvl3pPr>
            <a:lvl4pPr>
              <a:defRPr sz="1200"/>
            </a:lvl4pPr>
            <a:lvl5pPr>
              <a:defRPr sz="1200"/>
            </a:lvl5pPr>
          </a:lstStyle>
          <a:p>
            <a:pPr lvl="0"/>
            <a:r>
              <a:rPr lang="en-US" dirty="0"/>
              <a:t>Click to edit Master text styles</a:t>
            </a:r>
          </a:p>
        </p:txBody>
      </p:sp>
      <p:sp>
        <p:nvSpPr>
          <p:cNvPr id="21" name="Text Placeholder 3"/>
          <p:cNvSpPr>
            <a:spLocks noGrp="1"/>
          </p:cNvSpPr>
          <p:nvPr>
            <p:ph type="body" sz="quarter" idx="23"/>
          </p:nvPr>
        </p:nvSpPr>
        <p:spPr>
          <a:xfrm>
            <a:off x="4038600" y="3398520"/>
            <a:ext cx="1752600" cy="533400"/>
          </a:xfrm>
        </p:spPr>
        <p:txBody>
          <a:bodyPr>
            <a:noAutofit/>
          </a:bodyPr>
          <a:lstStyle>
            <a:lvl1pPr marL="0" marR="0" indent="0" algn="l" defTabSz="914400" rtl="0" eaLnBrk="1" fontAlgn="auto" latinLnBrk="0" hangingPunct="1">
              <a:lnSpc>
                <a:spcPct val="100000"/>
              </a:lnSpc>
              <a:spcBef>
                <a:spcPct val="20000"/>
              </a:spcBef>
              <a:spcAft>
                <a:spcPts val="0"/>
              </a:spcAft>
              <a:buClrTx/>
              <a:buSzTx/>
              <a:buFontTx/>
              <a:buNone/>
              <a:tabLst/>
              <a:defRPr sz="1500">
                <a:solidFill>
                  <a:schemeClr val="tx1"/>
                </a:solidFill>
              </a:defRPr>
            </a:lvl1pPr>
            <a:lvl2pPr>
              <a:defRPr sz="1600"/>
            </a:lvl2pPr>
            <a:lvl3pPr>
              <a:defRPr sz="1400"/>
            </a:lvl3pPr>
            <a:lvl4pPr>
              <a:defRPr sz="1200"/>
            </a:lvl4pPr>
            <a:lvl5pPr>
              <a:defRPr sz="1200"/>
            </a:lvl5pPr>
          </a:lstStyle>
          <a:p>
            <a:pPr lvl="0"/>
            <a:r>
              <a:rPr lang="en-US" dirty="0"/>
              <a:t>Click to edit Master text styles</a:t>
            </a:r>
          </a:p>
        </p:txBody>
      </p:sp>
      <p:sp>
        <p:nvSpPr>
          <p:cNvPr id="22" name="Text Placeholder 3"/>
          <p:cNvSpPr>
            <a:spLocks noGrp="1"/>
          </p:cNvSpPr>
          <p:nvPr>
            <p:ph type="body" sz="quarter" idx="24"/>
          </p:nvPr>
        </p:nvSpPr>
        <p:spPr>
          <a:xfrm>
            <a:off x="4038600" y="4389120"/>
            <a:ext cx="1752600" cy="548640"/>
          </a:xfrm>
        </p:spPr>
        <p:txBody>
          <a:bodyPr>
            <a:noAutofit/>
          </a:bodyPr>
          <a:lstStyle>
            <a:lvl1pPr marL="0" marR="0" indent="0" algn="l" defTabSz="914400" rtl="0" eaLnBrk="1" fontAlgn="auto" latinLnBrk="0" hangingPunct="1">
              <a:lnSpc>
                <a:spcPct val="100000"/>
              </a:lnSpc>
              <a:spcBef>
                <a:spcPct val="20000"/>
              </a:spcBef>
              <a:spcAft>
                <a:spcPts val="0"/>
              </a:spcAft>
              <a:buClrTx/>
              <a:buSzTx/>
              <a:buFontTx/>
              <a:buNone/>
              <a:tabLst/>
              <a:defRPr sz="1500">
                <a:solidFill>
                  <a:schemeClr val="tx1"/>
                </a:solidFill>
              </a:defRPr>
            </a:lvl1pPr>
            <a:lvl2pPr>
              <a:defRPr sz="1600"/>
            </a:lvl2pPr>
            <a:lvl3pPr>
              <a:defRPr sz="1400"/>
            </a:lvl3pPr>
            <a:lvl4pPr>
              <a:defRPr sz="1200"/>
            </a:lvl4pPr>
            <a:lvl5pPr>
              <a:defRPr sz="1200"/>
            </a:lvl5pPr>
          </a:lstStyle>
          <a:p>
            <a:pPr lvl="0"/>
            <a:r>
              <a:rPr lang="en-US" dirty="0"/>
              <a:t>Click to edit Master text styles</a:t>
            </a:r>
          </a:p>
        </p:txBody>
      </p:sp>
      <p:sp>
        <p:nvSpPr>
          <p:cNvPr id="11" name="Slide Number Placeholder 5"/>
          <p:cNvSpPr>
            <a:spLocks noGrp="1"/>
          </p:cNvSpPr>
          <p:nvPr>
            <p:ph type="sldNum" sz="quarter" idx="25"/>
          </p:nvPr>
        </p:nvSpPr>
        <p:spPr/>
        <p:txBody>
          <a:bodyPr/>
          <a:lstStyle>
            <a:lvl1pPr>
              <a:defRPr/>
            </a:lvl1pPr>
          </a:lstStyle>
          <a:p>
            <a:pPr>
              <a:defRPr/>
            </a:pPr>
            <a:fld id="{385DB909-BE09-4F6F-8DC0-74EC290AA5C3}" type="slidenum">
              <a:rPr lang="en-JM"/>
              <a:pPr>
                <a:defRPr/>
              </a:pPr>
              <a:t>‹#›</a:t>
            </a:fld>
            <a:endParaRPr lang="en-JM" dirty="0"/>
          </a:p>
        </p:txBody>
      </p:sp>
    </p:spTree>
    <p:extLst>
      <p:ext uri="{BB962C8B-B14F-4D97-AF65-F5344CB8AC3E}">
        <p14:creationId xmlns:p14="http://schemas.microsoft.com/office/powerpoint/2010/main" val="1741661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 Image">
    <p:spTree>
      <p:nvGrpSpPr>
        <p:cNvPr id="1" name=""/>
        <p:cNvGrpSpPr/>
        <p:nvPr/>
      </p:nvGrpSpPr>
      <p:grpSpPr>
        <a:xfrm>
          <a:off x="0" y="0"/>
          <a:ext cx="0" cy="0"/>
          <a:chOff x="0" y="0"/>
          <a:chExt cx="0" cy="0"/>
        </a:xfrm>
      </p:grpSpPr>
      <p:sp>
        <p:nvSpPr>
          <p:cNvPr id="4" name="Picture Placeholder 3"/>
          <p:cNvSpPr>
            <a:spLocks noGrp="1"/>
          </p:cNvSpPr>
          <p:nvPr>
            <p:ph type="pic" sz="quarter" idx="12"/>
          </p:nvPr>
        </p:nvSpPr>
        <p:spPr>
          <a:xfrm>
            <a:off x="0" y="0"/>
            <a:ext cx="9144000" cy="6217920"/>
          </a:xfrm>
        </p:spPr>
        <p:txBody>
          <a:bodyPr rtlCol="0">
            <a:normAutofit/>
          </a:bodyPr>
          <a:lstStyle/>
          <a:p>
            <a:pPr lvl="0"/>
            <a:endParaRPr lang="en-US" noProof="0" dirty="0"/>
          </a:p>
        </p:txBody>
      </p:sp>
      <p:sp>
        <p:nvSpPr>
          <p:cNvPr id="9" name="Title 8"/>
          <p:cNvSpPr>
            <a:spLocks noGrp="1"/>
          </p:cNvSpPr>
          <p:nvPr>
            <p:ph type="title"/>
          </p:nvPr>
        </p:nvSpPr>
        <p:spPr>
          <a:xfrm>
            <a:off x="0" y="914400"/>
            <a:ext cx="5715000" cy="1261884"/>
          </a:xfrm>
          <a:solidFill>
            <a:schemeClr val="bg1">
              <a:alpha val="85000"/>
            </a:schemeClr>
          </a:solidFill>
        </p:spPr>
        <p:txBody>
          <a:bodyPr lIns="457200" tIns="137160" bIns="137160" anchor="t">
            <a:spAutoFit/>
          </a:bodyPr>
          <a:lstStyle>
            <a:lvl1pPr>
              <a:defRPr sz="3200" baseline="0">
                <a:solidFill>
                  <a:schemeClr val="tx1"/>
                </a:solidFill>
              </a:defRPr>
            </a:lvl1pPr>
          </a:lstStyle>
          <a:p>
            <a:r>
              <a:rPr lang="en-US"/>
              <a:t>Click to edit Master title style</a:t>
            </a:r>
            <a:endParaRPr lang="en-US" dirty="0"/>
          </a:p>
        </p:txBody>
      </p:sp>
      <p:sp>
        <p:nvSpPr>
          <p:cNvPr id="5" name="Slide Number Placeholder 5"/>
          <p:cNvSpPr>
            <a:spLocks noGrp="1"/>
          </p:cNvSpPr>
          <p:nvPr>
            <p:ph type="sldNum" sz="quarter" idx="13"/>
          </p:nvPr>
        </p:nvSpPr>
        <p:spPr/>
        <p:txBody>
          <a:bodyPr/>
          <a:lstStyle>
            <a:lvl1pPr>
              <a:defRPr/>
            </a:lvl1pPr>
          </a:lstStyle>
          <a:p>
            <a:pPr>
              <a:defRPr/>
            </a:pPr>
            <a:fld id="{ACFFEEE2-9451-4B3C-9FA0-E9D1DC605070}" type="slidenum">
              <a:rPr lang="en-JM"/>
              <a:pPr>
                <a:defRPr/>
              </a:pPr>
              <a:t>‹#›</a:t>
            </a:fld>
            <a:endParaRPr lang="en-JM" dirty="0"/>
          </a:p>
        </p:txBody>
      </p:sp>
    </p:spTree>
    <p:extLst>
      <p:ext uri="{BB962C8B-B14F-4D97-AF65-F5344CB8AC3E}">
        <p14:creationId xmlns:p14="http://schemas.microsoft.com/office/powerpoint/2010/main" val="1540632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Text Placeholder 9"/>
          <p:cNvSpPr>
            <a:spLocks noGrp="1"/>
          </p:cNvSpPr>
          <p:nvPr>
            <p:ph type="body" sz="quarter" idx="14"/>
          </p:nvPr>
        </p:nvSpPr>
        <p:spPr>
          <a:xfrm>
            <a:off x="2514600" y="3429000"/>
            <a:ext cx="6172200" cy="461665"/>
          </a:xfrm>
        </p:spPr>
        <p:txBody>
          <a:bodyPr>
            <a:spAutoFit/>
          </a:bodyPr>
          <a:lstStyle>
            <a:lvl1pPr algn="l">
              <a:buNone/>
              <a:defRPr sz="2400" baseline="0">
                <a:solidFill>
                  <a:schemeClr val="tx1">
                    <a:lumMod val="60000"/>
                    <a:lumOff val="4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7" name="Content Placeholder 2"/>
          <p:cNvSpPr>
            <a:spLocks noGrp="1"/>
          </p:cNvSpPr>
          <p:nvPr>
            <p:ph sz="quarter" idx="15"/>
          </p:nvPr>
        </p:nvSpPr>
        <p:spPr>
          <a:xfrm>
            <a:off x="685800" y="2438400"/>
            <a:ext cx="1676400" cy="1676400"/>
          </a:xfrm>
          <a:prstGeom prst="ellipse">
            <a:avLst/>
          </a:prstGeom>
          <a:solidFill>
            <a:schemeClr val="accent1"/>
          </a:solidFill>
        </p:spPr>
        <p:txBody>
          <a:bodyPr anchor="ctr">
            <a:normAutofit/>
          </a:bodyPr>
          <a:lstStyle>
            <a:lvl1pPr marL="0" indent="0" algn="ctr">
              <a:buFontTx/>
              <a:buNone/>
              <a:defRPr sz="2000" b="1">
                <a:solidFill>
                  <a:schemeClr val="bg1"/>
                </a:solidFill>
                <a:latin typeface="Arial" panose="020B0604020202020204" pitchFamily="34" charset="0"/>
                <a:cs typeface="Arial" panose="020B0604020202020204" pitchFamily="34" charset="0"/>
              </a:defRPr>
            </a:lvl1pPr>
          </a:lstStyle>
          <a:p>
            <a:pPr lvl="0"/>
            <a:endParaRPr lang="en-JM" dirty="0"/>
          </a:p>
        </p:txBody>
      </p:sp>
      <p:sp>
        <p:nvSpPr>
          <p:cNvPr id="3" name="Text Placeholder 2"/>
          <p:cNvSpPr>
            <a:spLocks noGrp="1"/>
          </p:cNvSpPr>
          <p:nvPr>
            <p:ph type="body" sz="quarter" idx="16"/>
          </p:nvPr>
        </p:nvSpPr>
        <p:spPr>
          <a:xfrm>
            <a:off x="2514600" y="2768025"/>
            <a:ext cx="6172200" cy="584775"/>
          </a:xfrm>
        </p:spPr>
        <p:txBody>
          <a:bodyPr>
            <a:spAutoFit/>
          </a:bodyPr>
          <a:lstStyle>
            <a:lvl1pPr marL="0" indent="0" algn="l">
              <a:buNone/>
              <a:defRPr sz="3200">
                <a:solidFill>
                  <a:schemeClr val="accent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5" name="Slide Number Placeholder 5"/>
          <p:cNvSpPr>
            <a:spLocks noGrp="1"/>
          </p:cNvSpPr>
          <p:nvPr>
            <p:ph type="sldNum" sz="quarter" idx="17"/>
          </p:nvPr>
        </p:nvSpPr>
        <p:spPr/>
        <p:txBody>
          <a:bodyPr/>
          <a:lstStyle>
            <a:lvl1pPr>
              <a:defRPr/>
            </a:lvl1pPr>
          </a:lstStyle>
          <a:p>
            <a:pPr>
              <a:defRPr/>
            </a:pPr>
            <a:fld id="{F5864EB9-637B-47D7-8816-895FE12ECD47}" type="slidenum">
              <a:rPr lang="en-JM"/>
              <a:pPr>
                <a:defRPr/>
              </a:pPr>
              <a:t>‹#›</a:t>
            </a:fld>
            <a:endParaRPr lang="en-JM" dirty="0"/>
          </a:p>
        </p:txBody>
      </p:sp>
    </p:spTree>
    <p:extLst>
      <p:ext uri="{BB962C8B-B14F-4D97-AF65-F5344CB8AC3E}">
        <p14:creationId xmlns:p14="http://schemas.microsoft.com/office/powerpoint/2010/main" val="862009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JM"/>
          </a:p>
        </p:txBody>
      </p:sp>
      <p:sp>
        <p:nvSpPr>
          <p:cNvPr id="3" name="Content Placeholder 2"/>
          <p:cNvSpPr>
            <a:spLocks noGrp="1"/>
          </p:cNvSpPr>
          <p:nvPr>
            <p:ph idx="1"/>
          </p:nvPr>
        </p:nvSpPr>
        <p:spPr>
          <a:xfrm>
            <a:off x="457200" y="1676400"/>
            <a:ext cx="8229600" cy="4114800"/>
          </a:xfrm>
        </p:spPr>
        <p:txBody>
          <a:bodyPr>
            <a:normAutofit/>
          </a:bodyPr>
          <a:lstStyle>
            <a:lvl1pPr>
              <a:defRPr sz="18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5" name="Text Placeholder 6"/>
          <p:cNvSpPr>
            <a:spLocks noGrp="1"/>
          </p:cNvSpPr>
          <p:nvPr>
            <p:ph type="body" sz="quarter" idx="18"/>
          </p:nvPr>
        </p:nvSpPr>
        <p:spPr>
          <a:xfrm>
            <a:off x="457200" y="1066800"/>
            <a:ext cx="8229600" cy="533400"/>
          </a:xfrm>
        </p:spPr>
        <p:txBody>
          <a:bodyPr>
            <a:normAutofit/>
          </a:bodyPr>
          <a:lstStyle>
            <a:lvl1pPr marL="0" indent="0">
              <a:buNone/>
              <a:defRPr sz="2200" baseline="0">
                <a:solidFill>
                  <a:schemeClr val="tx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 name="Slide Number Placeholder 5"/>
          <p:cNvSpPr>
            <a:spLocks noGrp="1"/>
          </p:cNvSpPr>
          <p:nvPr>
            <p:ph type="sldNum" sz="quarter" idx="19"/>
          </p:nvPr>
        </p:nvSpPr>
        <p:spPr/>
        <p:txBody>
          <a:bodyPr/>
          <a:lstStyle>
            <a:lvl1pPr>
              <a:defRPr/>
            </a:lvl1pPr>
          </a:lstStyle>
          <a:p>
            <a:pPr>
              <a:defRPr/>
            </a:pPr>
            <a:fld id="{BE4C3008-40E4-48AD-98E3-9C2B92D76E0E}" type="slidenum">
              <a:rPr lang="en-JM"/>
              <a:pPr>
                <a:defRPr/>
              </a:pPr>
              <a:t>‹#›</a:t>
            </a:fld>
            <a:endParaRPr lang="en-JM" dirty="0"/>
          </a:p>
        </p:txBody>
      </p:sp>
    </p:spTree>
    <p:extLst>
      <p:ext uri="{BB962C8B-B14F-4D97-AF65-F5344CB8AC3E}">
        <p14:creationId xmlns:p14="http://schemas.microsoft.com/office/powerpoint/2010/main" val="3890260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column - fact Blue">
    <p:spTree>
      <p:nvGrpSpPr>
        <p:cNvPr id="1" name=""/>
        <p:cNvGrpSpPr/>
        <p:nvPr/>
      </p:nvGrpSpPr>
      <p:grpSpPr>
        <a:xfrm>
          <a:off x="0" y="0"/>
          <a:ext cx="0" cy="0"/>
          <a:chOff x="0" y="0"/>
          <a:chExt cx="0" cy="0"/>
        </a:xfrm>
      </p:grpSpPr>
      <p:sp>
        <p:nvSpPr>
          <p:cNvPr id="9" name="Rectangle 8"/>
          <p:cNvSpPr/>
          <p:nvPr/>
        </p:nvSpPr>
        <p:spPr>
          <a:xfrm>
            <a:off x="6019800" y="1838325"/>
            <a:ext cx="2667000" cy="30384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accent1"/>
              </a:solidFill>
            </a:endParaRPr>
          </a:p>
        </p:txBody>
      </p:sp>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JM"/>
          </a:p>
        </p:txBody>
      </p:sp>
      <p:sp>
        <p:nvSpPr>
          <p:cNvPr id="6" name="Text Placeholder 22"/>
          <p:cNvSpPr>
            <a:spLocks noGrp="1"/>
          </p:cNvSpPr>
          <p:nvPr>
            <p:ph type="body" sz="quarter" idx="17"/>
          </p:nvPr>
        </p:nvSpPr>
        <p:spPr>
          <a:xfrm>
            <a:off x="6057900" y="3505200"/>
            <a:ext cx="2628900" cy="838200"/>
          </a:xfrm>
          <a:prstGeom prst="rect">
            <a:avLst/>
          </a:prstGeom>
        </p:spPr>
        <p:txBody>
          <a:bodyPr>
            <a:noAutofit/>
          </a:bodyPr>
          <a:lstStyle>
            <a:lvl1pPr marL="0" marR="0" indent="0" algn="ctr" defTabSz="914400" rtl="0" eaLnBrk="1" fontAlgn="auto" latinLnBrk="0" hangingPunct="1">
              <a:lnSpc>
                <a:spcPct val="150000"/>
              </a:lnSpc>
              <a:spcBef>
                <a:spcPts val="600"/>
              </a:spcBef>
              <a:spcAft>
                <a:spcPts val="0"/>
              </a:spcAft>
              <a:buClrTx/>
              <a:buSzTx/>
              <a:buFont typeface="Arial" panose="020B0604020202020204" pitchFamily="34" charset="0"/>
              <a:buNone/>
              <a:tabLst/>
              <a:defRPr sz="1600" baseline="0">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7" name="Text Placeholder 2"/>
          <p:cNvSpPr>
            <a:spLocks noGrp="1"/>
          </p:cNvSpPr>
          <p:nvPr>
            <p:ph type="body" sz="quarter" idx="18" hasCustomPrompt="1"/>
          </p:nvPr>
        </p:nvSpPr>
        <p:spPr>
          <a:xfrm>
            <a:off x="6057900" y="2362200"/>
            <a:ext cx="2628900" cy="838200"/>
          </a:xfrm>
        </p:spPr>
        <p:txBody>
          <a:bodyPr>
            <a:noAutofit/>
          </a:bodyPr>
          <a:lstStyle>
            <a:lvl1pPr marL="0" indent="0" algn="ctr">
              <a:buNone/>
              <a:defRPr sz="6000">
                <a:solidFill>
                  <a:schemeClr val="bg1"/>
                </a:solidFill>
                <a:latin typeface="Arial" panose="020B0604020202020204" pitchFamily="34" charset="0"/>
                <a:cs typeface="Arial" panose="020B0604020202020204" pitchFamily="34" charset="0"/>
              </a:defRPr>
            </a:lvl1pPr>
          </a:lstStyle>
          <a:p>
            <a:pPr lvl="0"/>
            <a:r>
              <a:rPr lang="en-US" dirty="0"/>
              <a:t>85%</a:t>
            </a:r>
          </a:p>
        </p:txBody>
      </p:sp>
      <p:sp>
        <p:nvSpPr>
          <p:cNvPr id="8" name="Content Placeholder 2"/>
          <p:cNvSpPr>
            <a:spLocks noGrp="1"/>
          </p:cNvSpPr>
          <p:nvPr>
            <p:ph sz="half" idx="1"/>
          </p:nvPr>
        </p:nvSpPr>
        <p:spPr>
          <a:xfrm>
            <a:off x="457200" y="1371601"/>
            <a:ext cx="5257800" cy="4419600"/>
          </a:xfrm>
        </p:spPr>
        <p:txBody>
          <a:bodyPr>
            <a:normAutofit/>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0" name="Slide Number Placeholder 21"/>
          <p:cNvSpPr>
            <a:spLocks noGrp="1"/>
          </p:cNvSpPr>
          <p:nvPr>
            <p:ph type="sldNum" sz="quarter" idx="19"/>
          </p:nvPr>
        </p:nvSpPr>
        <p:spPr/>
        <p:txBody>
          <a:bodyPr/>
          <a:lstStyle>
            <a:lvl1pPr>
              <a:defRPr/>
            </a:lvl1pPr>
          </a:lstStyle>
          <a:p>
            <a:pPr>
              <a:defRPr/>
            </a:pPr>
            <a:fld id="{A062A4DD-6EF8-4254-B265-2909BD31CA48}" type="slidenum">
              <a:rPr lang="en-JM"/>
              <a:pPr>
                <a:defRPr/>
              </a:pPr>
              <a:t>‹#›</a:t>
            </a:fld>
            <a:endParaRPr lang="en-JM"/>
          </a:p>
        </p:txBody>
      </p:sp>
    </p:spTree>
    <p:extLst>
      <p:ext uri="{BB962C8B-B14F-4D97-AF65-F5344CB8AC3E}">
        <p14:creationId xmlns:p14="http://schemas.microsoft.com/office/powerpoint/2010/main" val="1292939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JM"/>
          </a:p>
        </p:txBody>
      </p:sp>
      <p:sp>
        <p:nvSpPr>
          <p:cNvPr id="3" name="Slide Number Placeholder 5"/>
          <p:cNvSpPr>
            <a:spLocks noGrp="1"/>
          </p:cNvSpPr>
          <p:nvPr>
            <p:ph type="sldNum" sz="quarter" idx="10"/>
          </p:nvPr>
        </p:nvSpPr>
        <p:spPr/>
        <p:txBody>
          <a:bodyPr/>
          <a:lstStyle>
            <a:lvl1pPr>
              <a:defRPr/>
            </a:lvl1pPr>
          </a:lstStyle>
          <a:p>
            <a:pPr>
              <a:defRPr/>
            </a:pPr>
            <a:fld id="{7F58868A-6E9F-42CE-B161-EA31B8537DC9}" type="slidenum">
              <a:rPr lang="en-JM"/>
              <a:pPr>
                <a:defRPr/>
              </a:pPr>
              <a:t>‹#›</a:t>
            </a:fld>
            <a:endParaRPr lang="en-JM" dirty="0"/>
          </a:p>
        </p:txBody>
      </p:sp>
    </p:spTree>
    <p:extLst>
      <p:ext uri="{BB962C8B-B14F-4D97-AF65-F5344CB8AC3E}">
        <p14:creationId xmlns:p14="http://schemas.microsoft.com/office/powerpoint/2010/main" val="3641742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endParaRPr lang="en-JM" dirty="0"/>
          </a:p>
        </p:txBody>
      </p:sp>
      <p:sp>
        <p:nvSpPr>
          <p:cNvPr id="3" name="Text Placeholder 2"/>
          <p:cNvSpPr>
            <a:spLocks noGrp="1"/>
          </p:cNvSpPr>
          <p:nvPr>
            <p:ph type="body" idx="1"/>
          </p:nvPr>
        </p:nvSpPr>
        <p:spPr>
          <a:xfrm>
            <a:off x="437606" y="1295400"/>
            <a:ext cx="4040188" cy="639762"/>
          </a:xfrm>
        </p:spPr>
        <p:txBody>
          <a:bodyPr>
            <a:normAutofit/>
          </a:bodyPr>
          <a:lstStyle>
            <a:lvl1pPr marL="0" indent="0">
              <a:buNone/>
              <a:defRPr sz="1800" b="1">
                <a:solidFill>
                  <a:schemeClr val="accent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022475"/>
            <a:ext cx="4040188" cy="3768725"/>
          </a:xfrm>
        </p:spPr>
        <p:txBody>
          <a:bodyPr>
            <a:normAutofit/>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5" name="Text Placeholder 4"/>
          <p:cNvSpPr>
            <a:spLocks noGrp="1"/>
          </p:cNvSpPr>
          <p:nvPr>
            <p:ph type="body" sz="quarter" idx="3"/>
          </p:nvPr>
        </p:nvSpPr>
        <p:spPr>
          <a:xfrm>
            <a:off x="4625431" y="1295400"/>
            <a:ext cx="4041775" cy="639762"/>
          </a:xfrm>
        </p:spPr>
        <p:txBody>
          <a:bodyPr>
            <a:normAutofit/>
          </a:bodyPr>
          <a:lstStyle>
            <a:lvl1pPr marL="0" indent="0">
              <a:buNone/>
              <a:defRPr sz="1800" b="1" baseline="0">
                <a:solidFill>
                  <a:schemeClr val="accent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022475"/>
            <a:ext cx="4041775" cy="3768725"/>
          </a:xfrm>
        </p:spPr>
        <p:txBody>
          <a:bodyPr>
            <a:normAutofit/>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7" name="Slide Number Placeholder 5"/>
          <p:cNvSpPr>
            <a:spLocks noGrp="1"/>
          </p:cNvSpPr>
          <p:nvPr>
            <p:ph type="sldNum" sz="quarter" idx="10"/>
          </p:nvPr>
        </p:nvSpPr>
        <p:spPr/>
        <p:txBody>
          <a:bodyPr/>
          <a:lstStyle>
            <a:lvl1pPr>
              <a:defRPr/>
            </a:lvl1pPr>
          </a:lstStyle>
          <a:p>
            <a:pPr>
              <a:defRPr/>
            </a:pPr>
            <a:fld id="{DFBA03DE-F2C1-4B30-858B-3E71B814E5B5}" type="slidenum">
              <a:rPr lang="en-JM"/>
              <a:pPr>
                <a:defRPr/>
              </a:pPr>
              <a:t>‹#›</a:t>
            </a:fld>
            <a:endParaRPr lang="en-JM" dirty="0"/>
          </a:p>
        </p:txBody>
      </p:sp>
    </p:spTree>
    <p:extLst>
      <p:ext uri="{BB962C8B-B14F-4D97-AF65-F5344CB8AC3E}">
        <p14:creationId xmlns:p14="http://schemas.microsoft.com/office/powerpoint/2010/main" val="20107340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21" Type="http://schemas.openxmlformats.org/officeDocument/2006/relationships/image" Target="../media/image9.png"/><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26" r:id="rId1"/>
    <p:sldLayoutId id="2147483927" r:id="rId2"/>
  </p:sldLayoutIdLst>
  <p:hf hdr="0" dt="0"/>
  <p:txStyles>
    <p:titleStyle>
      <a:lvl1pPr algn="l" rtl="0" eaLnBrk="1" fontAlgn="base" hangingPunct="1">
        <a:spcBef>
          <a:spcPct val="0"/>
        </a:spcBef>
        <a:spcAft>
          <a:spcPct val="0"/>
        </a:spcAft>
        <a:defRPr sz="2800" kern="1200">
          <a:solidFill>
            <a:srgbClr val="00B0F0"/>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2800">
          <a:solidFill>
            <a:srgbClr val="00B0F0"/>
          </a:solidFill>
          <a:latin typeface="Arial" pitchFamily="34" charset="0"/>
          <a:cs typeface="Arial" pitchFamily="34" charset="0"/>
        </a:defRPr>
      </a:lvl2pPr>
      <a:lvl3pPr algn="l" rtl="0" eaLnBrk="1" fontAlgn="base" hangingPunct="1">
        <a:spcBef>
          <a:spcPct val="0"/>
        </a:spcBef>
        <a:spcAft>
          <a:spcPct val="0"/>
        </a:spcAft>
        <a:defRPr sz="2800">
          <a:solidFill>
            <a:srgbClr val="00B0F0"/>
          </a:solidFill>
          <a:latin typeface="Arial" pitchFamily="34" charset="0"/>
          <a:cs typeface="Arial" pitchFamily="34" charset="0"/>
        </a:defRPr>
      </a:lvl3pPr>
      <a:lvl4pPr algn="l" rtl="0" eaLnBrk="1" fontAlgn="base" hangingPunct="1">
        <a:spcBef>
          <a:spcPct val="0"/>
        </a:spcBef>
        <a:spcAft>
          <a:spcPct val="0"/>
        </a:spcAft>
        <a:defRPr sz="2800">
          <a:solidFill>
            <a:srgbClr val="00B0F0"/>
          </a:solidFill>
          <a:latin typeface="Arial" pitchFamily="34" charset="0"/>
          <a:cs typeface="Arial" pitchFamily="34" charset="0"/>
        </a:defRPr>
      </a:lvl4pPr>
      <a:lvl5pPr algn="l" rtl="0" eaLnBrk="1" fontAlgn="base" hangingPunct="1">
        <a:spcBef>
          <a:spcPct val="0"/>
        </a:spcBef>
        <a:spcAft>
          <a:spcPct val="0"/>
        </a:spcAft>
        <a:defRPr sz="2800">
          <a:solidFill>
            <a:srgbClr val="00B0F0"/>
          </a:solidFill>
          <a:latin typeface="Arial" pitchFamily="34" charset="0"/>
          <a:cs typeface="Arial" pitchFamily="34" charset="0"/>
        </a:defRPr>
      </a:lvl5pPr>
      <a:lvl6pPr marL="457200" algn="l" rtl="0" eaLnBrk="1" fontAlgn="base" hangingPunct="1">
        <a:spcBef>
          <a:spcPct val="0"/>
        </a:spcBef>
        <a:spcAft>
          <a:spcPct val="0"/>
        </a:spcAft>
        <a:defRPr sz="2800">
          <a:solidFill>
            <a:srgbClr val="00B0F0"/>
          </a:solidFill>
          <a:latin typeface="Arial" pitchFamily="34" charset="0"/>
          <a:cs typeface="Arial" pitchFamily="34" charset="0"/>
        </a:defRPr>
      </a:lvl6pPr>
      <a:lvl7pPr marL="914400" algn="l" rtl="0" eaLnBrk="1" fontAlgn="base" hangingPunct="1">
        <a:spcBef>
          <a:spcPct val="0"/>
        </a:spcBef>
        <a:spcAft>
          <a:spcPct val="0"/>
        </a:spcAft>
        <a:defRPr sz="2800">
          <a:solidFill>
            <a:srgbClr val="00B0F0"/>
          </a:solidFill>
          <a:latin typeface="Arial" pitchFamily="34" charset="0"/>
          <a:cs typeface="Arial" pitchFamily="34" charset="0"/>
        </a:defRPr>
      </a:lvl7pPr>
      <a:lvl8pPr marL="1371600" algn="l" rtl="0" eaLnBrk="1" fontAlgn="base" hangingPunct="1">
        <a:spcBef>
          <a:spcPct val="0"/>
        </a:spcBef>
        <a:spcAft>
          <a:spcPct val="0"/>
        </a:spcAft>
        <a:defRPr sz="2800">
          <a:solidFill>
            <a:srgbClr val="00B0F0"/>
          </a:solidFill>
          <a:latin typeface="Arial" pitchFamily="34" charset="0"/>
          <a:cs typeface="Arial" pitchFamily="34" charset="0"/>
        </a:defRPr>
      </a:lvl8pPr>
      <a:lvl9pPr marL="1828800" algn="l" rtl="0" eaLnBrk="1" fontAlgn="base" hangingPunct="1">
        <a:spcBef>
          <a:spcPct val="0"/>
        </a:spcBef>
        <a:spcAft>
          <a:spcPct val="0"/>
        </a:spcAft>
        <a:defRPr sz="2800">
          <a:solidFill>
            <a:srgbClr val="00B0F0"/>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Font typeface="Arial" pitchFamily="34" charset="0"/>
        <a:buChar char="•"/>
        <a:defRPr sz="2800" kern="1200">
          <a:solidFill>
            <a:srgbClr val="707070"/>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Font typeface="Arial" pitchFamily="34" charset="0"/>
        <a:buChar char="–"/>
        <a:defRPr sz="2400" kern="1200">
          <a:solidFill>
            <a:srgbClr val="707070"/>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Font typeface="Arial" pitchFamily="34" charset="0"/>
        <a:buChar char="•"/>
        <a:defRPr sz="2000" kern="1200">
          <a:solidFill>
            <a:srgbClr val="707070"/>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Font typeface="Arial" pitchFamily="34" charset="0"/>
        <a:buChar char="–"/>
        <a:defRPr kern="1200">
          <a:solidFill>
            <a:srgbClr val="707070"/>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Font typeface="Arial" pitchFamily="34" charset="0"/>
        <a:buChar char="»"/>
        <a:defRPr kern="1200">
          <a:solidFill>
            <a:srgbClr val="70707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5486400" y="6217920"/>
            <a:ext cx="3657600" cy="640080"/>
          </a:xfrm>
          <a:prstGeom prst="rect">
            <a:avLst/>
          </a:prstGeom>
          <a:gradFill flip="none" rotWithShape="1">
            <a:gsLst>
              <a:gs pos="0">
                <a:schemeClr val="bg1">
                  <a:lumMod val="85000"/>
                </a:schemeClr>
              </a:gs>
              <a:gs pos="50000">
                <a:schemeClr val="bg1">
                  <a:lumMod val="95000"/>
                </a:schemeClr>
              </a:gs>
              <a:gs pos="100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Chord 10"/>
          <p:cNvSpPr>
            <a:spLocks noChangeAspect="1"/>
          </p:cNvSpPr>
          <p:nvPr/>
        </p:nvSpPr>
        <p:spPr>
          <a:xfrm rot="-4140000">
            <a:off x="8104188" y="-201613"/>
            <a:ext cx="611188" cy="611187"/>
          </a:xfrm>
          <a:prstGeom prst="chord">
            <a:avLst>
              <a:gd name="adj1" fmla="val 2850485"/>
              <a:gd name="adj2" fmla="val 162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latin typeface="PT Sans Narrow" pitchFamily="34" charset="0"/>
            </a:endParaRPr>
          </a:p>
        </p:txBody>
      </p:sp>
      <p:sp>
        <p:nvSpPr>
          <p:cNvPr id="1030" name="Title Placeholder 1"/>
          <p:cNvSpPr>
            <a:spLocks noGrp="1"/>
          </p:cNvSpPr>
          <p:nvPr>
            <p:ph type="title"/>
          </p:nvPr>
        </p:nvSpPr>
        <p:spPr bwMode="auto">
          <a:xfrm>
            <a:off x="457200" y="274638"/>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JM" altLang="en-US"/>
          </a:p>
        </p:txBody>
      </p:sp>
      <p:sp>
        <p:nvSpPr>
          <p:cNvPr id="1031" name="Text Placeholder 2"/>
          <p:cNvSpPr>
            <a:spLocks noGrp="1"/>
          </p:cNvSpPr>
          <p:nvPr>
            <p:ph type="body" idx="1"/>
          </p:nvPr>
        </p:nvSpPr>
        <p:spPr bwMode="auto">
          <a:xfrm>
            <a:off x="457200" y="13716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JM" altLang="en-US"/>
          </a:p>
        </p:txBody>
      </p:sp>
      <p:sp>
        <p:nvSpPr>
          <p:cNvPr id="6" name="Slide Number Placeholder 5"/>
          <p:cNvSpPr>
            <a:spLocks noGrp="1"/>
          </p:cNvSpPr>
          <p:nvPr>
            <p:ph type="sldNum" sz="quarter" idx="4"/>
          </p:nvPr>
        </p:nvSpPr>
        <p:spPr>
          <a:xfrm>
            <a:off x="8116888" y="0"/>
            <a:ext cx="585787" cy="365125"/>
          </a:xfrm>
          <a:prstGeom prst="rect">
            <a:avLst/>
          </a:prstGeom>
        </p:spPr>
        <p:txBody>
          <a:bodyPr vert="horz" lIns="91440" tIns="45720" rIns="91440" bIns="45720" rtlCol="0" anchor="ctr"/>
          <a:lstStyle>
            <a:lvl1pPr algn="ctr" fontAlgn="auto">
              <a:spcBef>
                <a:spcPts val="0"/>
              </a:spcBef>
              <a:spcAft>
                <a:spcPts val="0"/>
              </a:spcAft>
              <a:defRPr sz="1800" b="1">
                <a:solidFill>
                  <a:schemeClr val="bg1"/>
                </a:solidFill>
                <a:latin typeface="+mn-lt"/>
                <a:cs typeface="+mn-cs"/>
              </a:defRPr>
            </a:lvl1pPr>
          </a:lstStyle>
          <a:p>
            <a:pPr>
              <a:defRPr/>
            </a:pPr>
            <a:fld id="{A221A8A0-1EA5-4768-A976-133B195CE192}" type="slidenum">
              <a:rPr lang="en-JM"/>
              <a:pPr>
                <a:defRPr/>
              </a:pPr>
              <a:t>‹#›</a:t>
            </a:fld>
            <a:endParaRPr lang="en-JM" dirty="0"/>
          </a:p>
        </p:txBody>
      </p:sp>
      <p:grpSp>
        <p:nvGrpSpPr>
          <p:cNvPr id="1033" name="Group 27"/>
          <p:cNvGrpSpPr>
            <a:grpSpLocks/>
          </p:cNvGrpSpPr>
          <p:nvPr/>
        </p:nvGrpSpPr>
        <p:grpSpPr bwMode="auto">
          <a:xfrm>
            <a:off x="7467600" y="6284913"/>
            <a:ext cx="533400" cy="533400"/>
            <a:chOff x="7350331" y="4419600"/>
            <a:chExt cx="533400" cy="533400"/>
          </a:xfrm>
        </p:grpSpPr>
        <p:sp>
          <p:nvSpPr>
            <p:cNvPr id="27" name="Action Button: Custom 26">
              <a:hlinkClick r:id="" action="ppaction://hlinkshowjump?jump=previousslide" highlightClick="1"/>
            </p:cNvPr>
            <p:cNvSpPr/>
            <p:nvPr/>
          </p:nvSpPr>
          <p:spPr>
            <a:xfrm>
              <a:off x="7350331" y="4419600"/>
              <a:ext cx="533400" cy="5334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a:p>
          </p:txBody>
        </p:sp>
        <p:sp>
          <p:nvSpPr>
            <p:cNvPr id="25" name="Oval 24"/>
            <p:cNvSpPr/>
            <p:nvPr/>
          </p:nvSpPr>
          <p:spPr>
            <a:xfrm flipH="1">
              <a:off x="7426531" y="4495800"/>
              <a:ext cx="381000" cy="38100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a:p>
          </p:txBody>
        </p:sp>
        <p:cxnSp>
          <p:nvCxnSpPr>
            <p:cNvPr id="26" name="Straight Arrow Connector 25"/>
            <p:cNvCxnSpPr/>
            <p:nvPr/>
          </p:nvCxnSpPr>
          <p:spPr>
            <a:xfrm flipH="1">
              <a:off x="7502731" y="4686300"/>
              <a:ext cx="228600" cy="0"/>
            </a:xfrm>
            <a:prstGeom prst="straightConnector1">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grpSp>
      <p:grpSp>
        <p:nvGrpSpPr>
          <p:cNvPr id="1034" name="Group 28"/>
          <p:cNvGrpSpPr>
            <a:grpSpLocks/>
          </p:cNvGrpSpPr>
          <p:nvPr/>
        </p:nvGrpSpPr>
        <p:grpSpPr bwMode="auto">
          <a:xfrm flipH="1">
            <a:off x="8229600" y="6284913"/>
            <a:ext cx="533400" cy="533400"/>
            <a:chOff x="7350331" y="4419600"/>
            <a:chExt cx="533400" cy="533400"/>
          </a:xfrm>
        </p:grpSpPr>
        <p:sp>
          <p:nvSpPr>
            <p:cNvPr id="30" name="Action Button: Custom 29">
              <a:hlinkClick r:id="" action="ppaction://hlinkshowjump?jump=nextslide" highlightClick="1"/>
            </p:cNvPr>
            <p:cNvSpPr/>
            <p:nvPr/>
          </p:nvSpPr>
          <p:spPr>
            <a:xfrm>
              <a:off x="7350331" y="4419600"/>
              <a:ext cx="533400" cy="5334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a:p>
          </p:txBody>
        </p:sp>
        <p:sp>
          <p:nvSpPr>
            <p:cNvPr id="31" name="Oval 30"/>
            <p:cNvSpPr/>
            <p:nvPr/>
          </p:nvSpPr>
          <p:spPr>
            <a:xfrm flipH="1">
              <a:off x="7426531" y="4495800"/>
              <a:ext cx="381000" cy="38100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a:p>
          </p:txBody>
        </p:sp>
        <p:cxnSp>
          <p:nvCxnSpPr>
            <p:cNvPr id="32" name="Straight Arrow Connector 31"/>
            <p:cNvCxnSpPr/>
            <p:nvPr/>
          </p:nvCxnSpPr>
          <p:spPr>
            <a:xfrm flipH="1">
              <a:off x="7502731" y="4686300"/>
              <a:ext cx="228600" cy="0"/>
            </a:xfrm>
            <a:prstGeom prst="straightConnector1">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grpSp>
      <p:sp>
        <p:nvSpPr>
          <p:cNvPr id="7" name="Action Button: Forward or Next 6">
            <a:hlinkClick r:id="" action="ppaction://hlinkshowjump?jump=nextslide" highlightClick="1"/>
          </p:cNvPr>
          <p:cNvSpPr/>
          <p:nvPr/>
        </p:nvSpPr>
        <p:spPr>
          <a:xfrm>
            <a:off x="8077200" y="6232525"/>
            <a:ext cx="1066800" cy="609600"/>
          </a:xfrm>
          <a:prstGeom prst="actionButtonForwardNex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Action Button: Back or Previous 8">
            <a:hlinkClick r:id="" action="ppaction://hlinkshowjump?jump=previousslide" highlightClick="1"/>
          </p:cNvPr>
          <p:cNvSpPr/>
          <p:nvPr/>
        </p:nvSpPr>
        <p:spPr>
          <a:xfrm>
            <a:off x="7162800" y="6248400"/>
            <a:ext cx="862013" cy="612775"/>
          </a:xfrm>
          <a:prstGeom prst="actionButtonBackPreviou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37" name="Picture 12"/>
          <p:cNvPicPr>
            <a:picLocks noChangeAspect="1"/>
          </p:cNvPicPr>
          <p:nvPr/>
        </p:nvPicPr>
        <p:blipFill>
          <a:blip r:embed="rId21" cstate="email">
            <a:extLst>
              <a:ext uri="{28A0092B-C50C-407E-A947-70E740481C1C}">
                <a14:useLocalDpi xmlns:a14="http://schemas.microsoft.com/office/drawing/2010/main"/>
              </a:ext>
            </a:extLst>
          </a:blip>
          <a:srcRect/>
          <a:stretch>
            <a:fillRect/>
          </a:stretch>
        </p:blipFill>
        <p:spPr bwMode="auto">
          <a:xfrm>
            <a:off x="0" y="6211888"/>
            <a:ext cx="65103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28" r:id="rId5"/>
    <p:sldLayoutId id="2147483915" r:id="rId6"/>
    <p:sldLayoutId id="2147483916" r:id="rId7"/>
    <p:sldLayoutId id="2147483929" r:id="rId8"/>
    <p:sldLayoutId id="2147483917" r:id="rId9"/>
    <p:sldLayoutId id="2147483918" r:id="rId10"/>
    <p:sldLayoutId id="2147483919" r:id="rId11"/>
    <p:sldLayoutId id="2147483920" r:id="rId12"/>
    <p:sldLayoutId id="2147483921" r:id="rId13"/>
    <p:sldLayoutId id="2147483930" r:id="rId14"/>
    <p:sldLayoutId id="2147483922" r:id="rId15"/>
    <p:sldLayoutId id="2147483923" r:id="rId16"/>
    <p:sldLayoutId id="2147483924" r:id="rId17"/>
    <p:sldLayoutId id="2147483934" r:id="rId18"/>
    <p:sldLayoutId id="2147483935" r:id="rId19"/>
  </p:sldLayoutIdLst>
  <p:hf hdr="0" dt="0"/>
  <p:txStyles>
    <p:titleStyle>
      <a:lvl1pPr algn="l" rtl="0" eaLnBrk="0" fontAlgn="base" hangingPunct="0">
        <a:spcBef>
          <a:spcPct val="0"/>
        </a:spcBef>
        <a:spcAft>
          <a:spcPct val="0"/>
        </a:spcAft>
        <a:defRPr sz="2800" kern="1200">
          <a:solidFill>
            <a:schemeClr val="accent1"/>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2800">
          <a:solidFill>
            <a:schemeClr val="accent1"/>
          </a:solidFill>
          <a:latin typeface="Arial" pitchFamily="34" charset="0"/>
          <a:cs typeface="Arial" pitchFamily="34" charset="0"/>
        </a:defRPr>
      </a:lvl2pPr>
      <a:lvl3pPr algn="l" rtl="0" eaLnBrk="0" fontAlgn="base" hangingPunct="0">
        <a:spcBef>
          <a:spcPct val="0"/>
        </a:spcBef>
        <a:spcAft>
          <a:spcPct val="0"/>
        </a:spcAft>
        <a:defRPr sz="2800">
          <a:solidFill>
            <a:schemeClr val="accent1"/>
          </a:solidFill>
          <a:latin typeface="Arial" pitchFamily="34" charset="0"/>
          <a:cs typeface="Arial" pitchFamily="34" charset="0"/>
        </a:defRPr>
      </a:lvl3pPr>
      <a:lvl4pPr algn="l" rtl="0" eaLnBrk="0" fontAlgn="base" hangingPunct="0">
        <a:spcBef>
          <a:spcPct val="0"/>
        </a:spcBef>
        <a:spcAft>
          <a:spcPct val="0"/>
        </a:spcAft>
        <a:defRPr sz="2800">
          <a:solidFill>
            <a:schemeClr val="accent1"/>
          </a:solidFill>
          <a:latin typeface="Arial" pitchFamily="34" charset="0"/>
          <a:cs typeface="Arial" pitchFamily="34" charset="0"/>
        </a:defRPr>
      </a:lvl4pPr>
      <a:lvl5pPr algn="l" rtl="0" eaLnBrk="0" fontAlgn="base" hangingPunct="0">
        <a:spcBef>
          <a:spcPct val="0"/>
        </a:spcBef>
        <a:spcAft>
          <a:spcPct val="0"/>
        </a:spcAft>
        <a:defRPr sz="2800">
          <a:solidFill>
            <a:schemeClr val="accent1"/>
          </a:solidFill>
          <a:latin typeface="Arial" pitchFamily="34" charset="0"/>
          <a:cs typeface="Arial" pitchFamily="34" charset="0"/>
        </a:defRPr>
      </a:lvl5pPr>
      <a:lvl6pPr marL="457200" algn="l" rtl="0" fontAlgn="base">
        <a:spcBef>
          <a:spcPct val="0"/>
        </a:spcBef>
        <a:spcAft>
          <a:spcPct val="0"/>
        </a:spcAft>
        <a:defRPr sz="2800">
          <a:solidFill>
            <a:schemeClr val="accent1"/>
          </a:solidFill>
          <a:latin typeface="Arial" pitchFamily="34" charset="0"/>
          <a:cs typeface="Arial" pitchFamily="34" charset="0"/>
        </a:defRPr>
      </a:lvl6pPr>
      <a:lvl7pPr marL="914400" algn="l" rtl="0" fontAlgn="base">
        <a:spcBef>
          <a:spcPct val="0"/>
        </a:spcBef>
        <a:spcAft>
          <a:spcPct val="0"/>
        </a:spcAft>
        <a:defRPr sz="2800">
          <a:solidFill>
            <a:schemeClr val="accent1"/>
          </a:solidFill>
          <a:latin typeface="Arial" pitchFamily="34" charset="0"/>
          <a:cs typeface="Arial" pitchFamily="34" charset="0"/>
        </a:defRPr>
      </a:lvl7pPr>
      <a:lvl8pPr marL="1371600" algn="l" rtl="0" fontAlgn="base">
        <a:spcBef>
          <a:spcPct val="0"/>
        </a:spcBef>
        <a:spcAft>
          <a:spcPct val="0"/>
        </a:spcAft>
        <a:defRPr sz="2800">
          <a:solidFill>
            <a:schemeClr val="accent1"/>
          </a:solidFill>
          <a:latin typeface="Arial" pitchFamily="34" charset="0"/>
          <a:cs typeface="Arial" pitchFamily="34" charset="0"/>
        </a:defRPr>
      </a:lvl8pPr>
      <a:lvl9pPr marL="1828800" algn="l" rtl="0" fontAlgn="base">
        <a:spcBef>
          <a:spcPct val="0"/>
        </a:spcBef>
        <a:spcAft>
          <a:spcPct val="0"/>
        </a:spcAft>
        <a:defRPr sz="2800">
          <a:solidFill>
            <a:schemeClr val="accent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Arial" panose="020B0604020202020204" pitchFamily="34" charset="0"/>
        </a:defRPr>
      </a:lvl1pPr>
      <a:lvl2pPr marL="742950" indent="-28575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Arial" panose="020B0604020202020204" pitchFamily="34" charset="0"/>
        </a:defRPr>
      </a:lvl2pPr>
      <a:lvl3pPr marL="11430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Arial" panose="020B0604020202020204" pitchFamily="34" charset="0"/>
        </a:defRPr>
      </a:lvl3pPr>
      <a:lvl4pPr marL="1600200" indent="-228600" algn="l" rtl="0" eaLnBrk="0" fontAlgn="base" hangingPunct="0">
        <a:spcBef>
          <a:spcPct val="20000"/>
        </a:spcBef>
        <a:spcAft>
          <a:spcPct val="0"/>
        </a:spcAft>
        <a:buFont typeface="Arial" pitchFamily="34" charset="0"/>
        <a:buChar char="–"/>
        <a:defRPr kern="1200">
          <a:solidFill>
            <a:schemeClr val="tx1"/>
          </a:solidFill>
          <a:latin typeface="+mn-lt"/>
          <a:ea typeface="+mn-ea"/>
          <a:cs typeface="Arial" panose="020B0604020202020204" pitchFamily="34" charset="0"/>
        </a:defRPr>
      </a:lvl4pPr>
      <a:lvl5pPr marL="2057400" indent="-228600" algn="l" rtl="0" eaLnBrk="0" fontAlgn="base" hangingPunct="0">
        <a:spcBef>
          <a:spcPct val="20000"/>
        </a:spcBef>
        <a:spcAft>
          <a:spcPct val="0"/>
        </a:spcAft>
        <a:buFont typeface="Arial" pitchFamily="34" charset="0"/>
        <a:buChar char="»"/>
        <a:defRPr kern="120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31" r:id="rId1"/>
    <p:sldLayoutId id="2147483925" r:id="rId2"/>
  </p:sldLayoutIdLst>
  <p:hf hdr="0" dt="0"/>
  <p:txStyles>
    <p:titleStyle>
      <a:lvl1pPr algn="l" rtl="0" eaLnBrk="0" fontAlgn="base" hangingPunct="0">
        <a:spcBef>
          <a:spcPct val="0"/>
        </a:spcBef>
        <a:spcAft>
          <a:spcPct val="0"/>
        </a:spcAft>
        <a:defRPr sz="2800" kern="1200">
          <a:solidFill>
            <a:srgbClr val="00B0F0"/>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2800">
          <a:solidFill>
            <a:srgbClr val="00B0F0"/>
          </a:solidFill>
          <a:latin typeface="Arial" pitchFamily="34" charset="0"/>
          <a:cs typeface="Arial" pitchFamily="34" charset="0"/>
        </a:defRPr>
      </a:lvl2pPr>
      <a:lvl3pPr algn="l" rtl="0" eaLnBrk="0" fontAlgn="base" hangingPunct="0">
        <a:spcBef>
          <a:spcPct val="0"/>
        </a:spcBef>
        <a:spcAft>
          <a:spcPct val="0"/>
        </a:spcAft>
        <a:defRPr sz="2800">
          <a:solidFill>
            <a:srgbClr val="00B0F0"/>
          </a:solidFill>
          <a:latin typeface="Arial" pitchFamily="34" charset="0"/>
          <a:cs typeface="Arial" pitchFamily="34" charset="0"/>
        </a:defRPr>
      </a:lvl3pPr>
      <a:lvl4pPr algn="l" rtl="0" eaLnBrk="0" fontAlgn="base" hangingPunct="0">
        <a:spcBef>
          <a:spcPct val="0"/>
        </a:spcBef>
        <a:spcAft>
          <a:spcPct val="0"/>
        </a:spcAft>
        <a:defRPr sz="2800">
          <a:solidFill>
            <a:srgbClr val="00B0F0"/>
          </a:solidFill>
          <a:latin typeface="Arial" pitchFamily="34" charset="0"/>
          <a:cs typeface="Arial" pitchFamily="34" charset="0"/>
        </a:defRPr>
      </a:lvl4pPr>
      <a:lvl5pPr algn="l" rtl="0" eaLnBrk="0" fontAlgn="base" hangingPunct="0">
        <a:spcBef>
          <a:spcPct val="0"/>
        </a:spcBef>
        <a:spcAft>
          <a:spcPct val="0"/>
        </a:spcAft>
        <a:defRPr sz="2800">
          <a:solidFill>
            <a:srgbClr val="00B0F0"/>
          </a:solidFill>
          <a:latin typeface="Arial" pitchFamily="34" charset="0"/>
          <a:cs typeface="Arial" pitchFamily="34" charset="0"/>
        </a:defRPr>
      </a:lvl5pPr>
      <a:lvl6pPr marL="457200" algn="l" rtl="0" fontAlgn="base">
        <a:spcBef>
          <a:spcPct val="0"/>
        </a:spcBef>
        <a:spcAft>
          <a:spcPct val="0"/>
        </a:spcAft>
        <a:defRPr sz="2800">
          <a:solidFill>
            <a:srgbClr val="00B0F0"/>
          </a:solidFill>
          <a:latin typeface="Arial" pitchFamily="34" charset="0"/>
          <a:cs typeface="Arial" pitchFamily="34" charset="0"/>
        </a:defRPr>
      </a:lvl6pPr>
      <a:lvl7pPr marL="914400" algn="l" rtl="0" fontAlgn="base">
        <a:spcBef>
          <a:spcPct val="0"/>
        </a:spcBef>
        <a:spcAft>
          <a:spcPct val="0"/>
        </a:spcAft>
        <a:defRPr sz="2800">
          <a:solidFill>
            <a:srgbClr val="00B0F0"/>
          </a:solidFill>
          <a:latin typeface="Arial" pitchFamily="34" charset="0"/>
          <a:cs typeface="Arial" pitchFamily="34" charset="0"/>
        </a:defRPr>
      </a:lvl7pPr>
      <a:lvl8pPr marL="1371600" algn="l" rtl="0" fontAlgn="base">
        <a:spcBef>
          <a:spcPct val="0"/>
        </a:spcBef>
        <a:spcAft>
          <a:spcPct val="0"/>
        </a:spcAft>
        <a:defRPr sz="2800">
          <a:solidFill>
            <a:srgbClr val="00B0F0"/>
          </a:solidFill>
          <a:latin typeface="Arial" pitchFamily="34" charset="0"/>
          <a:cs typeface="Arial" pitchFamily="34" charset="0"/>
        </a:defRPr>
      </a:lvl8pPr>
      <a:lvl9pPr marL="1828800" algn="l" rtl="0" fontAlgn="base">
        <a:spcBef>
          <a:spcPct val="0"/>
        </a:spcBef>
        <a:spcAft>
          <a:spcPct val="0"/>
        </a:spcAft>
        <a:defRPr sz="2800">
          <a:solidFill>
            <a:srgbClr val="00B0F0"/>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Font typeface="Arial" pitchFamily="34" charset="0"/>
        <a:buChar char="•"/>
        <a:defRPr sz="2800" kern="1200">
          <a:solidFill>
            <a:srgbClr val="404040"/>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pitchFamily="34" charset="0"/>
        <a:buChar char="–"/>
        <a:defRPr sz="2400" kern="1200">
          <a:solidFill>
            <a:srgbClr val="404040"/>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itchFamily="34" charset="0"/>
        <a:buChar char="•"/>
        <a:defRPr sz="2000" kern="1200">
          <a:solidFill>
            <a:srgbClr val="404040"/>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itchFamily="34" charset="0"/>
        <a:buChar char="–"/>
        <a:defRPr kern="1200">
          <a:solidFill>
            <a:srgbClr val="404040"/>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itchFamily="34" charset="0"/>
        <a:buChar char="»"/>
        <a:defRPr kern="1200">
          <a:solidFill>
            <a:srgbClr val="40404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png"/><Relationship Id="rId7" Type="http://schemas.openxmlformats.org/officeDocument/2006/relationships/image" Target="../media/image25.jpg"/><Relationship Id="rId2" Type="http://schemas.openxmlformats.org/officeDocument/2006/relationships/image" Target="../media/image20.png"/><Relationship Id="rId1" Type="http://schemas.openxmlformats.org/officeDocument/2006/relationships/slideLayout" Target="../slideLayouts/slideLayout2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Placeholder 6"/>
          <p:cNvSpPr>
            <a:spLocks noGrp="1"/>
          </p:cNvSpPr>
          <p:nvPr>
            <p:ph type="body" sz="quarter" idx="10"/>
          </p:nvPr>
        </p:nvSpPr>
        <p:spPr bwMode="auto">
          <a:xfrm>
            <a:off x="587235" y="3886200"/>
            <a:ext cx="6723611" cy="8925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000" dirty="0">
                <a:solidFill>
                  <a:schemeClr val="accent5"/>
                </a:solidFill>
                <a:latin typeface="Aharoni" panose="020B0604020202020204" pitchFamily="2" charset="-79"/>
                <a:cs typeface="Aharoni" panose="020B0604020202020204" pitchFamily="2" charset="-79"/>
              </a:rPr>
              <a:t>Institute of Health Services and Policy Research</a:t>
            </a:r>
            <a:r>
              <a:rPr lang="en-US" altLang="en-US" sz="3200" dirty="0">
                <a:solidFill>
                  <a:schemeClr val="accent5"/>
                </a:solidFill>
                <a:latin typeface="Aharoni" panose="020B0604020202020204" pitchFamily="2" charset="-79"/>
                <a:cs typeface="Aharoni" panose="020B0604020202020204" pitchFamily="2" charset="-79"/>
              </a:rPr>
              <a:t/>
            </a:r>
            <a:br>
              <a:rPr lang="en-US" altLang="en-US" sz="3200" dirty="0">
                <a:solidFill>
                  <a:schemeClr val="accent5"/>
                </a:solidFill>
                <a:latin typeface="Aharoni" panose="020B0604020202020204" pitchFamily="2" charset="-79"/>
                <a:cs typeface="Aharoni" panose="020B0604020202020204" pitchFamily="2" charset="-79"/>
              </a:rPr>
            </a:br>
            <a:r>
              <a:rPr lang="en-US" altLang="en-US" sz="3200" dirty="0">
                <a:solidFill>
                  <a:schemeClr val="accent5"/>
                </a:solidFill>
                <a:latin typeface="Aharoni" panose="020B0604020202020204" pitchFamily="2" charset="-79"/>
                <a:cs typeface="Aharoni" panose="020B0604020202020204" pitchFamily="2" charset="-79"/>
              </a:rPr>
              <a:t>Health Equity Research Funding</a:t>
            </a:r>
            <a:endParaRPr lang="en-US" altLang="en-US" sz="2400" b="0" i="1" dirty="0">
              <a:solidFill>
                <a:schemeClr val="accent5"/>
              </a:solidFill>
              <a:latin typeface="Aharoni" panose="020B0604020202020204" pitchFamily="2" charset="-79"/>
              <a:cs typeface="Aharoni" panose="020B0604020202020204" pitchFamily="2" charset="-79"/>
            </a:endParaRPr>
          </a:p>
        </p:txBody>
      </p:sp>
      <p:sp>
        <p:nvSpPr>
          <p:cNvPr id="9220" name="Text Placeholder 5"/>
          <p:cNvSpPr>
            <a:spLocks noGrp="1"/>
          </p:cNvSpPr>
          <p:nvPr>
            <p:ph type="body" sz="quarter" idx="11"/>
          </p:nvPr>
        </p:nvSpPr>
        <p:spPr bwMode="auto">
          <a:xfrm>
            <a:off x="587235" y="4648200"/>
            <a:ext cx="8229601" cy="12126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1400" b="1" dirty="0">
                <a:solidFill>
                  <a:schemeClr val="tx1">
                    <a:lumMod val="75000"/>
                  </a:schemeClr>
                </a:solidFill>
                <a:latin typeface="Lato"/>
                <a:cs typeface="Calibri Light" panose="020F0302020204030204" pitchFamily="34" charset="0"/>
              </a:rPr>
              <a:t/>
            </a:r>
            <a:br>
              <a:rPr lang="en-US" altLang="en-US" sz="1400" b="1" dirty="0">
                <a:solidFill>
                  <a:schemeClr val="tx1">
                    <a:lumMod val="75000"/>
                  </a:schemeClr>
                </a:solidFill>
                <a:latin typeface="Lato"/>
                <a:cs typeface="Calibri Light" panose="020F0302020204030204" pitchFamily="34" charset="0"/>
              </a:rPr>
            </a:br>
            <a:r>
              <a:rPr lang="en-US" altLang="en-US" sz="1400" b="1" dirty="0">
                <a:solidFill>
                  <a:schemeClr val="tx1">
                    <a:lumMod val="75000"/>
                  </a:schemeClr>
                </a:solidFill>
                <a:latin typeface="Lato"/>
                <a:cs typeface="Calibri Light" panose="020F0302020204030204" pitchFamily="34" charset="0"/>
              </a:rPr>
              <a:t>Dr. Rick Glazier</a:t>
            </a:r>
            <a:br>
              <a:rPr lang="en-US" altLang="en-US" sz="1400" b="1" dirty="0">
                <a:solidFill>
                  <a:schemeClr val="tx1">
                    <a:lumMod val="75000"/>
                  </a:schemeClr>
                </a:solidFill>
                <a:latin typeface="Lato"/>
                <a:cs typeface="Calibri Light" panose="020F0302020204030204" pitchFamily="34" charset="0"/>
              </a:rPr>
            </a:br>
            <a:r>
              <a:rPr lang="en-US" altLang="en-US" sz="1400" b="1" dirty="0">
                <a:solidFill>
                  <a:schemeClr val="tx1">
                    <a:lumMod val="75000"/>
                  </a:schemeClr>
                </a:solidFill>
                <a:latin typeface="Lato"/>
                <a:cs typeface="Calibri Light" panose="020F0302020204030204" pitchFamily="34" charset="0"/>
              </a:rPr>
              <a:t>Scientific Director, CIHR Institute of Health Services and Policy Research</a:t>
            </a:r>
            <a:br>
              <a:rPr lang="en-US" altLang="en-US" sz="1400" b="1" dirty="0">
                <a:solidFill>
                  <a:schemeClr val="tx1">
                    <a:lumMod val="75000"/>
                  </a:schemeClr>
                </a:solidFill>
                <a:latin typeface="Lato"/>
                <a:cs typeface="Calibri Light" panose="020F0302020204030204" pitchFamily="34" charset="0"/>
              </a:rPr>
            </a:br>
            <a:endParaRPr lang="en-US" altLang="en-US" sz="1400" b="1" dirty="0">
              <a:solidFill>
                <a:schemeClr val="tx1">
                  <a:lumMod val="75000"/>
                </a:schemeClr>
              </a:solidFill>
              <a:latin typeface="Lato"/>
              <a:cs typeface="Calibri Light" panose="020F0302020204030204" pitchFamily="34" charset="0"/>
            </a:endParaRPr>
          </a:p>
          <a:p>
            <a:r>
              <a:rPr lang="en-US" altLang="en-US" sz="1400" b="1" dirty="0">
                <a:solidFill>
                  <a:schemeClr val="tx1">
                    <a:lumMod val="75000"/>
                  </a:schemeClr>
                </a:solidFill>
                <a:latin typeface="Lato"/>
                <a:cs typeface="Calibri Light" panose="020F0302020204030204" pitchFamily="34" charset="0"/>
              </a:rPr>
              <a:t>June 25, 2021</a:t>
            </a:r>
          </a:p>
        </p:txBody>
      </p:sp>
      <p:pic>
        <p:nvPicPr>
          <p:cNvPr id="5" name="Picture 4">
            <a:extLst>
              <a:ext uri="{FF2B5EF4-FFF2-40B4-BE49-F238E27FC236}">
                <a16:creationId xmlns="" xmlns:a16="http://schemas.microsoft.com/office/drawing/2014/main" id="{C2C8A73A-7AAB-4812-9390-E403B03D03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8259" y="6087051"/>
            <a:ext cx="236101" cy="236101"/>
          </a:xfrm>
          <a:prstGeom prst="rect">
            <a:avLst/>
          </a:prstGeom>
        </p:spPr>
      </p:pic>
      <p:sp>
        <p:nvSpPr>
          <p:cNvPr id="6" name="TextBox 5">
            <a:extLst>
              <a:ext uri="{FF2B5EF4-FFF2-40B4-BE49-F238E27FC236}">
                <a16:creationId xmlns="" xmlns:a16="http://schemas.microsoft.com/office/drawing/2014/main" id="{70FFE33A-8875-4E6D-BA3F-2C93AC3A989D}"/>
              </a:ext>
            </a:extLst>
          </p:cNvPr>
          <p:cNvSpPr txBox="1"/>
          <p:nvPr/>
        </p:nvSpPr>
        <p:spPr>
          <a:xfrm>
            <a:off x="7013578" y="6066601"/>
            <a:ext cx="2438400" cy="276999"/>
          </a:xfrm>
          <a:prstGeom prst="rect">
            <a:avLst/>
          </a:prstGeom>
          <a:noFill/>
        </p:spPr>
        <p:txBody>
          <a:bodyPr wrap="square" rtlCol="0">
            <a:spAutoFit/>
          </a:bodyPr>
          <a:lstStyle/>
          <a:p>
            <a:r>
              <a:rPr lang="en-US" sz="1200" b="1" dirty="0">
                <a:solidFill>
                  <a:schemeClr val="tx1">
                    <a:lumMod val="75000"/>
                  </a:schemeClr>
                </a:solidFill>
                <a:latin typeface="Lato Light" panose="020F0502020204030203"/>
                <a:cs typeface="Calibri Light" panose="020F0302020204030204" pitchFamily="34" charset="0"/>
              </a:rPr>
              <a:t>@ihspr_cihr   @rickglazier1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9415ED36-0777-467B-AD89-AC1C9332F172}"/>
              </a:ext>
            </a:extLst>
          </p:cNvPr>
          <p:cNvSpPr>
            <a:spLocks noGrp="1"/>
          </p:cNvSpPr>
          <p:nvPr>
            <p:ph type="sldNum" sz="quarter" idx="17"/>
          </p:nvPr>
        </p:nvSpPr>
        <p:spPr/>
        <p:txBody>
          <a:bodyPr/>
          <a:lstStyle/>
          <a:p>
            <a:pPr>
              <a:defRPr/>
            </a:pPr>
            <a:fld id="{F5864EB9-637B-47D7-8816-895FE12ECD47}" type="slidenum">
              <a:rPr lang="en-JM" smtClean="0"/>
              <a:pPr>
                <a:defRPr/>
              </a:pPr>
              <a:t>10</a:t>
            </a:fld>
            <a:endParaRPr lang="en-JM" dirty="0"/>
          </a:p>
        </p:txBody>
      </p:sp>
      <p:pic>
        <p:nvPicPr>
          <p:cNvPr id="10" name="Picture 9" descr="Diagram&#10;&#10;Description automatically generated">
            <a:extLst>
              <a:ext uri="{FF2B5EF4-FFF2-40B4-BE49-F238E27FC236}">
                <a16:creationId xmlns="" xmlns:a16="http://schemas.microsoft.com/office/drawing/2014/main" id="{4926D3EC-4733-4261-960F-90F5F00119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1600" y="2657665"/>
            <a:ext cx="3800475" cy="2904935"/>
          </a:xfrm>
          <a:prstGeom prst="rect">
            <a:avLst/>
          </a:prstGeom>
        </p:spPr>
      </p:pic>
      <p:sp>
        <p:nvSpPr>
          <p:cNvPr id="12" name="TextBox 11">
            <a:extLst>
              <a:ext uri="{FF2B5EF4-FFF2-40B4-BE49-F238E27FC236}">
                <a16:creationId xmlns="" xmlns:a16="http://schemas.microsoft.com/office/drawing/2014/main" id="{D8B67035-0C2D-4939-A11A-135374E78DFE}"/>
              </a:ext>
            </a:extLst>
          </p:cNvPr>
          <p:cNvSpPr txBox="1"/>
          <p:nvPr/>
        </p:nvSpPr>
        <p:spPr>
          <a:xfrm>
            <a:off x="304800" y="2355771"/>
            <a:ext cx="4572000" cy="3816429"/>
          </a:xfrm>
          <a:prstGeom prst="rect">
            <a:avLst/>
          </a:prstGeom>
          <a:noFill/>
        </p:spPr>
        <p:txBody>
          <a:bodyPr wrap="square" rtlCol="0">
            <a:spAutoFit/>
          </a:bodyPr>
          <a:lstStyle/>
          <a:p>
            <a:r>
              <a:rPr lang="en-US" sz="1100" b="1" dirty="0">
                <a:latin typeface="Lato Light" panose="020F0502020204030203"/>
              </a:rPr>
              <a:t>Core Values &amp; Commitments</a:t>
            </a:r>
          </a:p>
          <a:p>
            <a:endParaRPr lang="en-US" sz="1100" b="1" dirty="0">
              <a:latin typeface="Lato Light" panose="020F0502020204030203"/>
            </a:endParaRPr>
          </a:p>
          <a:p>
            <a:r>
              <a:rPr lang="en-US" sz="1100" dirty="0">
                <a:latin typeface="Lato Light" panose="020F0502020204030203"/>
              </a:rPr>
              <a:t>“IHSPR supports and will work to uphold the values and commitments articulated in the CIHR Strategic Plan. Additionally, as we implement the IHSPR strategic plan, we commit to:</a:t>
            </a:r>
          </a:p>
          <a:p>
            <a:endParaRPr lang="en-US" sz="1100" dirty="0">
              <a:latin typeface="Lato Light" panose="020F0502020204030203"/>
            </a:endParaRPr>
          </a:p>
          <a:p>
            <a:r>
              <a:rPr lang="en-US" sz="1100" dirty="0">
                <a:latin typeface="Lato Light" panose="020F0502020204030203"/>
              </a:rPr>
              <a:t>…</a:t>
            </a:r>
            <a:br>
              <a:rPr lang="en-US" sz="1100" dirty="0">
                <a:latin typeface="Lato Light" panose="020F0502020204030203"/>
              </a:rPr>
            </a:br>
            <a:r>
              <a:rPr lang="en-US" sz="1100" dirty="0">
                <a:latin typeface="Lato Light" panose="020F0502020204030203"/>
              </a:rPr>
              <a:t/>
            </a:r>
            <a:br>
              <a:rPr lang="en-US" sz="1100" dirty="0">
                <a:latin typeface="Lato Light" panose="020F0502020204030203"/>
              </a:rPr>
            </a:br>
            <a:r>
              <a:rPr lang="en-US" sz="1100" b="1" dirty="0">
                <a:highlight>
                  <a:srgbClr val="FCD450"/>
                </a:highlight>
                <a:latin typeface="Lato Light" panose="020F0502020204030203"/>
              </a:rPr>
              <a:t>Equity, diversity and inclusion: </a:t>
            </a:r>
            <a:r>
              <a:rPr lang="en-US" sz="1100" dirty="0">
                <a:highlight>
                  <a:srgbClr val="FCD450"/>
                </a:highlight>
                <a:latin typeface="Lato Light" panose="020F0502020204030203"/>
              </a:rPr>
              <a:t>IHSPR is committed to supporting the principles of equity (fairness), diversity (representation), and inclusion (valued participation), including sex and gender considerations and the needs of people and populations across the life course in all activities undertaken by the Institute and will work to support CIHR's strategic priority of </a:t>
            </a:r>
            <a:r>
              <a:rPr lang="en-US" sz="1100" i="1" dirty="0">
                <a:highlight>
                  <a:srgbClr val="FCD450"/>
                </a:highlight>
                <a:latin typeface="Lato Light" panose="020F0502020204030203"/>
              </a:rPr>
              <a:t>Pursuing Health Equity through Research.</a:t>
            </a:r>
          </a:p>
          <a:p>
            <a:endParaRPr lang="en-US" sz="1100" b="1" i="1" dirty="0">
              <a:highlight>
                <a:srgbClr val="FCD450"/>
              </a:highlight>
              <a:latin typeface="Lato Light" panose="020F0502020204030203"/>
            </a:endParaRPr>
          </a:p>
          <a:p>
            <a:r>
              <a:rPr lang="en-US" sz="1100" b="1" dirty="0">
                <a:highlight>
                  <a:srgbClr val="FCD450"/>
                </a:highlight>
                <a:latin typeface="Lato Light" panose="020F0502020204030203"/>
              </a:rPr>
              <a:t>Indigenous Peoples' health: </a:t>
            </a:r>
            <a:r>
              <a:rPr lang="en-US" sz="1100" dirty="0">
                <a:highlight>
                  <a:srgbClr val="FCD450"/>
                </a:highlight>
                <a:latin typeface="Lato Light" panose="020F0502020204030203"/>
              </a:rPr>
              <a:t>IHSPR is committed to supporting CIHR's priority of </a:t>
            </a:r>
            <a:r>
              <a:rPr lang="en-US" sz="1100" i="1" dirty="0">
                <a:highlight>
                  <a:srgbClr val="FCD450"/>
                </a:highlight>
                <a:latin typeface="Lato Light" panose="020F0502020204030203"/>
              </a:rPr>
              <a:t>Accelerating the Self-Determination of Indigenous Peoples in Health Research</a:t>
            </a:r>
            <a:r>
              <a:rPr lang="en-US" sz="1100" dirty="0">
                <a:highlight>
                  <a:srgbClr val="FCD450"/>
                </a:highlight>
                <a:latin typeface="Lato Light" panose="020F0502020204030203"/>
              </a:rPr>
              <a:t>, </a:t>
            </a:r>
            <a:r>
              <a:rPr lang="en-US" sz="1100" i="1" dirty="0">
                <a:highlight>
                  <a:srgbClr val="FCD450"/>
                </a:highlight>
                <a:latin typeface="Lato Light" panose="020F0502020204030203"/>
              </a:rPr>
              <a:t>the 2019–2024 Strategic Plan of the Institute of Indigenous Peoples' Health (IIPH)</a:t>
            </a:r>
            <a:r>
              <a:rPr lang="en-US" sz="1100" dirty="0">
                <a:highlight>
                  <a:srgbClr val="FCD450"/>
                </a:highlight>
                <a:latin typeface="Lato Light" panose="020F0502020204030203"/>
              </a:rPr>
              <a:t>, as well as the </a:t>
            </a:r>
            <a:r>
              <a:rPr lang="en-US" sz="1100" i="1" dirty="0">
                <a:highlight>
                  <a:srgbClr val="FCD450"/>
                </a:highlight>
                <a:latin typeface="Lato Light" panose="020F0502020204030203"/>
              </a:rPr>
              <a:t>CIHR Action Plan: Building a Healthier Future for First Nations, Inuit and Métis Peoples</a:t>
            </a:r>
            <a:r>
              <a:rPr lang="en-US" sz="1100" dirty="0">
                <a:highlight>
                  <a:srgbClr val="FCD450"/>
                </a:highlight>
                <a:latin typeface="Lato Light" panose="020F0502020204030203"/>
              </a:rPr>
              <a:t>.</a:t>
            </a:r>
          </a:p>
          <a:p>
            <a:endParaRPr lang="en-US" sz="1100" b="1" dirty="0">
              <a:highlight>
                <a:srgbClr val="FCD450"/>
              </a:highlight>
              <a:latin typeface="Lato Light" panose="020F0502020204030203"/>
            </a:endParaRPr>
          </a:p>
          <a:p>
            <a:r>
              <a:rPr lang="en-US" sz="1100" dirty="0">
                <a:latin typeface="Lato Light" panose="020F0502020204030203"/>
              </a:rPr>
              <a:t>…”</a:t>
            </a:r>
          </a:p>
        </p:txBody>
      </p:sp>
      <p:sp>
        <p:nvSpPr>
          <p:cNvPr id="8" name="CuadroTexto 66">
            <a:extLst>
              <a:ext uri="{FF2B5EF4-FFF2-40B4-BE49-F238E27FC236}">
                <a16:creationId xmlns="" xmlns:a16="http://schemas.microsoft.com/office/drawing/2014/main" id="{DDF1DA37-A64A-4AD6-8C4C-B5F16595855F}"/>
              </a:ext>
            </a:extLst>
          </p:cNvPr>
          <p:cNvSpPr txBox="1"/>
          <p:nvPr/>
        </p:nvSpPr>
        <p:spPr>
          <a:xfrm>
            <a:off x="304800" y="508337"/>
            <a:ext cx="6858000" cy="892552"/>
          </a:xfrm>
          <a:prstGeom prst="rect">
            <a:avLst/>
          </a:prstGeom>
          <a:noFill/>
        </p:spPr>
        <p:txBody>
          <a:bodyPr wrap="square" rtlCol="0">
            <a:spAutoFit/>
          </a:bodyPr>
          <a:lstStyle/>
          <a:p>
            <a:r>
              <a:rPr lang="en-US" sz="2000" b="1" dirty="0">
                <a:latin typeface="Aharoni" panose="02010803020104030203" pitchFamily="2" charset="-79"/>
                <a:cs typeface="Aharoni" panose="02010803020104030203" pitchFamily="2" charset="-79"/>
              </a:rPr>
              <a:t>Equity, Diversity &amp; Inclusion at CIHR &amp; IHSPR</a:t>
            </a:r>
            <a:endParaRPr lang="en-US" sz="2000" b="1" dirty="0">
              <a:latin typeface="Aharoni" panose="02010803020104030203" pitchFamily="2" charset="-79"/>
              <a:ea typeface="Lato Heavy" charset="0"/>
              <a:cs typeface="Aharoni" panose="02010803020104030203" pitchFamily="2" charset="-79"/>
            </a:endParaRPr>
          </a:p>
          <a:p>
            <a:r>
              <a:rPr lang="en-US" sz="3200" b="1" dirty="0">
                <a:latin typeface="Aharoni" panose="02010803020104030203" pitchFamily="2" charset="-79"/>
                <a:ea typeface="Lato Heavy" charset="0"/>
                <a:cs typeface="Aharoni" panose="02010803020104030203" pitchFamily="2" charset="-79"/>
              </a:rPr>
              <a:t>IHSPR 2021-26 Strategic Plan</a:t>
            </a:r>
          </a:p>
        </p:txBody>
      </p:sp>
      <p:sp>
        <p:nvSpPr>
          <p:cNvPr id="9" name="TextBox 8">
            <a:extLst>
              <a:ext uri="{FF2B5EF4-FFF2-40B4-BE49-F238E27FC236}">
                <a16:creationId xmlns="" xmlns:a16="http://schemas.microsoft.com/office/drawing/2014/main" id="{447FE40C-F0D3-4EF5-B3A3-6A69F43B9D67}"/>
              </a:ext>
            </a:extLst>
          </p:cNvPr>
          <p:cNvSpPr txBox="1"/>
          <p:nvPr/>
        </p:nvSpPr>
        <p:spPr>
          <a:xfrm>
            <a:off x="304800" y="1457980"/>
            <a:ext cx="6553200" cy="523220"/>
          </a:xfrm>
          <a:prstGeom prst="rect">
            <a:avLst/>
          </a:prstGeom>
          <a:noFill/>
        </p:spPr>
        <p:txBody>
          <a:bodyPr wrap="square" rtlCol="0">
            <a:spAutoFit/>
          </a:bodyPr>
          <a:lstStyle/>
          <a:p>
            <a:r>
              <a:rPr lang="en-US" sz="1400" b="1" dirty="0">
                <a:solidFill>
                  <a:srgbClr val="007A87"/>
                </a:solidFill>
                <a:latin typeface="Aharoni" panose="02010803020104030203" pitchFamily="2" charset="-79"/>
                <a:cs typeface="Aharoni" panose="02010803020104030203" pitchFamily="2" charset="-79"/>
              </a:rPr>
              <a:t>Accelerate Health System Transformation Through Research Evidence to Achieve the Quadruple Aim and Health Equity for All </a:t>
            </a:r>
            <a:endParaRPr lang="en-US" sz="3600" b="1" dirty="0">
              <a:solidFill>
                <a:srgbClr val="007A87"/>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40497973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 xmlns:a16="http://schemas.microsoft.com/office/drawing/2014/main" id="{471640ED-182F-4038-953B-29DE01E83E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2391191"/>
            <a:ext cx="4752852" cy="3632895"/>
          </a:xfrm>
          <a:prstGeom prst="rect">
            <a:avLst/>
          </a:prstGeom>
        </p:spPr>
      </p:pic>
      <p:sp>
        <p:nvSpPr>
          <p:cNvPr id="5" name="Slide Number Placeholder 4">
            <a:extLst>
              <a:ext uri="{FF2B5EF4-FFF2-40B4-BE49-F238E27FC236}">
                <a16:creationId xmlns="" xmlns:a16="http://schemas.microsoft.com/office/drawing/2014/main" id="{9415ED36-0777-467B-AD89-AC1C9332F172}"/>
              </a:ext>
            </a:extLst>
          </p:cNvPr>
          <p:cNvSpPr>
            <a:spLocks noGrp="1"/>
          </p:cNvSpPr>
          <p:nvPr>
            <p:ph type="sldNum" sz="quarter" idx="17"/>
          </p:nvPr>
        </p:nvSpPr>
        <p:spPr/>
        <p:txBody>
          <a:bodyPr/>
          <a:lstStyle/>
          <a:p>
            <a:pPr>
              <a:defRPr/>
            </a:pPr>
            <a:fld id="{F5864EB9-637B-47D7-8816-895FE12ECD47}" type="slidenum">
              <a:rPr lang="en-JM" smtClean="0"/>
              <a:pPr>
                <a:defRPr/>
              </a:pPr>
              <a:t>11</a:t>
            </a:fld>
            <a:endParaRPr lang="en-JM" dirty="0"/>
          </a:p>
        </p:txBody>
      </p:sp>
      <p:sp>
        <p:nvSpPr>
          <p:cNvPr id="9" name="TextBox 8">
            <a:extLst>
              <a:ext uri="{FF2B5EF4-FFF2-40B4-BE49-F238E27FC236}">
                <a16:creationId xmlns="" xmlns:a16="http://schemas.microsoft.com/office/drawing/2014/main" id="{EC2FD30C-61FB-4849-AB0A-EC64778BDBB9}"/>
              </a:ext>
            </a:extLst>
          </p:cNvPr>
          <p:cNvSpPr txBox="1"/>
          <p:nvPr/>
        </p:nvSpPr>
        <p:spPr>
          <a:xfrm>
            <a:off x="304800" y="2776478"/>
            <a:ext cx="3886200" cy="2862322"/>
          </a:xfrm>
          <a:prstGeom prst="rect">
            <a:avLst/>
          </a:prstGeom>
          <a:noFill/>
        </p:spPr>
        <p:txBody>
          <a:bodyPr wrap="square" rtlCol="0">
            <a:spAutoFit/>
          </a:bodyPr>
          <a:lstStyle/>
          <a:p>
            <a:r>
              <a:rPr lang="en-US" sz="1200" b="1" dirty="0">
                <a:latin typeface="Lato Light" panose="020F0502020204030203"/>
              </a:rPr>
              <a:t>Priority 1: </a:t>
            </a:r>
            <a:r>
              <a:rPr lang="en-US" sz="1200" dirty="0">
                <a:latin typeface="Lato Light" panose="020F0502020204030203"/>
              </a:rPr>
              <a:t>Accelerate the discovery of innovations that transform health care delivery to achieve the Quadruple Aim and improve health equity for all </a:t>
            </a:r>
          </a:p>
          <a:p>
            <a:endParaRPr lang="en-US" sz="1200" dirty="0">
              <a:latin typeface="Lato Light" panose="020F0502020204030203"/>
            </a:endParaRPr>
          </a:p>
          <a:p>
            <a:r>
              <a:rPr lang="en-US" sz="1200" b="1" dirty="0">
                <a:latin typeface="Lato Light" panose="020F0502020204030203"/>
              </a:rPr>
              <a:t>Priority 2: </a:t>
            </a:r>
            <a:r>
              <a:rPr lang="en-US" sz="1200" dirty="0">
                <a:latin typeface="Lato Light" panose="020F0502020204030203"/>
              </a:rPr>
              <a:t>Modernize the health care system with digital health solutions and data science</a:t>
            </a:r>
          </a:p>
          <a:p>
            <a:endParaRPr lang="en-US" sz="1200" dirty="0">
              <a:latin typeface="Lato Light" panose="020F0502020204030203"/>
            </a:endParaRPr>
          </a:p>
          <a:p>
            <a:r>
              <a:rPr lang="en-US" sz="1200" b="1" dirty="0">
                <a:latin typeface="Lato Light" panose="020F0502020204030203"/>
              </a:rPr>
              <a:t>Priority 3: </a:t>
            </a:r>
            <a:r>
              <a:rPr lang="en-US" sz="1200" dirty="0">
                <a:latin typeface="Lato Light" panose="020F0502020204030203"/>
              </a:rPr>
              <a:t>Integrate evidence into health services and policy decisions for improved health system performance and outcomes</a:t>
            </a:r>
          </a:p>
          <a:p>
            <a:endParaRPr lang="en-US" sz="1200" dirty="0">
              <a:latin typeface="Lato Light" panose="020F0502020204030203"/>
            </a:endParaRPr>
          </a:p>
          <a:p>
            <a:r>
              <a:rPr lang="en-US" sz="1200" b="1" dirty="0">
                <a:latin typeface="Lato Light" panose="020F0502020204030203"/>
              </a:rPr>
              <a:t>Priority 4: </a:t>
            </a:r>
            <a:r>
              <a:rPr lang="en-US" sz="1200" dirty="0">
                <a:latin typeface="Lato Light" panose="020F0502020204030203"/>
              </a:rPr>
              <a:t>Strengthen capacity for solution-oriented research, apply evidence and implement evidence-informed interventions that transform health care delivery systems</a:t>
            </a:r>
          </a:p>
        </p:txBody>
      </p:sp>
      <p:sp>
        <p:nvSpPr>
          <p:cNvPr id="7" name="CuadroTexto 66">
            <a:extLst>
              <a:ext uri="{FF2B5EF4-FFF2-40B4-BE49-F238E27FC236}">
                <a16:creationId xmlns="" xmlns:a16="http://schemas.microsoft.com/office/drawing/2014/main" id="{3EE59FFB-63FF-4D21-B2C8-37DF4EBD601D}"/>
              </a:ext>
            </a:extLst>
          </p:cNvPr>
          <p:cNvSpPr txBox="1"/>
          <p:nvPr/>
        </p:nvSpPr>
        <p:spPr>
          <a:xfrm>
            <a:off x="304800" y="508337"/>
            <a:ext cx="6858000" cy="892552"/>
          </a:xfrm>
          <a:prstGeom prst="rect">
            <a:avLst/>
          </a:prstGeom>
          <a:noFill/>
        </p:spPr>
        <p:txBody>
          <a:bodyPr wrap="square" rtlCol="0">
            <a:spAutoFit/>
          </a:bodyPr>
          <a:lstStyle/>
          <a:p>
            <a:r>
              <a:rPr lang="en-US" sz="2000" b="1" dirty="0">
                <a:latin typeface="Aharoni" panose="02010803020104030203" pitchFamily="2" charset="-79"/>
                <a:cs typeface="Aharoni" panose="02010803020104030203" pitchFamily="2" charset="-79"/>
              </a:rPr>
              <a:t>Equity, Diversity &amp; Inclusion at CIHR &amp; IHSPR</a:t>
            </a:r>
            <a:endParaRPr lang="en-US" sz="2000" b="1" dirty="0">
              <a:latin typeface="Aharoni" panose="02010803020104030203" pitchFamily="2" charset="-79"/>
              <a:ea typeface="Lato Heavy" charset="0"/>
              <a:cs typeface="Aharoni" panose="02010803020104030203" pitchFamily="2" charset="-79"/>
            </a:endParaRPr>
          </a:p>
          <a:p>
            <a:r>
              <a:rPr lang="en-US" sz="3200" b="1" dirty="0">
                <a:latin typeface="Aharoni" panose="02010803020104030203" pitchFamily="2" charset="-79"/>
                <a:ea typeface="Lato Heavy" charset="0"/>
                <a:cs typeface="Aharoni" panose="02010803020104030203" pitchFamily="2" charset="-79"/>
              </a:rPr>
              <a:t>IHSPR 2021-26 Strategic Plan</a:t>
            </a:r>
          </a:p>
        </p:txBody>
      </p:sp>
      <p:sp>
        <p:nvSpPr>
          <p:cNvPr id="8" name="TextBox 7">
            <a:extLst>
              <a:ext uri="{FF2B5EF4-FFF2-40B4-BE49-F238E27FC236}">
                <a16:creationId xmlns="" xmlns:a16="http://schemas.microsoft.com/office/drawing/2014/main" id="{B0862A9E-2394-457C-9474-0EEDF444EF68}"/>
              </a:ext>
            </a:extLst>
          </p:cNvPr>
          <p:cNvSpPr txBox="1"/>
          <p:nvPr/>
        </p:nvSpPr>
        <p:spPr>
          <a:xfrm>
            <a:off x="304800" y="1457980"/>
            <a:ext cx="6553200" cy="523220"/>
          </a:xfrm>
          <a:prstGeom prst="rect">
            <a:avLst/>
          </a:prstGeom>
          <a:noFill/>
        </p:spPr>
        <p:txBody>
          <a:bodyPr wrap="square" rtlCol="0">
            <a:spAutoFit/>
          </a:bodyPr>
          <a:lstStyle/>
          <a:p>
            <a:r>
              <a:rPr lang="en-US" sz="1400" b="1" dirty="0">
                <a:solidFill>
                  <a:srgbClr val="007A87"/>
                </a:solidFill>
                <a:latin typeface="Aharoni" panose="02010803020104030203" pitchFamily="2" charset="-79"/>
                <a:cs typeface="Aharoni" panose="02010803020104030203" pitchFamily="2" charset="-79"/>
              </a:rPr>
              <a:t>Accelerate Health System Transformation Through Research Evidence to Achieve the Quadruple Aim and Health Equity for All </a:t>
            </a:r>
            <a:endParaRPr lang="en-US" sz="3600" b="1" dirty="0">
              <a:solidFill>
                <a:srgbClr val="007A87"/>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337107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electronics&#10;&#10;Description automatically generated">
            <a:extLst>
              <a:ext uri="{FF2B5EF4-FFF2-40B4-BE49-F238E27FC236}">
                <a16:creationId xmlns="" xmlns:a16="http://schemas.microsoft.com/office/drawing/2014/main" id="{51DCDF1B-D507-4C7F-9055-29BC7FA064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86201"/>
            <a:ext cx="9144000" cy="2375962"/>
          </a:xfrm>
          <a:prstGeom prst="rect">
            <a:avLst/>
          </a:prstGeom>
        </p:spPr>
      </p:pic>
      <p:sp>
        <p:nvSpPr>
          <p:cNvPr id="5" name="Slide Number Placeholder 4">
            <a:extLst>
              <a:ext uri="{FF2B5EF4-FFF2-40B4-BE49-F238E27FC236}">
                <a16:creationId xmlns="" xmlns:a16="http://schemas.microsoft.com/office/drawing/2014/main" id="{9415ED36-0777-467B-AD89-AC1C9332F172}"/>
              </a:ext>
            </a:extLst>
          </p:cNvPr>
          <p:cNvSpPr>
            <a:spLocks noGrp="1"/>
          </p:cNvSpPr>
          <p:nvPr>
            <p:ph type="sldNum" sz="quarter" idx="17"/>
          </p:nvPr>
        </p:nvSpPr>
        <p:spPr/>
        <p:txBody>
          <a:bodyPr/>
          <a:lstStyle/>
          <a:p>
            <a:pPr>
              <a:defRPr/>
            </a:pPr>
            <a:fld id="{F5864EB9-637B-47D7-8816-895FE12ECD47}" type="slidenum">
              <a:rPr lang="en-JM" smtClean="0"/>
              <a:pPr>
                <a:defRPr/>
              </a:pPr>
              <a:t>12</a:t>
            </a:fld>
            <a:endParaRPr lang="en-JM" dirty="0"/>
          </a:p>
        </p:txBody>
      </p:sp>
      <p:sp>
        <p:nvSpPr>
          <p:cNvPr id="10" name="CuadroTexto 66">
            <a:extLst>
              <a:ext uri="{FF2B5EF4-FFF2-40B4-BE49-F238E27FC236}">
                <a16:creationId xmlns="" xmlns:a16="http://schemas.microsoft.com/office/drawing/2014/main" id="{6110B6C0-867D-4272-834A-957980414A21}"/>
              </a:ext>
            </a:extLst>
          </p:cNvPr>
          <p:cNvSpPr txBox="1"/>
          <p:nvPr/>
        </p:nvSpPr>
        <p:spPr>
          <a:xfrm>
            <a:off x="304800" y="427672"/>
            <a:ext cx="8686800" cy="1477328"/>
          </a:xfrm>
          <a:prstGeom prst="rect">
            <a:avLst/>
          </a:prstGeom>
          <a:noFill/>
        </p:spPr>
        <p:txBody>
          <a:bodyPr wrap="square" rtlCol="0">
            <a:spAutoFit/>
          </a:bodyPr>
          <a:lstStyle/>
          <a:p>
            <a:r>
              <a:rPr lang="en-US" sz="1600" b="1" dirty="0">
                <a:latin typeface="Aharoni" panose="02010803020104030203" pitchFamily="2" charset="-79"/>
                <a:cs typeface="Aharoni" panose="02010803020104030203" pitchFamily="2" charset="-79"/>
              </a:rPr>
              <a:t>Funding Opportunity </a:t>
            </a:r>
            <a:r>
              <a:rPr lang="en-US" sz="1600" b="1" dirty="0">
                <a:solidFill>
                  <a:srgbClr val="FCD450"/>
                </a:solidFill>
                <a:latin typeface="Aharoni" panose="02010803020104030203" pitchFamily="2" charset="-79"/>
                <a:cs typeface="Aharoni" panose="02010803020104030203" pitchFamily="2" charset="-79"/>
              </a:rPr>
              <a:t>(Pre-Announcement)</a:t>
            </a:r>
          </a:p>
          <a:p>
            <a:r>
              <a:rPr lang="en-US" sz="2400" b="1" dirty="0">
                <a:latin typeface="Aharoni" panose="02010803020104030203" pitchFamily="2" charset="-79"/>
                <a:cs typeface="Aharoni" panose="02010803020104030203" pitchFamily="2" charset="-79"/>
              </a:rPr>
              <a:t>Accelerate Evidence on Health Care Delivery System Innovations that Achieve the Quadruple Aim and Improve Health Equity Catalyst Grants</a:t>
            </a:r>
          </a:p>
        </p:txBody>
      </p:sp>
      <p:sp>
        <p:nvSpPr>
          <p:cNvPr id="2" name="TextBox 1">
            <a:extLst>
              <a:ext uri="{FF2B5EF4-FFF2-40B4-BE49-F238E27FC236}">
                <a16:creationId xmlns="" xmlns:a16="http://schemas.microsoft.com/office/drawing/2014/main" id="{EBB6A416-48F0-4FCD-95A6-A2D1448650E8}"/>
              </a:ext>
            </a:extLst>
          </p:cNvPr>
          <p:cNvSpPr txBox="1"/>
          <p:nvPr/>
        </p:nvSpPr>
        <p:spPr>
          <a:xfrm>
            <a:off x="0" y="3568363"/>
            <a:ext cx="9144000" cy="635675"/>
          </a:xfrm>
          <a:prstGeom prst="rect">
            <a:avLst/>
          </a:prstGeom>
          <a:solidFill>
            <a:schemeClr val="bg1"/>
          </a:solidFill>
        </p:spPr>
        <p:txBody>
          <a:bodyPr wrap="square" rtlCol="0">
            <a:spAutoFit/>
          </a:bodyPr>
          <a:lstStyle/>
          <a:p>
            <a:endParaRPr lang="en-US" dirty="0"/>
          </a:p>
        </p:txBody>
      </p:sp>
      <p:sp>
        <p:nvSpPr>
          <p:cNvPr id="6" name="TextBox 5">
            <a:extLst>
              <a:ext uri="{FF2B5EF4-FFF2-40B4-BE49-F238E27FC236}">
                <a16:creationId xmlns="" xmlns:a16="http://schemas.microsoft.com/office/drawing/2014/main" id="{CD9E23B2-793C-465E-8A95-902040474196}"/>
              </a:ext>
            </a:extLst>
          </p:cNvPr>
          <p:cNvSpPr txBox="1"/>
          <p:nvPr/>
        </p:nvSpPr>
        <p:spPr>
          <a:xfrm>
            <a:off x="331381" y="2083475"/>
            <a:ext cx="8686800" cy="2031325"/>
          </a:xfrm>
          <a:prstGeom prst="rect">
            <a:avLst/>
          </a:prstGeom>
          <a:noFill/>
        </p:spPr>
        <p:txBody>
          <a:bodyPr wrap="square" rtlCol="0">
            <a:spAutoFit/>
          </a:bodyPr>
          <a:lstStyle/>
          <a:p>
            <a:pPr>
              <a:lnSpc>
                <a:spcPct val="150000"/>
              </a:lnSpc>
            </a:pPr>
            <a:r>
              <a:rPr lang="en-US" sz="1050" dirty="0">
                <a:latin typeface="Lato Light"/>
              </a:rPr>
              <a:t>This funding opportunity will support research to understand the impacts </a:t>
            </a:r>
            <a:r>
              <a:rPr lang="en-US" sz="1050" b="1" dirty="0">
                <a:latin typeface="Lato Light"/>
              </a:rPr>
              <a:t>of macro/meso-level innovations in how health care systems and services are organized, delivered, governed, held accountable, financed, and funded to achieve the quadruple aim goals (</a:t>
            </a:r>
            <a:r>
              <a:rPr lang="en-US" sz="1050" b="1" i="1" dirty="0">
                <a:latin typeface="Lato Light"/>
              </a:rPr>
              <a:t>improved population health outcomes, improved care and patient experience, improved provider satisfaction, and better value for cost</a:t>
            </a:r>
            <a:r>
              <a:rPr lang="en-US" sz="1050" b="1" dirty="0">
                <a:latin typeface="Lato Light"/>
              </a:rPr>
              <a:t>) and equity</a:t>
            </a:r>
            <a:r>
              <a:rPr lang="en-US" sz="1050" dirty="0">
                <a:latin typeface="Lato Light"/>
              </a:rPr>
              <a:t>. The innovations being researched must have potential for transformative impact in the Canadian context and could include policies, interventions, tools, practices, technologies, models, programs and/or other solutions aimed at the level of the system or community.</a:t>
            </a:r>
          </a:p>
          <a:p>
            <a:pPr>
              <a:lnSpc>
                <a:spcPct val="150000"/>
              </a:lnSpc>
            </a:pPr>
            <a:endParaRPr lang="en-US" sz="1050" dirty="0">
              <a:latin typeface="Lato Light"/>
            </a:endParaRPr>
          </a:p>
          <a:p>
            <a:pPr marL="171450" indent="-171450">
              <a:buFont typeface="Arial" panose="020B0604020202020204" pitchFamily="34" charset="0"/>
              <a:buChar char="•"/>
            </a:pPr>
            <a:r>
              <a:rPr lang="en-US" sz="1050" b="1" dirty="0">
                <a:latin typeface="Lato Light" panose="020F0502020204030203"/>
              </a:rPr>
              <a:t>Program Launch: Summer 2021</a:t>
            </a:r>
            <a:endParaRPr lang="en-US" sz="1050" dirty="0">
              <a:latin typeface="Lato Light" panose="020F0502020204030203"/>
            </a:endParaRPr>
          </a:p>
          <a:p>
            <a:pPr marL="171450" indent="-171450">
              <a:buFont typeface="Arial" panose="020B0604020202020204" pitchFamily="34" charset="0"/>
              <a:buChar char="•"/>
            </a:pPr>
            <a:r>
              <a:rPr lang="en-US" sz="1050" b="1" dirty="0">
                <a:latin typeface="Lato Light" panose="020F0502020204030203"/>
              </a:rPr>
              <a:t>Webinar(s): Spring/Summer 2021</a:t>
            </a:r>
            <a:endParaRPr lang="en-US" sz="1050" dirty="0">
              <a:latin typeface="Lato Light" panose="020F0502020204030203"/>
            </a:endParaRPr>
          </a:p>
          <a:p>
            <a:pPr marL="171450" indent="-171450">
              <a:buFont typeface="Arial" panose="020B0604020202020204" pitchFamily="34" charset="0"/>
              <a:buChar char="•"/>
            </a:pPr>
            <a:r>
              <a:rPr lang="en-US" sz="1050" b="1" dirty="0">
                <a:latin typeface="Lato Light" panose="020F0502020204030203"/>
              </a:rPr>
              <a:t>Full Application Deadline: Fall 2021</a:t>
            </a:r>
            <a:endParaRPr lang="en-US" sz="1050" dirty="0">
              <a:latin typeface="Lato Light" panose="020F0502020204030203"/>
            </a:endParaRPr>
          </a:p>
        </p:txBody>
      </p:sp>
    </p:spTree>
    <p:extLst>
      <p:ext uri="{BB962C8B-B14F-4D97-AF65-F5344CB8AC3E}">
        <p14:creationId xmlns:p14="http://schemas.microsoft.com/office/powerpoint/2010/main" val="23075467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9415ED36-0777-467B-AD89-AC1C9332F172}"/>
              </a:ext>
            </a:extLst>
          </p:cNvPr>
          <p:cNvSpPr>
            <a:spLocks noGrp="1"/>
          </p:cNvSpPr>
          <p:nvPr>
            <p:ph type="sldNum" sz="quarter" idx="17"/>
          </p:nvPr>
        </p:nvSpPr>
        <p:spPr/>
        <p:txBody>
          <a:bodyPr/>
          <a:lstStyle/>
          <a:p>
            <a:pPr>
              <a:defRPr/>
            </a:pPr>
            <a:fld id="{F5864EB9-637B-47D7-8816-895FE12ECD47}" type="slidenum">
              <a:rPr lang="en-JM" smtClean="0"/>
              <a:pPr>
                <a:defRPr/>
              </a:pPr>
              <a:t>13</a:t>
            </a:fld>
            <a:endParaRPr lang="en-JM" dirty="0"/>
          </a:p>
        </p:txBody>
      </p:sp>
      <p:sp>
        <p:nvSpPr>
          <p:cNvPr id="10" name="CuadroTexto 66">
            <a:extLst>
              <a:ext uri="{FF2B5EF4-FFF2-40B4-BE49-F238E27FC236}">
                <a16:creationId xmlns="" xmlns:a16="http://schemas.microsoft.com/office/drawing/2014/main" id="{6110B6C0-867D-4272-834A-957980414A21}"/>
              </a:ext>
            </a:extLst>
          </p:cNvPr>
          <p:cNvSpPr txBox="1"/>
          <p:nvPr/>
        </p:nvSpPr>
        <p:spPr>
          <a:xfrm>
            <a:off x="304800" y="365125"/>
            <a:ext cx="8686800" cy="1077218"/>
          </a:xfrm>
          <a:prstGeom prst="rect">
            <a:avLst/>
          </a:prstGeom>
          <a:noFill/>
        </p:spPr>
        <p:txBody>
          <a:bodyPr wrap="square" rtlCol="0">
            <a:spAutoFit/>
          </a:bodyPr>
          <a:lstStyle/>
          <a:p>
            <a:r>
              <a:rPr lang="en-US" sz="3200" b="1" dirty="0">
                <a:latin typeface="Aharoni" panose="02010803020104030203" pitchFamily="2" charset="-79"/>
                <a:cs typeface="Aharoni" panose="02010803020104030203" pitchFamily="2" charset="-79"/>
              </a:rPr>
              <a:t>Relationship to Practice-Based Research Networks</a:t>
            </a:r>
          </a:p>
        </p:txBody>
      </p:sp>
      <p:sp>
        <p:nvSpPr>
          <p:cNvPr id="2" name="TextBox 1"/>
          <p:cNvSpPr txBox="1"/>
          <p:nvPr/>
        </p:nvSpPr>
        <p:spPr>
          <a:xfrm>
            <a:off x="457200" y="1752600"/>
            <a:ext cx="8382000" cy="2831544"/>
          </a:xfrm>
          <a:prstGeom prst="rect">
            <a:avLst/>
          </a:prstGeom>
          <a:noFill/>
        </p:spPr>
        <p:txBody>
          <a:bodyPr wrap="square" rtlCol="0">
            <a:spAutoFit/>
          </a:bodyPr>
          <a:lstStyle/>
          <a:p>
            <a:r>
              <a:rPr lang="en-CA" sz="2000" u="sng" dirty="0" smtClean="0"/>
              <a:t>PBRNs and equity</a:t>
            </a:r>
          </a:p>
          <a:p>
            <a:endParaRPr lang="en-CA" sz="2000" dirty="0" smtClean="0"/>
          </a:p>
          <a:p>
            <a:pPr marL="285750" indent="-285750">
              <a:buFont typeface="Arial" panose="020B0604020202020204" pitchFamily="34" charset="0"/>
              <a:buChar char="•"/>
            </a:pPr>
            <a:r>
              <a:rPr lang="en-CA" sz="2000" dirty="0" smtClean="0"/>
              <a:t>harness the practice and community to address equity</a:t>
            </a:r>
          </a:p>
          <a:p>
            <a:pPr marL="285750" indent="-285750">
              <a:buFont typeface="Arial" panose="020B0604020202020204" pitchFamily="34" charset="0"/>
              <a:buChar char="•"/>
            </a:pPr>
            <a:r>
              <a:rPr lang="en-CA" sz="2000" dirty="0" smtClean="0"/>
              <a:t>generate evidence at the local level on equity and effective interventions</a:t>
            </a:r>
          </a:p>
          <a:p>
            <a:pPr marL="285750" indent="-285750">
              <a:buFont typeface="Arial" panose="020B0604020202020204" pitchFamily="34" charset="0"/>
              <a:buChar char="•"/>
            </a:pPr>
            <a:r>
              <a:rPr lang="en-CA" sz="2000" dirty="0" smtClean="0"/>
              <a:t>address relevant local contexts</a:t>
            </a:r>
          </a:p>
          <a:p>
            <a:pPr marL="285750" indent="-285750">
              <a:buFont typeface="Arial" panose="020B0604020202020204" pitchFamily="34" charset="0"/>
              <a:buChar char="•"/>
            </a:pPr>
            <a:r>
              <a:rPr lang="en-CA" sz="2000" dirty="0" smtClean="0"/>
              <a:t>build capacity to measure equity and quadruple aim outcomes</a:t>
            </a:r>
          </a:p>
          <a:p>
            <a:pPr marL="285750" indent="-285750">
              <a:buFont typeface="Arial" panose="020B0604020202020204" pitchFamily="34" charset="0"/>
              <a:buChar char="•"/>
            </a:pPr>
            <a:r>
              <a:rPr lang="en-CA" sz="2000" dirty="0" smtClean="0"/>
              <a:t>platform for qualitative, quantitative and interventional research and data</a:t>
            </a:r>
          </a:p>
          <a:p>
            <a:pPr marL="285750" indent="-285750">
              <a:buFont typeface="Arial" panose="020B0604020202020204" pitchFamily="34" charset="0"/>
              <a:buChar char="•"/>
            </a:pPr>
            <a:endParaRPr lang="en-CA" sz="2000" dirty="0" smtClean="0"/>
          </a:p>
          <a:p>
            <a:pPr marL="285750" indent="-285750">
              <a:buFont typeface="Arial" panose="020B0604020202020204" pitchFamily="34" charset="0"/>
              <a:buChar char="•"/>
            </a:pPr>
            <a:endParaRPr lang="en-CA" dirty="0" smtClean="0"/>
          </a:p>
        </p:txBody>
      </p:sp>
    </p:spTree>
    <p:extLst>
      <p:ext uri="{BB962C8B-B14F-4D97-AF65-F5344CB8AC3E}">
        <p14:creationId xmlns:p14="http://schemas.microsoft.com/office/powerpoint/2010/main" val="21455555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9415ED36-0777-467B-AD89-AC1C9332F172}"/>
              </a:ext>
            </a:extLst>
          </p:cNvPr>
          <p:cNvSpPr>
            <a:spLocks noGrp="1"/>
          </p:cNvSpPr>
          <p:nvPr>
            <p:ph type="sldNum" sz="quarter" idx="17"/>
          </p:nvPr>
        </p:nvSpPr>
        <p:spPr/>
        <p:txBody>
          <a:bodyPr/>
          <a:lstStyle/>
          <a:p>
            <a:pPr>
              <a:defRPr/>
            </a:pPr>
            <a:fld id="{F5864EB9-637B-47D7-8816-895FE12ECD47}" type="slidenum">
              <a:rPr lang="en-JM" smtClean="0"/>
              <a:pPr>
                <a:defRPr/>
              </a:pPr>
              <a:t>14</a:t>
            </a:fld>
            <a:endParaRPr lang="en-JM" dirty="0"/>
          </a:p>
        </p:txBody>
      </p:sp>
      <p:sp>
        <p:nvSpPr>
          <p:cNvPr id="4" name="CuadroTexto 66">
            <a:extLst>
              <a:ext uri="{FF2B5EF4-FFF2-40B4-BE49-F238E27FC236}">
                <a16:creationId xmlns="" xmlns:a16="http://schemas.microsoft.com/office/drawing/2014/main" id="{147ACEEF-74E3-4AD3-9782-2F3F649E8AE2}"/>
              </a:ext>
            </a:extLst>
          </p:cNvPr>
          <p:cNvSpPr txBox="1"/>
          <p:nvPr/>
        </p:nvSpPr>
        <p:spPr>
          <a:xfrm>
            <a:off x="304800" y="589109"/>
            <a:ext cx="6858000" cy="707886"/>
          </a:xfrm>
          <a:prstGeom prst="rect">
            <a:avLst/>
          </a:prstGeom>
          <a:noFill/>
        </p:spPr>
        <p:txBody>
          <a:bodyPr wrap="square" rtlCol="0">
            <a:spAutoFit/>
          </a:bodyPr>
          <a:lstStyle/>
          <a:p>
            <a:r>
              <a:rPr lang="en-US" sz="4000" b="1" dirty="0">
                <a:latin typeface="Aharoni" panose="02010803020104030203" pitchFamily="2" charset="-79"/>
                <a:cs typeface="Aharoni" panose="02010803020104030203" pitchFamily="2" charset="-79"/>
              </a:rPr>
              <a:t>Data Collection on Equity</a:t>
            </a:r>
          </a:p>
        </p:txBody>
      </p:sp>
      <p:sp>
        <p:nvSpPr>
          <p:cNvPr id="2" name="TextBox 1"/>
          <p:cNvSpPr txBox="1"/>
          <p:nvPr/>
        </p:nvSpPr>
        <p:spPr>
          <a:xfrm>
            <a:off x="533400" y="1828800"/>
            <a:ext cx="7848600" cy="4185761"/>
          </a:xfrm>
          <a:prstGeom prst="rect">
            <a:avLst/>
          </a:prstGeom>
          <a:noFill/>
        </p:spPr>
        <p:txBody>
          <a:bodyPr wrap="square" rtlCol="0">
            <a:spAutoFit/>
          </a:bodyPr>
          <a:lstStyle/>
          <a:p>
            <a:pPr marL="285750" indent="-285750">
              <a:buFont typeface="Arial" panose="020B0604020202020204" pitchFamily="34" charset="0"/>
              <a:buChar char="•"/>
            </a:pPr>
            <a:r>
              <a:rPr lang="en-CA" sz="2000" dirty="0" smtClean="0"/>
              <a:t>an important gap in many jurisdictions</a:t>
            </a:r>
          </a:p>
          <a:p>
            <a:pPr marL="285750" indent="-285750">
              <a:buFont typeface="Arial" panose="020B0604020202020204" pitchFamily="34" charset="0"/>
              <a:buChar char="•"/>
            </a:pPr>
            <a:r>
              <a:rPr lang="en-CA" sz="2000" dirty="0" smtClean="0"/>
              <a:t>feasible and often found to be acceptable*</a:t>
            </a:r>
          </a:p>
          <a:p>
            <a:pPr marL="285750" indent="-285750">
              <a:buFont typeface="Arial" panose="020B0604020202020204" pitchFamily="34" charset="0"/>
              <a:buChar char="•"/>
            </a:pPr>
            <a:r>
              <a:rPr lang="en-CA" sz="2000" dirty="0" smtClean="0"/>
              <a:t>pay attention to purpose, engagement and language</a:t>
            </a:r>
          </a:p>
          <a:p>
            <a:pPr marL="285750" indent="-285750">
              <a:buFont typeface="Arial" panose="020B0604020202020204" pitchFamily="34" charset="0"/>
              <a:buChar char="•"/>
            </a:pPr>
            <a:r>
              <a:rPr lang="en-CA" sz="2000" dirty="0" smtClean="0"/>
              <a:t>‘nothing about us without us’</a:t>
            </a:r>
          </a:p>
          <a:p>
            <a:pPr marL="285750" indent="-285750">
              <a:buFont typeface="Arial" panose="020B0604020202020204" pitchFamily="34" charset="0"/>
              <a:buChar char="•"/>
            </a:pPr>
            <a:r>
              <a:rPr lang="en-CA" sz="2000" dirty="0" smtClean="0"/>
              <a:t>richness of EMR social, family, personal data combined with community contexts</a:t>
            </a:r>
          </a:p>
          <a:p>
            <a:pPr marL="285750" indent="-285750">
              <a:buFont typeface="Arial" panose="020B0604020202020204" pitchFamily="34" charset="0"/>
              <a:buChar char="•"/>
            </a:pPr>
            <a:r>
              <a:rPr lang="en-CA" sz="2000" dirty="0" smtClean="0"/>
              <a:t>linkages highly desirable: administrative data, PREMs and PROMs, clinical trials, health system interventions</a:t>
            </a:r>
          </a:p>
          <a:p>
            <a:pPr marL="285750" indent="-285750">
              <a:buFont typeface="Arial" panose="020B0604020202020204" pitchFamily="34" charset="0"/>
              <a:buChar char="•"/>
            </a:pPr>
            <a:r>
              <a:rPr lang="en-CA" sz="2000" dirty="0"/>
              <a:t>n</a:t>
            </a:r>
            <a:r>
              <a:rPr lang="en-CA" sz="2000" dirty="0" smtClean="0"/>
              <a:t>etworks of PBRNs to build measurement at scale, widely implement interventions and policies</a:t>
            </a:r>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endParaRPr lang="en-CA" dirty="0" smtClean="0"/>
          </a:p>
          <a:p>
            <a:r>
              <a:rPr lang="en-CA" sz="1200" dirty="0"/>
              <a:t>* Kiran </a:t>
            </a:r>
            <a:r>
              <a:rPr lang="en-CA" sz="1200" dirty="0" smtClean="0"/>
              <a:t>T et </a:t>
            </a:r>
            <a:r>
              <a:rPr lang="en-CA" sz="1200" dirty="0"/>
              <a:t>al. Patient perspectives on routinely being asked about their race and </a:t>
            </a:r>
            <a:r>
              <a:rPr lang="en-CA" sz="1200" dirty="0" smtClean="0"/>
              <a:t>ethnicity. CFP 2019; 65:e363-e369</a:t>
            </a:r>
            <a:endParaRPr lang="en-CA" sz="1200" dirty="0"/>
          </a:p>
          <a:p>
            <a:pPr marL="285750" indent="-285750">
              <a:buFont typeface="Arial" panose="020B0604020202020204" pitchFamily="34" charset="0"/>
              <a:buChar char="•"/>
            </a:pPr>
            <a:endParaRPr lang="en-CA" dirty="0"/>
          </a:p>
        </p:txBody>
      </p:sp>
    </p:spTree>
    <p:extLst>
      <p:ext uri="{BB962C8B-B14F-4D97-AF65-F5344CB8AC3E}">
        <p14:creationId xmlns:p14="http://schemas.microsoft.com/office/powerpoint/2010/main" val="41931277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9415ED36-0777-467B-AD89-AC1C9332F172}"/>
              </a:ext>
            </a:extLst>
          </p:cNvPr>
          <p:cNvSpPr>
            <a:spLocks noGrp="1"/>
          </p:cNvSpPr>
          <p:nvPr>
            <p:ph type="sldNum" sz="quarter" idx="17"/>
          </p:nvPr>
        </p:nvSpPr>
        <p:spPr/>
        <p:txBody>
          <a:bodyPr/>
          <a:lstStyle/>
          <a:p>
            <a:pPr>
              <a:defRPr/>
            </a:pPr>
            <a:fld id="{F5864EB9-637B-47D7-8816-895FE12ECD47}" type="slidenum">
              <a:rPr lang="en-JM" smtClean="0"/>
              <a:pPr>
                <a:defRPr/>
              </a:pPr>
              <a:t>15</a:t>
            </a:fld>
            <a:endParaRPr lang="en-JM" dirty="0"/>
          </a:p>
        </p:txBody>
      </p:sp>
      <p:sp>
        <p:nvSpPr>
          <p:cNvPr id="4" name="CuadroTexto 66">
            <a:extLst>
              <a:ext uri="{FF2B5EF4-FFF2-40B4-BE49-F238E27FC236}">
                <a16:creationId xmlns="" xmlns:a16="http://schemas.microsoft.com/office/drawing/2014/main" id="{47B171E6-1848-4B9E-A924-DCF481655DD6}"/>
              </a:ext>
            </a:extLst>
          </p:cNvPr>
          <p:cNvSpPr txBox="1"/>
          <p:nvPr/>
        </p:nvSpPr>
        <p:spPr>
          <a:xfrm>
            <a:off x="304800" y="589109"/>
            <a:ext cx="6858000" cy="707886"/>
          </a:xfrm>
          <a:prstGeom prst="rect">
            <a:avLst/>
          </a:prstGeom>
          <a:noFill/>
        </p:spPr>
        <p:txBody>
          <a:bodyPr wrap="square" rtlCol="0">
            <a:spAutoFit/>
          </a:bodyPr>
          <a:lstStyle/>
          <a:p>
            <a:r>
              <a:rPr lang="en-US" sz="4000" b="1" dirty="0">
                <a:latin typeface="Aharoni" panose="02010803020104030203" pitchFamily="2" charset="-79"/>
                <a:cs typeface="Aharoni" panose="02010803020104030203" pitchFamily="2" charset="-79"/>
              </a:rPr>
              <a:t>Patient &amp; Public Roles</a:t>
            </a:r>
          </a:p>
        </p:txBody>
      </p:sp>
      <p:sp>
        <p:nvSpPr>
          <p:cNvPr id="2" name="TextBox 1"/>
          <p:cNvSpPr txBox="1"/>
          <p:nvPr/>
        </p:nvSpPr>
        <p:spPr>
          <a:xfrm>
            <a:off x="533400" y="1752600"/>
            <a:ext cx="7924800" cy="2831544"/>
          </a:xfrm>
          <a:prstGeom prst="rect">
            <a:avLst/>
          </a:prstGeom>
          <a:noFill/>
        </p:spPr>
        <p:txBody>
          <a:bodyPr wrap="square" rtlCol="0">
            <a:spAutoFit/>
          </a:bodyPr>
          <a:lstStyle/>
          <a:p>
            <a:pPr marL="285750" indent="-285750">
              <a:buFont typeface="Arial" panose="020B0604020202020204" pitchFamily="34" charset="0"/>
              <a:buChar char="•"/>
            </a:pPr>
            <a:r>
              <a:rPr lang="en-CA" sz="2000" dirty="0" smtClean="0"/>
              <a:t>evidence and data can stigmatize</a:t>
            </a:r>
          </a:p>
          <a:p>
            <a:pPr marL="285750" indent="-285750">
              <a:buFont typeface="Arial" panose="020B0604020202020204" pitchFamily="34" charset="0"/>
              <a:buChar char="•"/>
            </a:pPr>
            <a:r>
              <a:rPr lang="en-CA" sz="2000" dirty="0"/>
              <a:t>w</a:t>
            </a:r>
            <a:r>
              <a:rPr lang="en-CA" sz="2000" dirty="0" smtClean="0"/>
              <a:t>ords matter: ‘marginalized’, ‘vulnerable’, ‘disadvantaged’, ‘poor’, ‘visible minority’</a:t>
            </a:r>
          </a:p>
          <a:p>
            <a:pPr marL="285750" indent="-285750">
              <a:buFont typeface="Arial" panose="020B0604020202020204" pitchFamily="34" charset="0"/>
              <a:buChar char="•"/>
            </a:pPr>
            <a:r>
              <a:rPr lang="en-CA" sz="2000" dirty="0" smtClean="0"/>
              <a:t>privacy looms large for the public, trust needs to be earned</a:t>
            </a:r>
          </a:p>
          <a:p>
            <a:pPr marL="285750" indent="-285750">
              <a:buFont typeface="Arial" panose="020B0604020202020204" pitchFamily="34" charset="0"/>
              <a:buChar char="•"/>
            </a:pPr>
            <a:r>
              <a:rPr lang="en-CA" sz="2000" dirty="0"/>
              <a:t>p</a:t>
            </a:r>
            <a:r>
              <a:rPr lang="en-CA" sz="2000" dirty="0" smtClean="0"/>
              <a:t>ublic is often on board with secondary data uses once they understand their value, safeguards</a:t>
            </a:r>
          </a:p>
          <a:p>
            <a:pPr marL="285750" indent="-285750">
              <a:buFont typeface="Arial" panose="020B0604020202020204" pitchFamily="34" charset="0"/>
              <a:buChar char="•"/>
            </a:pPr>
            <a:r>
              <a:rPr lang="en-CA" sz="2000" dirty="0" smtClean="0"/>
              <a:t>roles: identify relevant questions, advisors, research team leaders/members, knowledge users</a:t>
            </a:r>
          </a:p>
          <a:p>
            <a:pPr marL="285750" indent="-285750">
              <a:buFont typeface="Arial" panose="020B0604020202020204" pitchFamily="34" charset="0"/>
              <a:buChar char="•"/>
            </a:pPr>
            <a:endParaRPr lang="en-CA" dirty="0"/>
          </a:p>
        </p:txBody>
      </p:sp>
    </p:spTree>
    <p:extLst>
      <p:ext uri="{BB962C8B-B14F-4D97-AF65-F5344CB8AC3E}">
        <p14:creationId xmlns:p14="http://schemas.microsoft.com/office/powerpoint/2010/main" val="12949412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166531"/>
            <a:ext cx="9144000" cy="834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2198" y="5378137"/>
            <a:ext cx="1767092" cy="575438"/>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5971" y="5275193"/>
            <a:ext cx="1150117" cy="644065"/>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238" t="11907" r="-792" b="19108"/>
          <a:stretch/>
        </p:blipFill>
        <p:spPr>
          <a:xfrm>
            <a:off x="4488532" y="836779"/>
            <a:ext cx="4713470" cy="2180225"/>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1" t="12438" r="1507" b="16632"/>
          <a:stretch/>
        </p:blipFill>
        <p:spPr>
          <a:xfrm>
            <a:off x="1" y="836778"/>
            <a:ext cx="4493525" cy="2159754"/>
          </a:xfrm>
          <a:prstGeom prst="rect">
            <a:avLst/>
          </a:prstGeom>
        </p:spPr>
      </p:pic>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l="157" t="34008" r="-23" b="33985"/>
          <a:stretch/>
        </p:blipFill>
        <p:spPr>
          <a:xfrm>
            <a:off x="0" y="2996533"/>
            <a:ext cx="4488533" cy="2169998"/>
          </a:xfrm>
          <a:prstGeom prst="rect">
            <a:avLst/>
          </a:prstGeom>
        </p:spPr>
      </p:pic>
      <p:pic>
        <p:nvPicPr>
          <p:cNvPr id="7" name="Picture 6"/>
          <p:cNvPicPr>
            <a:picLocks noChangeAspect="1"/>
          </p:cNvPicPr>
          <p:nvPr/>
        </p:nvPicPr>
        <p:blipFill rotWithShape="1">
          <a:blip r:embed="rId7">
            <a:extLst>
              <a:ext uri="{28A0092B-C50C-407E-A947-70E740481C1C}">
                <a14:useLocalDpi xmlns:a14="http://schemas.microsoft.com/office/drawing/2010/main" val="0"/>
              </a:ext>
            </a:extLst>
          </a:blip>
          <a:srcRect t="1" b="17061"/>
          <a:stretch/>
        </p:blipFill>
        <p:spPr>
          <a:xfrm>
            <a:off x="4488532" y="2996530"/>
            <a:ext cx="4655468" cy="2170001"/>
          </a:xfrm>
          <a:prstGeom prst="rect">
            <a:avLst/>
          </a:prstGeom>
        </p:spPr>
      </p:pic>
      <p:sp>
        <p:nvSpPr>
          <p:cNvPr id="17" name="Rectangle 16"/>
          <p:cNvSpPr/>
          <p:nvPr/>
        </p:nvSpPr>
        <p:spPr>
          <a:xfrm>
            <a:off x="1" y="826543"/>
            <a:ext cx="9152828" cy="4339988"/>
          </a:xfrm>
          <a:prstGeom prst="rect">
            <a:avLst/>
          </a:prstGeom>
          <a:solidFill>
            <a:schemeClr val="tx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ubtitle 2"/>
          <p:cNvSpPr txBox="1">
            <a:spLocks/>
          </p:cNvSpPr>
          <p:nvPr/>
        </p:nvSpPr>
        <p:spPr>
          <a:xfrm>
            <a:off x="520966" y="2090224"/>
            <a:ext cx="7869554" cy="1364223"/>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500" b="1" dirty="0">
                <a:solidFill>
                  <a:schemeClr val="bg1"/>
                </a:solidFill>
                <a:latin typeface="Calibri" panose="020F0502020204030204" pitchFamily="34" charset="0"/>
                <a:cs typeface="Calibri" panose="020F0502020204030204" pitchFamily="34" charset="0"/>
              </a:rPr>
              <a:t>Canada’s Strategy for </a:t>
            </a:r>
            <a:br>
              <a:rPr lang="en-US" sz="4500" b="1" dirty="0">
                <a:solidFill>
                  <a:schemeClr val="bg1"/>
                </a:solidFill>
                <a:latin typeface="Calibri" panose="020F0502020204030204" pitchFamily="34" charset="0"/>
                <a:cs typeface="Calibri" panose="020F0502020204030204" pitchFamily="34" charset="0"/>
              </a:rPr>
            </a:br>
            <a:r>
              <a:rPr lang="en-US" sz="4500" b="1" dirty="0">
                <a:solidFill>
                  <a:schemeClr val="bg1"/>
                </a:solidFill>
                <a:latin typeface="Calibri" panose="020F0502020204030204" pitchFamily="34" charset="0"/>
                <a:cs typeface="Calibri" panose="020F0502020204030204" pitchFamily="34" charset="0"/>
              </a:rPr>
              <a:t>Patient-Oriented Research</a:t>
            </a:r>
            <a:endParaRPr lang="en-US" sz="4500" b="1" dirty="0">
              <a:solidFill>
                <a:schemeClr val="bg1"/>
              </a:solidFill>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240031" y="4288667"/>
            <a:ext cx="8829674" cy="830689"/>
          </a:xfrm>
        </p:spPr>
        <p:txBody>
          <a:bodyPr>
            <a:noAutofit/>
          </a:bodyPr>
          <a:lstStyle/>
          <a:p>
            <a:pPr marL="0" lvl="1"/>
            <a:endParaRPr lang="en-US" sz="2100" b="1" dirty="0">
              <a:solidFill>
                <a:schemeClr val="bg1"/>
              </a:solidFill>
              <a:cs typeface="Calibri" panose="020F0502020204030204" pitchFamily="34" charset="0"/>
            </a:endParaRPr>
          </a:p>
        </p:txBody>
      </p:sp>
      <p:pic>
        <p:nvPicPr>
          <p:cNvPr id="20" name="Picture 19"/>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50977" y="5510419"/>
            <a:ext cx="1265289" cy="302861"/>
          </a:xfrm>
          <a:prstGeom prst="rect">
            <a:avLst/>
          </a:prstGeom>
        </p:spPr>
      </p:pic>
    </p:spTree>
    <p:extLst>
      <p:ext uri="{BB962C8B-B14F-4D97-AF65-F5344CB8AC3E}">
        <p14:creationId xmlns:p14="http://schemas.microsoft.com/office/powerpoint/2010/main" val="22268984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665464" y="5657851"/>
            <a:ext cx="457200" cy="273844"/>
          </a:xfrm>
          <a:prstGeom prst="rect">
            <a:avLst/>
          </a:prstGeom>
        </p:spPr>
        <p:txBody>
          <a:bodyPr/>
          <a:lstStyle/>
          <a:p>
            <a:fld id="{44755396-F49E-4B6D-81CF-7FDEFF9C4CEF}" type="slidenum">
              <a:rPr lang="en-US" smtClean="0">
                <a:solidFill>
                  <a:srgbClr val="4F81BD"/>
                </a:solidFill>
              </a:rPr>
              <a:pPr/>
              <a:t>17</a:t>
            </a:fld>
            <a:endParaRPr lang="en-US" dirty="0">
              <a:solidFill>
                <a:srgbClr val="4F81BD"/>
              </a:solidFill>
            </a:endParaRPr>
          </a:p>
        </p:txBody>
      </p:sp>
      <p:sp>
        <p:nvSpPr>
          <p:cNvPr id="5" name="TextBox 4"/>
          <p:cNvSpPr txBox="1"/>
          <p:nvPr/>
        </p:nvSpPr>
        <p:spPr>
          <a:xfrm>
            <a:off x="3086101" y="1085850"/>
            <a:ext cx="184731" cy="369332"/>
          </a:xfrm>
          <a:prstGeom prst="rect">
            <a:avLst/>
          </a:prstGeom>
          <a:noFill/>
        </p:spPr>
        <p:txBody>
          <a:bodyPr wrap="none" rtlCol="0">
            <a:spAutoFit/>
          </a:bodyPr>
          <a:lstStyle/>
          <a:p>
            <a:endParaRPr lang="en-CA" dirty="0">
              <a:solidFill>
                <a:prstClr val="black"/>
              </a:solidFill>
            </a:endParaRPr>
          </a:p>
        </p:txBody>
      </p:sp>
      <p:pic>
        <p:nvPicPr>
          <p:cNvPr id="6" name="Picture 5"/>
          <p:cNvPicPr>
            <a:picLocks noChangeAspect="1"/>
          </p:cNvPicPr>
          <p:nvPr/>
        </p:nvPicPr>
        <p:blipFill>
          <a:blip r:embed="rId3" cstate="print"/>
          <a:stretch>
            <a:fillRect/>
          </a:stretch>
        </p:blipFill>
        <p:spPr>
          <a:xfrm>
            <a:off x="1318260" y="1799945"/>
            <a:ext cx="6572250" cy="4143656"/>
          </a:xfrm>
          <a:prstGeom prst="rect">
            <a:avLst/>
          </a:prstGeom>
        </p:spPr>
      </p:pic>
      <p:sp>
        <p:nvSpPr>
          <p:cNvPr id="7" name="Freeform 6"/>
          <p:cNvSpPr/>
          <p:nvPr/>
        </p:nvSpPr>
        <p:spPr>
          <a:xfrm>
            <a:off x="1841899" y="4381219"/>
            <a:ext cx="5422106" cy="933450"/>
          </a:xfrm>
          <a:custGeom>
            <a:avLst/>
            <a:gdLst>
              <a:gd name="connsiteX0" fmla="*/ 0 w 7439378"/>
              <a:gd name="connsiteY0" fmla="*/ 450931 h 1244579"/>
              <a:gd name="connsiteX1" fmla="*/ 2246489 w 7439378"/>
              <a:gd name="connsiteY1" fmla="*/ 33242 h 1244579"/>
              <a:gd name="connsiteX2" fmla="*/ 4402667 w 7439378"/>
              <a:gd name="connsiteY2" fmla="*/ 1229864 h 1244579"/>
              <a:gd name="connsiteX3" fmla="*/ 5937956 w 7439378"/>
              <a:gd name="connsiteY3" fmla="*/ 733153 h 1244579"/>
              <a:gd name="connsiteX4" fmla="*/ 7439378 w 7439378"/>
              <a:gd name="connsiteY4" fmla="*/ 1241153 h 1244579"/>
              <a:gd name="connsiteX5" fmla="*/ 7439378 w 7439378"/>
              <a:gd name="connsiteY5" fmla="*/ 1241153 h 1244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39378" h="1244579">
                <a:moveTo>
                  <a:pt x="0" y="450931"/>
                </a:moveTo>
                <a:cubicBezTo>
                  <a:pt x="756355" y="177175"/>
                  <a:pt x="1512711" y="-96580"/>
                  <a:pt x="2246489" y="33242"/>
                </a:cubicBezTo>
                <a:cubicBezTo>
                  <a:pt x="2980267" y="163064"/>
                  <a:pt x="3787422" y="1113212"/>
                  <a:pt x="4402667" y="1229864"/>
                </a:cubicBezTo>
                <a:cubicBezTo>
                  <a:pt x="5017912" y="1346516"/>
                  <a:pt x="5431838" y="731272"/>
                  <a:pt x="5937956" y="733153"/>
                </a:cubicBezTo>
                <a:cubicBezTo>
                  <a:pt x="6444074" y="735034"/>
                  <a:pt x="7439378" y="1241153"/>
                  <a:pt x="7439378" y="1241153"/>
                </a:cubicBezTo>
                <a:lnTo>
                  <a:pt x="7439378" y="1241153"/>
                </a:lnTo>
              </a:path>
            </a:pathLst>
          </a:custGeom>
          <a:noFill/>
          <a:ln w="50800">
            <a:solidFill>
              <a:srgbClr val="CF0F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srgbClr val="FFFFFF"/>
              </a:solidFill>
            </a:endParaRPr>
          </a:p>
        </p:txBody>
      </p:sp>
      <p:sp>
        <p:nvSpPr>
          <p:cNvPr id="8" name="Rectangle 7"/>
          <p:cNvSpPr/>
          <p:nvPr/>
        </p:nvSpPr>
        <p:spPr>
          <a:xfrm>
            <a:off x="2438996" y="4238345"/>
            <a:ext cx="541734" cy="470297"/>
          </a:xfrm>
          <a:prstGeom prst="rect">
            <a:avLst/>
          </a:prstGeom>
          <a:solidFill>
            <a:srgbClr val="92D05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788" dirty="0">
                <a:solidFill>
                  <a:srgbClr val="000000"/>
                </a:solidFill>
                <a:latin typeface="Arial" pitchFamily="34" charset="0"/>
                <a:cs typeface="Arial" pitchFamily="34" charset="0"/>
              </a:rPr>
              <a:t>AB Network</a:t>
            </a:r>
          </a:p>
        </p:txBody>
      </p:sp>
      <p:sp>
        <p:nvSpPr>
          <p:cNvPr id="9" name="Rectangle 8"/>
          <p:cNvSpPr/>
          <p:nvPr/>
        </p:nvSpPr>
        <p:spPr>
          <a:xfrm>
            <a:off x="3155374" y="4321407"/>
            <a:ext cx="514350" cy="442913"/>
          </a:xfrm>
          <a:prstGeom prst="rect">
            <a:avLst/>
          </a:prstGeom>
          <a:solidFill>
            <a:srgbClr val="92D05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788" dirty="0">
                <a:solidFill>
                  <a:srgbClr val="000000"/>
                </a:solidFill>
                <a:latin typeface="Arial" pitchFamily="34" charset="0"/>
                <a:cs typeface="Arial" pitchFamily="34" charset="0"/>
              </a:rPr>
              <a:t>SK Network</a:t>
            </a:r>
          </a:p>
        </p:txBody>
      </p:sp>
      <p:sp>
        <p:nvSpPr>
          <p:cNvPr id="10" name="Rectangle 9"/>
          <p:cNvSpPr/>
          <p:nvPr/>
        </p:nvSpPr>
        <p:spPr>
          <a:xfrm>
            <a:off x="3861792" y="4447894"/>
            <a:ext cx="514350" cy="400050"/>
          </a:xfrm>
          <a:prstGeom prst="rect">
            <a:avLst/>
          </a:prstGeom>
          <a:solidFill>
            <a:srgbClr val="92D05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788" dirty="0">
                <a:solidFill>
                  <a:srgbClr val="000000"/>
                </a:solidFill>
                <a:latin typeface="Arial" pitchFamily="34" charset="0"/>
                <a:cs typeface="Arial" pitchFamily="34" charset="0"/>
              </a:rPr>
              <a:t>MB Network</a:t>
            </a:r>
          </a:p>
        </p:txBody>
      </p:sp>
      <p:sp>
        <p:nvSpPr>
          <p:cNvPr id="11" name="Rectangle 10"/>
          <p:cNvSpPr/>
          <p:nvPr/>
        </p:nvSpPr>
        <p:spPr>
          <a:xfrm>
            <a:off x="4719043" y="4931948"/>
            <a:ext cx="536972" cy="419100"/>
          </a:xfrm>
          <a:prstGeom prst="rect">
            <a:avLst/>
          </a:prstGeom>
          <a:solidFill>
            <a:srgbClr val="92D05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788" dirty="0">
                <a:solidFill>
                  <a:srgbClr val="000000"/>
                </a:solidFill>
                <a:latin typeface="Arial" pitchFamily="34" charset="0"/>
                <a:cs typeface="Arial" pitchFamily="34" charset="0"/>
              </a:rPr>
              <a:t>ON Network</a:t>
            </a:r>
          </a:p>
        </p:txBody>
      </p:sp>
      <p:sp>
        <p:nvSpPr>
          <p:cNvPr id="12" name="Rectangle 11"/>
          <p:cNvSpPr/>
          <p:nvPr/>
        </p:nvSpPr>
        <p:spPr>
          <a:xfrm>
            <a:off x="5648325" y="4688370"/>
            <a:ext cx="552450" cy="396478"/>
          </a:xfrm>
          <a:prstGeom prst="rect">
            <a:avLst/>
          </a:prstGeom>
          <a:solidFill>
            <a:srgbClr val="92D05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788" dirty="0">
                <a:solidFill>
                  <a:srgbClr val="000000"/>
                </a:solidFill>
                <a:latin typeface="Arial" pitchFamily="34" charset="0"/>
                <a:cs typeface="Arial" pitchFamily="34" charset="0"/>
              </a:rPr>
              <a:t>QC Network</a:t>
            </a:r>
          </a:p>
        </p:txBody>
      </p:sp>
      <p:sp>
        <p:nvSpPr>
          <p:cNvPr id="13" name="Arc 12"/>
          <p:cNvSpPr/>
          <p:nvPr/>
        </p:nvSpPr>
        <p:spPr>
          <a:xfrm rot="6294611">
            <a:off x="6937485" y="4605253"/>
            <a:ext cx="740569" cy="602456"/>
          </a:xfrm>
          <a:prstGeom prst="arc">
            <a:avLst>
              <a:gd name="adj1" fmla="val 8886635"/>
              <a:gd name="adj2" fmla="val 132005"/>
            </a:avLst>
          </a:prstGeom>
          <a:ln w="38100">
            <a:solidFill>
              <a:srgbClr val="CF0F46"/>
            </a:solidFill>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CA">
              <a:solidFill>
                <a:srgbClr val="FFFFFF"/>
              </a:solidFill>
            </a:endParaRPr>
          </a:p>
        </p:txBody>
      </p:sp>
      <p:cxnSp>
        <p:nvCxnSpPr>
          <p:cNvPr id="15" name="Curved Connector 14"/>
          <p:cNvCxnSpPr/>
          <p:nvPr/>
        </p:nvCxnSpPr>
        <p:spPr>
          <a:xfrm rot="5400000" flipH="1" flipV="1">
            <a:off x="4293989" y="1957718"/>
            <a:ext cx="284559" cy="5328642"/>
          </a:xfrm>
          <a:prstGeom prst="curvedConnector3">
            <a:avLst>
              <a:gd name="adj1" fmla="val 547603"/>
            </a:avLst>
          </a:prstGeom>
          <a:ln w="31750">
            <a:solidFill>
              <a:srgbClr val="FF0000"/>
            </a:solidFill>
          </a:ln>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1600200" y="4467810"/>
            <a:ext cx="600075" cy="438150"/>
          </a:xfrm>
          <a:prstGeom prst="rect">
            <a:avLst/>
          </a:prstGeom>
          <a:solidFill>
            <a:srgbClr val="92D05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788" dirty="0">
                <a:solidFill>
                  <a:srgbClr val="000000"/>
                </a:solidFill>
                <a:latin typeface="Arial" pitchFamily="34" charset="0"/>
                <a:cs typeface="Arial" pitchFamily="34" charset="0"/>
              </a:rPr>
              <a:t>BC Network</a:t>
            </a:r>
          </a:p>
        </p:txBody>
      </p:sp>
      <p:sp>
        <p:nvSpPr>
          <p:cNvPr id="24" name="Rectangle 23"/>
          <p:cNvSpPr/>
          <p:nvPr/>
        </p:nvSpPr>
        <p:spPr>
          <a:xfrm>
            <a:off x="7309246" y="4790794"/>
            <a:ext cx="577454" cy="381000"/>
          </a:xfrm>
          <a:prstGeom prst="rect">
            <a:avLst/>
          </a:prstGeom>
          <a:solidFill>
            <a:srgbClr val="92D05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788" dirty="0">
                <a:solidFill>
                  <a:srgbClr val="000000"/>
                </a:solidFill>
                <a:latin typeface="Arial" pitchFamily="34" charset="0"/>
                <a:cs typeface="Arial" pitchFamily="34" charset="0"/>
              </a:rPr>
              <a:t>NS Network</a:t>
            </a:r>
          </a:p>
        </p:txBody>
      </p:sp>
      <p:sp>
        <p:nvSpPr>
          <p:cNvPr id="25" name="Rectangle 24"/>
          <p:cNvSpPr/>
          <p:nvPr/>
        </p:nvSpPr>
        <p:spPr>
          <a:xfrm>
            <a:off x="6867132" y="4153215"/>
            <a:ext cx="793744" cy="475060"/>
          </a:xfrm>
          <a:prstGeom prst="rect">
            <a:avLst/>
          </a:prstGeom>
          <a:solidFill>
            <a:srgbClr val="92D05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788" dirty="0">
                <a:solidFill>
                  <a:srgbClr val="000000"/>
                </a:solidFill>
                <a:latin typeface="Arial" pitchFamily="34" charset="0"/>
                <a:cs typeface="Arial" pitchFamily="34" charset="0"/>
              </a:rPr>
              <a:t>Newfoundland and Labrador Network</a:t>
            </a:r>
          </a:p>
        </p:txBody>
      </p:sp>
      <p:sp>
        <p:nvSpPr>
          <p:cNvPr id="26" name="Rectangle 25"/>
          <p:cNvSpPr/>
          <p:nvPr/>
        </p:nvSpPr>
        <p:spPr>
          <a:xfrm>
            <a:off x="4741664" y="3028669"/>
            <a:ext cx="1028700" cy="551381"/>
          </a:xfrm>
          <a:prstGeom prst="rect">
            <a:avLst/>
          </a:prstGeom>
          <a:solidFill>
            <a:schemeClr val="tx2">
              <a:lumMod val="40000"/>
              <a:lumOff val="6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788" dirty="0">
                <a:solidFill>
                  <a:srgbClr val="000000"/>
                </a:solidFill>
                <a:latin typeface="Arial" pitchFamily="34" charset="0"/>
                <a:cs typeface="Arial" pitchFamily="34" charset="0"/>
              </a:rPr>
              <a:t>Network Leadership Council and National </a:t>
            </a:r>
            <a:r>
              <a:rPr lang="en-CA" sz="788" dirty="0">
                <a:solidFill>
                  <a:srgbClr val="000000"/>
                </a:solidFill>
                <a:latin typeface="Arial" pitchFamily="34" charset="0"/>
                <a:cs typeface="Arial" pitchFamily="34" charset="0"/>
              </a:rPr>
              <a:t>Coordinating Office</a:t>
            </a:r>
            <a:endParaRPr lang="en-CA" sz="788" dirty="0">
              <a:solidFill>
                <a:srgbClr val="000000"/>
              </a:solidFill>
              <a:latin typeface="Arial" pitchFamily="34" charset="0"/>
              <a:cs typeface="Arial" pitchFamily="34" charset="0"/>
            </a:endParaRPr>
          </a:p>
        </p:txBody>
      </p:sp>
      <p:sp>
        <p:nvSpPr>
          <p:cNvPr id="28" name="Rectangle 27"/>
          <p:cNvSpPr/>
          <p:nvPr/>
        </p:nvSpPr>
        <p:spPr>
          <a:xfrm flipH="1">
            <a:off x="2593777" y="3437175"/>
            <a:ext cx="514349" cy="285750"/>
          </a:xfrm>
          <a:prstGeom prst="rect">
            <a:avLst/>
          </a:prstGeom>
          <a:solidFill>
            <a:srgbClr val="92D05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788" dirty="0">
                <a:solidFill>
                  <a:srgbClr val="000000"/>
                </a:solidFill>
                <a:latin typeface="Arial" pitchFamily="34" charset="0"/>
                <a:cs typeface="Arial" pitchFamily="34" charset="0"/>
              </a:rPr>
              <a:t>NWT Network</a:t>
            </a:r>
          </a:p>
        </p:txBody>
      </p:sp>
      <p:sp>
        <p:nvSpPr>
          <p:cNvPr id="34" name="Rectangle 33"/>
          <p:cNvSpPr/>
          <p:nvPr/>
        </p:nvSpPr>
        <p:spPr>
          <a:xfrm>
            <a:off x="6397823" y="4665182"/>
            <a:ext cx="577454" cy="381000"/>
          </a:xfrm>
          <a:prstGeom prst="rect">
            <a:avLst/>
          </a:prstGeom>
          <a:solidFill>
            <a:srgbClr val="92D05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788" dirty="0">
                <a:solidFill>
                  <a:srgbClr val="000000"/>
                </a:solidFill>
                <a:latin typeface="Arial" pitchFamily="34" charset="0"/>
                <a:cs typeface="Arial" pitchFamily="34" charset="0"/>
              </a:rPr>
              <a:t>NB Network</a:t>
            </a:r>
          </a:p>
        </p:txBody>
      </p:sp>
      <p:sp>
        <p:nvSpPr>
          <p:cNvPr id="35" name="Rectangle 34"/>
          <p:cNvSpPr/>
          <p:nvPr/>
        </p:nvSpPr>
        <p:spPr>
          <a:xfrm>
            <a:off x="6702152" y="5064173"/>
            <a:ext cx="561852" cy="381000"/>
          </a:xfrm>
          <a:prstGeom prst="rect">
            <a:avLst/>
          </a:prstGeom>
          <a:solidFill>
            <a:srgbClr val="92D05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788" dirty="0">
                <a:solidFill>
                  <a:srgbClr val="000000"/>
                </a:solidFill>
                <a:latin typeface="Arial" pitchFamily="34" charset="0"/>
                <a:cs typeface="Arial" pitchFamily="34" charset="0"/>
              </a:rPr>
              <a:t>PEI Network</a:t>
            </a:r>
          </a:p>
        </p:txBody>
      </p:sp>
      <p:sp>
        <p:nvSpPr>
          <p:cNvPr id="3" name="Title 2"/>
          <p:cNvSpPr>
            <a:spLocks noGrp="1"/>
          </p:cNvSpPr>
          <p:nvPr>
            <p:ph type="title"/>
          </p:nvPr>
        </p:nvSpPr>
        <p:spPr>
          <a:xfrm>
            <a:off x="2114550" y="968773"/>
            <a:ext cx="5772150" cy="745728"/>
          </a:xfrm>
        </p:spPr>
        <p:txBody>
          <a:bodyPr>
            <a:noAutofit/>
          </a:bodyPr>
          <a:lstStyle/>
          <a:p>
            <a:pPr algn="r"/>
            <a:r>
              <a:rPr lang="en-US" sz="2400" b="1" dirty="0">
                <a:solidFill>
                  <a:schemeClr val="tx2">
                    <a:lumMod val="75000"/>
                  </a:schemeClr>
                </a:solidFill>
              </a:rPr>
              <a:t>PRIMARY AND INTEGRATED HEALTH CARE INNOVATIONS (PIHCI) Network</a:t>
            </a:r>
          </a:p>
        </p:txBody>
      </p:sp>
      <p:sp>
        <p:nvSpPr>
          <p:cNvPr id="22" name="TextBox 21"/>
          <p:cNvSpPr txBox="1"/>
          <p:nvPr/>
        </p:nvSpPr>
        <p:spPr>
          <a:xfrm>
            <a:off x="4617326" y="1847581"/>
            <a:ext cx="3400425" cy="1200329"/>
          </a:xfrm>
          <a:prstGeom prst="rect">
            <a:avLst/>
          </a:prstGeom>
          <a:noFill/>
        </p:spPr>
        <p:txBody>
          <a:bodyPr wrap="square" rtlCol="0">
            <a:spAutoFit/>
          </a:bodyPr>
          <a:lstStyle/>
          <a:p>
            <a:r>
              <a:rPr lang="en-US" sz="1200" dirty="0"/>
              <a:t>Tripartite Leadership of PIHCI Networks / Leadership Council:</a:t>
            </a:r>
          </a:p>
          <a:p>
            <a:pPr marL="898922" indent="-165497">
              <a:buFont typeface="Arial" panose="020B0604020202020204" pitchFamily="34" charset="0"/>
              <a:buChar char="•"/>
            </a:pPr>
            <a:r>
              <a:rPr lang="en-US" sz="1200" dirty="0"/>
              <a:t>Researcher</a:t>
            </a:r>
          </a:p>
          <a:p>
            <a:pPr marL="898922" indent="-165497">
              <a:buFont typeface="Arial" panose="020B0604020202020204" pitchFamily="34" charset="0"/>
              <a:buChar char="•"/>
            </a:pPr>
            <a:r>
              <a:rPr lang="en-US" sz="1200" dirty="0"/>
              <a:t>Policy/Decision Maker</a:t>
            </a:r>
          </a:p>
          <a:p>
            <a:pPr marL="898922" indent="-165497">
              <a:buFont typeface="Arial" panose="020B0604020202020204" pitchFamily="34" charset="0"/>
              <a:buChar char="•"/>
            </a:pPr>
            <a:r>
              <a:rPr lang="en-US" sz="1200" dirty="0"/>
              <a:t>Clinician</a:t>
            </a:r>
          </a:p>
          <a:p>
            <a:pPr marL="898922" indent="-165497">
              <a:buFont typeface="Arial" panose="020B0604020202020204" pitchFamily="34" charset="0"/>
              <a:buChar char="•"/>
            </a:pPr>
            <a:r>
              <a:rPr lang="en-US" sz="1200" dirty="0"/>
              <a:t>Patients (on Leadership Council)</a:t>
            </a:r>
          </a:p>
        </p:txBody>
      </p:sp>
    </p:spTree>
    <p:extLst>
      <p:ext uri="{BB962C8B-B14F-4D97-AF65-F5344CB8AC3E}">
        <p14:creationId xmlns:p14="http://schemas.microsoft.com/office/powerpoint/2010/main" val="11406172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9415ED36-0777-467B-AD89-AC1C9332F172}"/>
              </a:ext>
            </a:extLst>
          </p:cNvPr>
          <p:cNvSpPr>
            <a:spLocks noGrp="1"/>
          </p:cNvSpPr>
          <p:nvPr>
            <p:ph type="sldNum" sz="quarter" idx="17"/>
          </p:nvPr>
        </p:nvSpPr>
        <p:spPr/>
        <p:txBody>
          <a:bodyPr/>
          <a:lstStyle/>
          <a:p>
            <a:pPr>
              <a:defRPr/>
            </a:pPr>
            <a:fld id="{F5864EB9-637B-47D7-8816-895FE12ECD47}" type="slidenum">
              <a:rPr lang="en-JM" smtClean="0"/>
              <a:pPr>
                <a:defRPr/>
              </a:pPr>
              <a:t>18</a:t>
            </a:fld>
            <a:endParaRPr lang="en-JM" dirty="0"/>
          </a:p>
        </p:txBody>
      </p:sp>
      <p:sp>
        <p:nvSpPr>
          <p:cNvPr id="4" name="CuadroTexto 66">
            <a:extLst>
              <a:ext uri="{FF2B5EF4-FFF2-40B4-BE49-F238E27FC236}">
                <a16:creationId xmlns="" xmlns:a16="http://schemas.microsoft.com/office/drawing/2014/main" id="{47B171E6-1848-4B9E-A924-DCF481655DD6}"/>
              </a:ext>
            </a:extLst>
          </p:cNvPr>
          <p:cNvSpPr txBox="1"/>
          <p:nvPr/>
        </p:nvSpPr>
        <p:spPr>
          <a:xfrm>
            <a:off x="304800" y="589109"/>
            <a:ext cx="6858000" cy="707886"/>
          </a:xfrm>
          <a:prstGeom prst="rect">
            <a:avLst/>
          </a:prstGeom>
          <a:noFill/>
        </p:spPr>
        <p:txBody>
          <a:bodyPr wrap="square" rtlCol="0">
            <a:spAutoFit/>
          </a:bodyPr>
          <a:lstStyle/>
          <a:p>
            <a:r>
              <a:rPr lang="en-US" sz="4000" b="1" dirty="0" smtClean="0">
                <a:latin typeface="Aharoni" panose="02010803020104030203" pitchFamily="2" charset="-79"/>
                <a:cs typeface="Aharoni" panose="02010803020104030203" pitchFamily="2" charset="-79"/>
              </a:rPr>
              <a:t>Challenges for PBRNs</a:t>
            </a:r>
            <a:endParaRPr lang="en-US" sz="4000" b="1" dirty="0">
              <a:latin typeface="Aharoni" panose="02010803020104030203" pitchFamily="2" charset="-79"/>
              <a:cs typeface="Aharoni" panose="02010803020104030203" pitchFamily="2" charset="-79"/>
            </a:endParaRPr>
          </a:p>
        </p:txBody>
      </p:sp>
      <p:sp>
        <p:nvSpPr>
          <p:cNvPr id="2" name="TextBox 1"/>
          <p:cNvSpPr txBox="1"/>
          <p:nvPr/>
        </p:nvSpPr>
        <p:spPr>
          <a:xfrm>
            <a:off x="533400" y="1752600"/>
            <a:ext cx="7924800" cy="2831544"/>
          </a:xfrm>
          <a:prstGeom prst="rect">
            <a:avLst/>
          </a:prstGeom>
          <a:noFill/>
        </p:spPr>
        <p:txBody>
          <a:bodyPr wrap="square" rtlCol="0">
            <a:spAutoFit/>
          </a:bodyPr>
          <a:lstStyle/>
          <a:p>
            <a:pPr marL="285750" indent="-285750">
              <a:buFont typeface="Arial" panose="020B0604020202020204" pitchFamily="34" charset="0"/>
              <a:buChar char="•"/>
            </a:pPr>
            <a:r>
              <a:rPr lang="en-CA" sz="2000" dirty="0" smtClean="0"/>
              <a:t>going beyond description to intervention, policy</a:t>
            </a:r>
          </a:p>
          <a:p>
            <a:pPr marL="285750" indent="-285750">
              <a:buFont typeface="Arial" panose="020B0604020202020204" pitchFamily="34" charset="0"/>
              <a:buChar char="•"/>
            </a:pPr>
            <a:r>
              <a:rPr lang="en-CA" sz="2000" dirty="0" smtClean="0"/>
              <a:t>scaling up to local, regional and larger areas</a:t>
            </a:r>
          </a:p>
          <a:p>
            <a:pPr marL="285750" indent="-285750">
              <a:buFont typeface="Arial" panose="020B0604020202020204" pitchFamily="34" charset="0"/>
              <a:buChar char="•"/>
            </a:pPr>
            <a:r>
              <a:rPr lang="en-CA" sz="2000" dirty="0" smtClean="0"/>
              <a:t>representing their communities</a:t>
            </a:r>
          </a:p>
          <a:p>
            <a:pPr marL="285750" indent="-285750">
              <a:buFont typeface="Arial" panose="020B0604020202020204" pitchFamily="34" charset="0"/>
              <a:buChar char="•"/>
            </a:pPr>
            <a:r>
              <a:rPr lang="en-CA" sz="2000" dirty="0" smtClean="0"/>
              <a:t>allowing community to lead: providers and patients</a:t>
            </a:r>
          </a:p>
          <a:p>
            <a:pPr marL="285750" indent="-285750">
              <a:buFont typeface="Arial" panose="020B0604020202020204" pitchFamily="34" charset="0"/>
              <a:buChar char="•"/>
            </a:pPr>
            <a:r>
              <a:rPr lang="en-CA" sz="2000" dirty="0" smtClean="0"/>
              <a:t>gaining academic recognition for engagement work</a:t>
            </a:r>
          </a:p>
          <a:p>
            <a:pPr marL="285750" indent="-285750">
              <a:buFont typeface="Arial" panose="020B0604020202020204" pitchFamily="34" charset="0"/>
              <a:buChar char="•"/>
            </a:pPr>
            <a:r>
              <a:rPr lang="en-CA" sz="2000" dirty="0" smtClean="0"/>
              <a:t>having a plan for impact and doing effective knowledge translation (‘takes more time and is more challenging than doing the research’)</a:t>
            </a:r>
          </a:p>
          <a:p>
            <a:pPr marL="285750" indent="-285750">
              <a:buFont typeface="Arial" panose="020B0604020202020204" pitchFamily="34" charset="0"/>
              <a:buChar char="•"/>
            </a:pPr>
            <a:endParaRPr lang="en-CA" sz="2000" dirty="0"/>
          </a:p>
          <a:p>
            <a:pPr marL="285750" indent="-285750">
              <a:buFont typeface="Arial" panose="020B0604020202020204" pitchFamily="34" charset="0"/>
              <a:buChar char="•"/>
            </a:pPr>
            <a:endParaRPr lang="en-CA" dirty="0"/>
          </a:p>
        </p:txBody>
      </p:sp>
    </p:spTree>
    <p:extLst>
      <p:ext uri="{BB962C8B-B14F-4D97-AF65-F5344CB8AC3E}">
        <p14:creationId xmlns:p14="http://schemas.microsoft.com/office/powerpoint/2010/main" val="955473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9415ED36-0777-467B-AD89-AC1C9332F172}"/>
              </a:ext>
            </a:extLst>
          </p:cNvPr>
          <p:cNvSpPr>
            <a:spLocks noGrp="1"/>
          </p:cNvSpPr>
          <p:nvPr>
            <p:ph type="sldNum" sz="quarter" idx="17"/>
          </p:nvPr>
        </p:nvSpPr>
        <p:spPr/>
        <p:txBody>
          <a:bodyPr/>
          <a:lstStyle/>
          <a:p>
            <a:pPr>
              <a:defRPr/>
            </a:pPr>
            <a:fld id="{F5864EB9-637B-47D7-8816-895FE12ECD47}" type="slidenum">
              <a:rPr lang="en-JM" smtClean="0"/>
              <a:pPr>
                <a:defRPr/>
              </a:pPr>
              <a:t>19</a:t>
            </a:fld>
            <a:endParaRPr lang="en-JM" dirty="0"/>
          </a:p>
        </p:txBody>
      </p:sp>
      <p:sp>
        <p:nvSpPr>
          <p:cNvPr id="2" name="TextBox 1"/>
          <p:cNvSpPr txBox="1"/>
          <p:nvPr/>
        </p:nvSpPr>
        <p:spPr>
          <a:xfrm>
            <a:off x="342900" y="930352"/>
            <a:ext cx="7924800" cy="2123658"/>
          </a:xfrm>
          <a:prstGeom prst="rect">
            <a:avLst/>
          </a:prstGeom>
          <a:noFill/>
        </p:spPr>
        <p:txBody>
          <a:bodyPr wrap="square" rtlCol="0">
            <a:spAutoFit/>
          </a:bodyPr>
          <a:lstStyle/>
          <a:p>
            <a:pPr marL="285750" indent="-285750">
              <a:buFont typeface="Arial" panose="020B0604020202020204" pitchFamily="34" charset="0"/>
              <a:buChar char="•"/>
            </a:pPr>
            <a:endParaRPr lang="en-CA" sz="6600" dirty="0"/>
          </a:p>
          <a:p>
            <a:r>
              <a:rPr lang="en-CA" sz="6600" dirty="0" smtClean="0"/>
              <a:t>		Thank you!</a:t>
            </a:r>
            <a:endParaRPr lang="en-CA" sz="6600" dirty="0"/>
          </a:p>
        </p:txBody>
      </p:sp>
    </p:spTree>
    <p:extLst>
      <p:ext uri="{BB962C8B-B14F-4D97-AF65-F5344CB8AC3E}">
        <p14:creationId xmlns:p14="http://schemas.microsoft.com/office/powerpoint/2010/main" val="1475605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AA0240E2-69A4-42F0-88FE-BEC7C93F4379}"/>
              </a:ext>
            </a:extLst>
          </p:cNvPr>
          <p:cNvSpPr>
            <a:spLocks noGrp="1"/>
          </p:cNvSpPr>
          <p:nvPr>
            <p:ph type="sldNum" sz="quarter" idx="10"/>
          </p:nvPr>
        </p:nvSpPr>
        <p:spPr/>
        <p:txBody>
          <a:bodyPr/>
          <a:lstStyle/>
          <a:p>
            <a:pPr>
              <a:defRPr/>
            </a:pPr>
            <a:fld id="{7F58868A-6E9F-42CE-B161-EA31B8537DC9}" type="slidenum">
              <a:rPr lang="en-JM" smtClean="0"/>
              <a:pPr>
                <a:defRPr/>
              </a:pPr>
              <a:t>2</a:t>
            </a:fld>
            <a:endParaRPr lang="en-JM" dirty="0"/>
          </a:p>
        </p:txBody>
      </p:sp>
      <p:sp>
        <p:nvSpPr>
          <p:cNvPr id="17" name="CuadroTexto 66">
            <a:extLst>
              <a:ext uri="{FF2B5EF4-FFF2-40B4-BE49-F238E27FC236}">
                <a16:creationId xmlns="" xmlns:a16="http://schemas.microsoft.com/office/drawing/2014/main" id="{D9C22308-28FD-41F7-8C5A-F5ED2BA43F1D}"/>
              </a:ext>
            </a:extLst>
          </p:cNvPr>
          <p:cNvSpPr txBox="1"/>
          <p:nvPr/>
        </p:nvSpPr>
        <p:spPr>
          <a:xfrm>
            <a:off x="462193" y="1031416"/>
            <a:ext cx="3068787" cy="830997"/>
          </a:xfrm>
          <a:prstGeom prst="rect">
            <a:avLst/>
          </a:prstGeom>
          <a:noFill/>
        </p:spPr>
        <p:txBody>
          <a:bodyPr wrap="square" rtlCol="0">
            <a:spAutoFit/>
          </a:bodyPr>
          <a:lstStyle/>
          <a:p>
            <a:r>
              <a:rPr lang="en-US" sz="4800" b="1" dirty="0">
                <a:latin typeface="Aharoni" panose="02010803020104030203" pitchFamily="2" charset="-79"/>
                <a:ea typeface="Lato Heavy" charset="0"/>
                <a:cs typeface="Aharoni" panose="02010803020104030203" pitchFamily="2" charset="-79"/>
              </a:rPr>
              <a:t>Overview</a:t>
            </a:r>
          </a:p>
        </p:txBody>
      </p:sp>
      <p:grpSp>
        <p:nvGrpSpPr>
          <p:cNvPr id="2" name="Group 1">
            <a:extLst>
              <a:ext uri="{FF2B5EF4-FFF2-40B4-BE49-F238E27FC236}">
                <a16:creationId xmlns="" xmlns:a16="http://schemas.microsoft.com/office/drawing/2014/main" id="{50CF9E8F-E284-4FCE-BD08-7C411ECA449B}"/>
              </a:ext>
            </a:extLst>
          </p:cNvPr>
          <p:cNvGrpSpPr/>
          <p:nvPr/>
        </p:nvGrpSpPr>
        <p:grpSpPr>
          <a:xfrm>
            <a:off x="322783" y="2438400"/>
            <a:ext cx="8498433" cy="2785787"/>
            <a:chOff x="169182" y="2472013"/>
            <a:chExt cx="8498433" cy="2785787"/>
          </a:xfrm>
        </p:grpSpPr>
        <p:grpSp>
          <p:nvGrpSpPr>
            <p:cNvPr id="18" name="Group 17">
              <a:extLst>
                <a:ext uri="{FF2B5EF4-FFF2-40B4-BE49-F238E27FC236}">
                  <a16:creationId xmlns="" xmlns:a16="http://schemas.microsoft.com/office/drawing/2014/main" id="{A1648373-91D9-460B-A294-C05250D4A5B0}"/>
                </a:ext>
              </a:extLst>
            </p:cNvPr>
            <p:cNvGrpSpPr/>
            <p:nvPr/>
          </p:nvGrpSpPr>
          <p:grpSpPr>
            <a:xfrm>
              <a:off x="169182" y="2472013"/>
              <a:ext cx="4324215" cy="2785787"/>
              <a:chOff x="1634132" y="2438400"/>
              <a:chExt cx="5802434" cy="3552371"/>
            </a:xfrm>
          </p:grpSpPr>
          <p:grpSp>
            <p:nvGrpSpPr>
              <p:cNvPr id="4" name="Group 3">
                <a:extLst>
                  <a:ext uri="{FF2B5EF4-FFF2-40B4-BE49-F238E27FC236}">
                    <a16:creationId xmlns="" xmlns:a16="http://schemas.microsoft.com/office/drawing/2014/main" id="{B6EE4635-58E5-4615-A4AA-2F9F7D4D5458}"/>
                  </a:ext>
                </a:extLst>
              </p:cNvPr>
              <p:cNvGrpSpPr/>
              <p:nvPr/>
            </p:nvGrpSpPr>
            <p:grpSpPr>
              <a:xfrm>
                <a:off x="1634132" y="2438400"/>
                <a:ext cx="5802434" cy="3552371"/>
                <a:chOff x="4354283" y="3558768"/>
                <a:chExt cx="15469127" cy="9470523"/>
              </a:xfrm>
            </p:grpSpPr>
            <p:sp>
              <p:nvSpPr>
                <p:cNvPr id="5" name="Freeform 1">
                  <a:extLst>
                    <a:ext uri="{FF2B5EF4-FFF2-40B4-BE49-F238E27FC236}">
                      <a16:creationId xmlns="" xmlns:a16="http://schemas.microsoft.com/office/drawing/2014/main" id="{46C635F5-0F6B-43C5-86E6-8EFF4E0FE2D9}"/>
                    </a:ext>
                  </a:extLst>
                </p:cNvPr>
                <p:cNvSpPr>
                  <a:spLocks noChangeArrowheads="1"/>
                </p:cNvSpPr>
                <p:nvPr/>
              </p:nvSpPr>
              <p:spPr bwMode="auto">
                <a:xfrm>
                  <a:off x="4354283" y="3558768"/>
                  <a:ext cx="5385112" cy="5385112"/>
                </a:xfrm>
                <a:custGeom>
                  <a:avLst/>
                  <a:gdLst>
                    <a:gd name="T0" fmla="*/ 5225 w 5226"/>
                    <a:gd name="T1" fmla="*/ 2617 h 5225"/>
                    <a:gd name="T2" fmla="*/ 5225 w 5226"/>
                    <a:gd name="T3" fmla="*/ 2617 h 5225"/>
                    <a:gd name="T4" fmla="*/ 2617 w 5226"/>
                    <a:gd name="T5" fmla="*/ 5224 h 5225"/>
                    <a:gd name="T6" fmla="*/ 0 w 5226"/>
                    <a:gd name="T7" fmla="*/ 2617 h 5225"/>
                    <a:gd name="T8" fmla="*/ 2617 w 5226"/>
                    <a:gd name="T9" fmla="*/ 0 h 5225"/>
                    <a:gd name="T10" fmla="*/ 5225 w 5226"/>
                    <a:gd name="T11" fmla="*/ 2617 h 5225"/>
                  </a:gdLst>
                  <a:ahLst/>
                  <a:cxnLst>
                    <a:cxn ang="0">
                      <a:pos x="T0" y="T1"/>
                    </a:cxn>
                    <a:cxn ang="0">
                      <a:pos x="T2" y="T3"/>
                    </a:cxn>
                    <a:cxn ang="0">
                      <a:pos x="T4" y="T5"/>
                    </a:cxn>
                    <a:cxn ang="0">
                      <a:pos x="T6" y="T7"/>
                    </a:cxn>
                    <a:cxn ang="0">
                      <a:pos x="T8" y="T9"/>
                    </a:cxn>
                    <a:cxn ang="0">
                      <a:pos x="T10" y="T11"/>
                    </a:cxn>
                  </a:cxnLst>
                  <a:rect l="0" t="0" r="r" b="b"/>
                  <a:pathLst>
                    <a:path w="5226" h="5225">
                      <a:moveTo>
                        <a:pt x="5225" y="2617"/>
                      </a:moveTo>
                      <a:lnTo>
                        <a:pt x="5225" y="2617"/>
                      </a:lnTo>
                      <a:cubicBezTo>
                        <a:pt x="5225" y="4055"/>
                        <a:pt x="4056" y="5224"/>
                        <a:pt x="2617" y="5224"/>
                      </a:cubicBezTo>
                      <a:cubicBezTo>
                        <a:pt x="1169" y="5224"/>
                        <a:pt x="0" y="4055"/>
                        <a:pt x="0" y="2617"/>
                      </a:cubicBezTo>
                      <a:cubicBezTo>
                        <a:pt x="0" y="1169"/>
                        <a:pt x="1169" y="0"/>
                        <a:pt x="2617" y="0"/>
                      </a:cubicBezTo>
                      <a:cubicBezTo>
                        <a:pt x="4056" y="0"/>
                        <a:pt x="5225" y="1169"/>
                        <a:pt x="5225" y="2617"/>
                      </a:cubicBezTo>
                    </a:path>
                  </a:pathLst>
                </a:custGeom>
                <a:solidFill>
                  <a:srgbClr val="A5E3E0"/>
                </a:solidFill>
                <a:ln>
                  <a:noFill/>
                </a:ln>
                <a:effectLst/>
              </p:spPr>
              <p:txBody>
                <a:bodyPr wrap="none" anchor="ctr"/>
                <a:lstStyle/>
                <a:p>
                  <a:endParaRPr lang="es-MX"/>
                </a:p>
              </p:txBody>
            </p:sp>
            <p:sp>
              <p:nvSpPr>
                <p:cNvPr id="6" name="Freeform 2">
                  <a:extLst>
                    <a:ext uri="{FF2B5EF4-FFF2-40B4-BE49-F238E27FC236}">
                      <a16:creationId xmlns="" xmlns:a16="http://schemas.microsoft.com/office/drawing/2014/main" id="{0904F068-0C66-4A16-B57B-AE180F161943}"/>
                    </a:ext>
                  </a:extLst>
                </p:cNvPr>
                <p:cNvSpPr>
                  <a:spLocks noChangeArrowheads="1"/>
                </p:cNvSpPr>
                <p:nvPr/>
              </p:nvSpPr>
              <p:spPr bwMode="auto">
                <a:xfrm>
                  <a:off x="9398564" y="3558768"/>
                  <a:ext cx="5385112" cy="5385112"/>
                </a:xfrm>
                <a:custGeom>
                  <a:avLst/>
                  <a:gdLst>
                    <a:gd name="T0" fmla="*/ 5224 w 5225"/>
                    <a:gd name="T1" fmla="*/ 2617 h 5225"/>
                    <a:gd name="T2" fmla="*/ 5224 w 5225"/>
                    <a:gd name="T3" fmla="*/ 2617 h 5225"/>
                    <a:gd name="T4" fmla="*/ 2617 w 5225"/>
                    <a:gd name="T5" fmla="*/ 5224 h 5225"/>
                    <a:gd name="T6" fmla="*/ 0 w 5225"/>
                    <a:gd name="T7" fmla="*/ 2617 h 5225"/>
                    <a:gd name="T8" fmla="*/ 2617 w 5225"/>
                    <a:gd name="T9" fmla="*/ 0 h 5225"/>
                    <a:gd name="T10" fmla="*/ 5224 w 5225"/>
                    <a:gd name="T11" fmla="*/ 2617 h 5225"/>
                  </a:gdLst>
                  <a:ahLst/>
                  <a:cxnLst>
                    <a:cxn ang="0">
                      <a:pos x="T0" y="T1"/>
                    </a:cxn>
                    <a:cxn ang="0">
                      <a:pos x="T2" y="T3"/>
                    </a:cxn>
                    <a:cxn ang="0">
                      <a:pos x="T4" y="T5"/>
                    </a:cxn>
                    <a:cxn ang="0">
                      <a:pos x="T6" y="T7"/>
                    </a:cxn>
                    <a:cxn ang="0">
                      <a:pos x="T8" y="T9"/>
                    </a:cxn>
                    <a:cxn ang="0">
                      <a:pos x="T10" y="T11"/>
                    </a:cxn>
                  </a:cxnLst>
                  <a:rect l="0" t="0" r="r" b="b"/>
                  <a:pathLst>
                    <a:path w="5225" h="5225">
                      <a:moveTo>
                        <a:pt x="5224" y="2617"/>
                      </a:moveTo>
                      <a:lnTo>
                        <a:pt x="5224" y="2617"/>
                      </a:lnTo>
                      <a:cubicBezTo>
                        <a:pt x="5224" y="4055"/>
                        <a:pt x="4055" y="5224"/>
                        <a:pt x="2617" y="5224"/>
                      </a:cubicBezTo>
                      <a:cubicBezTo>
                        <a:pt x="1169" y="5224"/>
                        <a:pt x="0" y="4055"/>
                        <a:pt x="0" y="2617"/>
                      </a:cubicBezTo>
                      <a:cubicBezTo>
                        <a:pt x="0" y="1169"/>
                        <a:pt x="1169" y="0"/>
                        <a:pt x="2617" y="0"/>
                      </a:cubicBezTo>
                      <a:cubicBezTo>
                        <a:pt x="4055" y="0"/>
                        <a:pt x="5224" y="1169"/>
                        <a:pt x="5224" y="2617"/>
                      </a:cubicBezTo>
                    </a:path>
                  </a:pathLst>
                </a:custGeom>
                <a:solidFill>
                  <a:srgbClr val="FCD450"/>
                </a:solidFill>
                <a:ln>
                  <a:noFill/>
                </a:ln>
                <a:effectLst/>
              </p:spPr>
              <p:txBody>
                <a:bodyPr wrap="none" anchor="ctr"/>
                <a:lstStyle/>
                <a:p>
                  <a:endParaRPr lang="es-MX" dirty="0"/>
                </a:p>
              </p:txBody>
            </p:sp>
            <p:sp>
              <p:nvSpPr>
                <p:cNvPr id="7" name="Freeform 3">
                  <a:extLst>
                    <a:ext uri="{FF2B5EF4-FFF2-40B4-BE49-F238E27FC236}">
                      <a16:creationId xmlns="" xmlns:a16="http://schemas.microsoft.com/office/drawing/2014/main" id="{09902EA7-7EB7-46C1-99A6-38E3640417B0}"/>
                    </a:ext>
                  </a:extLst>
                </p:cNvPr>
                <p:cNvSpPr>
                  <a:spLocks noChangeArrowheads="1"/>
                </p:cNvSpPr>
                <p:nvPr/>
              </p:nvSpPr>
              <p:spPr bwMode="auto">
                <a:xfrm>
                  <a:off x="14438301" y="3558768"/>
                  <a:ext cx="5385109" cy="5385112"/>
                </a:xfrm>
                <a:custGeom>
                  <a:avLst/>
                  <a:gdLst>
                    <a:gd name="T0" fmla="*/ 5225 w 5226"/>
                    <a:gd name="T1" fmla="*/ 2617 h 5225"/>
                    <a:gd name="T2" fmla="*/ 5225 w 5226"/>
                    <a:gd name="T3" fmla="*/ 2617 h 5225"/>
                    <a:gd name="T4" fmla="*/ 2617 w 5226"/>
                    <a:gd name="T5" fmla="*/ 5224 h 5225"/>
                    <a:gd name="T6" fmla="*/ 0 w 5226"/>
                    <a:gd name="T7" fmla="*/ 2617 h 5225"/>
                    <a:gd name="T8" fmla="*/ 2617 w 5226"/>
                    <a:gd name="T9" fmla="*/ 0 h 5225"/>
                    <a:gd name="T10" fmla="*/ 5225 w 5226"/>
                    <a:gd name="T11" fmla="*/ 2617 h 5225"/>
                  </a:gdLst>
                  <a:ahLst/>
                  <a:cxnLst>
                    <a:cxn ang="0">
                      <a:pos x="T0" y="T1"/>
                    </a:cxn>
                    <a:cxn ang="0">
                      <a:pos x="T2" y="T3"/>
                    </a:cxn>
                    <a:cxn ang="0">
                      <a:pos x="T4" y="T5"/>
                    </a:cxn>
                    <a:cxn ang="0">
                      <a:pos x="T6" y="T7"/>
                    </a:cxn>
                    <a:cxn ang="0">
                      <a:pos x="T8" y="T9"/>
                    </a:cxn>
                    <a:cxn ang="0">
                      <a:pos x="T10" y="T11"/>
                    </a:cxn>
                  </a:cxnLst>
                  <a:rect l="0" t="0" r="r" b="b"/>
                  <a:pathLst>
                    <a:path w="5226" h="5225">
                      <a:moveTo>
                        <a:pt x="5225" y="2617"/>
                      </a:moveTo>
                      <a:lnTo>
                        <a:pt x="5225" y="2617"/>
                      </a:lnTo>
                      <a:cubicBezTo>
                        <a:pt x="5225" y="4055"/>
                        <a:pt x="4056" y="5224"/>
                        <a:pt x="2617" y="5224"/>
                      </a:cubicBezTo>
                      <a:cubicBezTo>
                        <a:pt x="1169" y="5224"/>
                        <a:pt x="0" y="4055"/>
                        <a:pt x="0" y="2617"/>
                      </a:cubicBezTo>
                      <a:cubicBezTo>
                        <a:pt x="0" y="1169"/>
                        <a:pt x="1169" y="0"/>
                        <a:pt x="2617" y="0"/>
                      </a:cubicBezTo>
                      <a:cubicBezTo>
                        <a:pt x="4056" y="0"/>
                        <a:pt x="5225" y="1169"/>
                        <a:pt x="5225" y="2617"/>
                      </a:cubicBezTo>
                    </a:path>
                  </a:pathLst>
                </a:custGeom>
                <a:solidFill>
                  <a:srgbClr val="F2FF93"/>
                </a:solidFill>
                <a:ln>
                  <a:noFill/>
                </a:ln>
                <a:effectLst/>
              </p:spPr>
              <p:txBody>
                <a:bodyPr wrap="none" anchor="ctr"/>
                <a:lstStyle/>
                <a:p>
                  <a:endParaRPr lang="es-MX"/>
                </a:p>
              </p:txBody>
            </p:sp>
            <p:sp>
              <p:nvSpPr>
                <p:cNvPr id="8" name="Freeform 169">
                  <a:extLst>
                    <a:ext uri="{FF2B5EF4-FFF2-40B4-BE49-F238E27FC236}">
                      <a16:creationId xmlns="" xmlns:a16="http://schemas.microsoft.com/office/drawing/2014/main" id="{63F6037F-665F-464B-9602-B98D6A270C80}"/>
                    </a:ext>
                  </a:extLst>
                </p:cNvPr>
                <p:cNvSpPr>
                  <a:spLocks noChangeArrowheads="1"/>
                </p:cNvSpPr>
                <p:nvPr/>
              </p:nvSpPr>
              <p:spPr bwMode="auto">
                <a:xfrm>
                  <a:off x="11179967" y="11147911"/>
                  <a:ext cx="1854114" cy="1881380"/>
                </a:xfrm>
                <a:custGeom>
                  <a:avLst/>
                  <a:gdLst>
                    <a:gd name="T0" fmla="*/ 0 w 1798"/>
                    <a:gd name="T1" fmla="*/ 1826 h 1827"/>
                    <a:gd name="T2" fmla="*/ 0 w 1798"/>
                    <a:gd name="T3" fmla="*/ 1826 h 1827"/>
                    <a:gd name="T4" fmla="*/ 1797 w 1798"/>
                    <a:gd name="T5" fmla="*/ 1826 h 1827"/>
                    <a:gd name="T6" fmla="*/ 1797 w 1798"/>
                    <a:gd name="T7" fmla="*/ 18 h 1827"/>
                    <a:gd name="T8" fmla="*/ 1779 w 1798"/>
                    <a:gd name="T9" fmla="*/ 0 h 1827"/>
                    <a:gd name="T10" fmla="*/ 17 w 1798"/>
                    <a:gd name="T11" fmla="*/ 0 h 1827"/>
                    <a:gd name="T12" fmla="*/ 0 w 1798"/>
                    <a:gd name="T13" fmla="*/ 18 h 1827"/>
                    <a:gd name="T14" fmla="*/ 0 w 1798"/>
                    <a:gd name="T15" fmla="*/ 1826 h 18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8" h="1827">
                      <a:moveTo>
                        <a:pt x="0" y="1826"/>
                      </a:moveTo>
                      <a:lnTo>
                        <a:pt x="0" y="1826"/>
                      </a:lnTo>
                      <a:cubicBezTo>
                        <a:pt x="1797" y="1826"/>
                        <a:pt x="1797" y="1826"/>
                        <a:pt x="1797" y="1826"/>
                      </a:cubicBezTo>
                      <a:cubicBezTo>
                        <a:pt x="1797" y="18"/>
                        <a:pt x="1797" y="18"/>
                        <a:pt x="1797" y="18"/>
                      </a:cubicBezTo>
                      <a:cubicBezTo>
                        <a:pt x="1797" y="9"/>
                        <a:pt x="1788" y="0"/>
                        <a:pt x="1779" y="0"/>
                      </a:cubicBezTo>
                      <a:cubicBezTo>
                        <a:pt x="17" y="0"/>
                        <a:pt x="17" y="0"/>
                        <a:pt x="17" y="0"/>
                      </a:cubicBezTo>
                      <a:cubicBezTo>
                        <a:pt x="9" y="0"/>
                        <a:pt x="0" y="9"/>
                        <a:pt x="0" y="18"/>
                      </a:cubicBezTo>
                      <a:lnTo>
                        <a:pt x="0" y="1826"/>
                      </a:lnTo>
                    </a:path>
                  </a:pathLst>
                </a:custGeom>
                <a:solidFill>
                  <a:srgbClr val="007A87"/>
                </a:solidFill>
                <a:ln w="9525" cap="flat">
                  <a:noFill/>
                  <a:bevel/>
                  <a:headEnd/>
                  <a:tailEnd/>
                </a:ln>
                <a:effectLst/>
              </p:spPr>
              <p:txBody>
                <a:bodyPr wrap="none" anchor="ctr"/>
                <a:lstStyle/>
                <a:p>
                  <a:endParaRPr lang="es-MX"/>
                </a:p>
              </p:txBody>
            </p:sp>
            <p:sp>
              <p:nvSpPr>
                <p:cNvPr id="9" name="Freeform 170">
                  <a:extLst>
                    <a:ext uri="{FF2B5EF4-FFF2-40B4-BE49-F238E27FC236}">
                      <a16:creationId xmlns="" xmlns:a16="http://schemas.microsoft.com/office/drawing/2014/main" id="{D2382E1B-7803-4C75-832E-1E9248848656}"/>
                    </a:ext>
                  </a:extLst>
                </p:cNvPr>
                <p:cNvSpPr>
                  <a:spLocks noChangeArrowheads="1"/>
                </p:cNvSpPr>
                <p:nvPr/>
              </p:nvSpPr>
              <p:spPr bwMode="auto">
                <a:xfrm>
                  <a:off x="10707350" y="7194285"/>
                  <a:ext cx="2685740" cy="3894550"/>
                </a:xfrm>
                <a:custGeom>
                  <a:avLst/>
                  <a:gdLst>
                    <a:gd name="T0" fmla="*/ 2436 w 2608"/>
                    <a:gd name="T1" fmla="*/ 548 h 3778"/>
                    <a:gd name="T2" fmla="*/ 2400 w 2608"/>
                    <a:gd name="T3" fmla="*/ 539 h 3778"/>
                    <a:gd name="T4" fmla="*/ 2373 w 2608"/>
                    <a:gd name="T5" fmla="*/ 539 h 3778"/>
                    <a:gd name="T6" fmla="*/ 2337 w 2608"/>
                    <a:gd name="T7" fmla="*/ 548 h 3778"/>
                    <a:gd name="T8" fmla="*/ 2247 w 2608"/>
                    <a:gd name="T9" fmla="*/ 575 h 3778"/>
                    <a:gd name="T10" fmla="*/ 2221 w 2608"/>
                    <a:gd name="T11" fmla="*/ 593 h 3778"/>
                    <a:gd name="T12" fmla="*/ 2193 w 2608"/>
                    <a:gd name="T13" fmla="*/ 620 h 3778"/>
                    <a:gd name="T14" fmla="*/ 2175 w 2608"/>
                    <a:gd name="T15" fmla="*/ 647 h 3778"/>
                    <a:gd name="T16" fmla="*/ 2157 w 2608"/>
                    <a:gd name="T17" fmla="*/ 674 h 3778"/>
                    <a:gd name="T18" fmla="*/ 2149 w 2608"/>
                    <a:gd name="T19" fmla="*/ 710 h 3778"/>
                    <a:gd name="T20" fmla="*/ 2139 w 2608"/>
                    <a:gd name="T21" fmla="*/ 737 h 3778"/>
                    <a:gd name="T22" fmla="*/ 2139 w 2608"/>
                    <a:gd name="T23" fmla="*/ 1520 h 3778"/>
                    <a:gd name="T24" fmla="*/ 1959 w 2608"/>
                    <a:gd name="T25" fmla="*/ 233 h 3778"/>
                    <a:gd name="T26" fmla="*/ 1915 w 2608"/>
                    <a:gd name="T27" fmla="*/ 215 h 3778"/>
                    <a:gd name="T28" fmla="*/ 1879 w 2608"/>
                    <a:gd name="T29" fmla="*/ 206 h 3778"/>
                    <a:gd name="T30" fmla="*/ 1852 w 2608"/>
                    <a:gd name="T31" fmla="*/ 206 h 3778"/>
                    <a:gd name="T32" fmla="*/ 1816 w 2608"/>
                    <a:gd name="T33" fmla="*/ 215 h 3778"/>
                    <a:gd name="T34" fmla="*/ 1735 w 2608"/>
                    <a:gd name="T35" fmla="*/ 251 h 3778"/>
                    <a:gd name="T36" fmla="*/ 1708 w 2608"/>
                    <a:gd name="T37" fmla="*/ 269 h 3778"/>
                    <a:gd name="T38" fmla="*/ 1681 w 2608"/>
                    <a:gd name="T39" fmla="*/ 297 h 3778"/>
                    <a:gd name="T40" fmla="*/ 1663 w 2608"/>
                    <a:gd name="T41" fmla="*/ 323 h 3778"/>
                    <a:gd name="T42" fmla="*/ 1645 w 2608"/>
                    <a:gd name="T43" fmla="*/ 359 h 3778"/>
                    <a:gd name="T44" fmla="*/ 1636 w 2608"/>
                    <a:gd name="T45" fmla="*/ 386 h 3778"/>
                    <a:gd name="T46" fmla="*/ 1636 w 2608"/>
                    <a:gd name="T47" fmla="*/ 422 h 3778"/>
                    <a:gd name="T48" fmla="*/ 1591 w 2608"/>
                    <a:gd name="T49" fmla="*/ 1520 h 3778"/>
                    <a:gd name="T50" fmla="*/ 1439 w 2608"/>
                    <a:gd name="T51" fmla="*/ 9 h 3778"/>
                    <a:gd name="T52" fmla="*/ 1394 w 2608"/>
                    <a:gd name="T53" fmla="*/ 0 h 3778"/>
                    <a:gd name="T54" fmla="*/ 1358 w 2608"/>
                    <a:gd name="T55" fmla="*/ 0 h 3778"/>
                    <a:gd name="T56" fmla="*/ 1331 w 2608"/>
                    <a:gd name="T57" fmla="*/ 0 h 3778"/>
                    <a:gd name="T58" fmla="*/ 1304 w 2608"/>
                    <a:gd name="T59" fmla="*/ 9 h 3778"/>
                    <a:gd name="T60" fmla="*/ 1214 w 2608"/>
                    <a:gd name="T61" fmla="*/ 45 h 3778"/>
                    <a:gd name="T62" fmla="*/ 1187 w 2608"/>
                    <a:gd name="T63" fmla="*/ 71 h 3778"/>
                    <a:gd name="T64" fmla="*/ 1169 w 2608"/>
                    <a:gd name="T65" fmla="*/ 99 h 3778"/>
                    <a:gd name="T66" fmla="*/ 1151 w 2608"/>
                    <a:gd name="T67" fmla="*/ 126 h 3778"/>
                    <a:gd name="T68" fmla="*/ 1133 w 2608"/>
                    <a:gd name="T69" fmla="*/ 153 h 3778"/>
                    <a:gd name="T70" fmla="*/ 1133 w 2608"/>
                    <a:gd name="T71" fmla="*/ 188 h 3778"/>
                    <a:gd name="T72" fmla="*/ 1124 w 2608"/>
                    <a:gd name="T73" fmla="*/ 215 h 3778"/>
                    <a:gd name="T74" fmla="*/ 1106 w 2608"/>
                    <a:gd name="T75" fmla="*/ 1537 h 3778"/>
                    <a:gd name="T76" fmla="*/ 1079 w 2608"/>
                    <a:gd name="T77" fmla="*/ 467 h 3778"/>
                    <a:gd name="T78" fmla="*/ 1079 w 2608"/>
                    <a:gd name="T79" fmla="*/ 431 h 3778"/>
                    <a:gd name="T80" fmla="*/ 1061 w 2608"/>
                    <a:gd name="T81" fmla="*/ 404 h 3778"/>
                    <a:gd name="T82" fmla="*/ 1052 w 2608"/>
                    <a:gd name="T83" fmla="*/ 377 h 3778"/>
                    <a:gd name="T84" fmla="*/ 1025 w 2608"/>
                    <a:gd name="T85" fmla="*/ 350 h 3778"/>
                    <a:gd name="T86" fmla="*/ 1007 w 2608"/>
                    <a:gd name="T87" fmla="*/ 323 h 3778"/>
                    <a:gd name="T88" fmla="*/ 980 w 2608"/>
                    <a:gd name="T89" fmla="*/ 305 h 3778"/>
                    <a:gd name="T90" fmla="*/ 881 w 2608"/>
                    <a:gd name="T91" fmla="*/ 269 h 3778"/>
                    <a:gd name="T92" fmla="*/ 854 w 2608"/>
                    <a:gd name="T93" fmla="*/ 261 h 3778"/>
                    <a:gd name="T94" fmla="*/ 818 w 2608"/>
                    <a:gd name="T95" fmla="*/ 269 h 3778"/>
                    <a:gd name="T96" fmla="*/ 782 w 2608"/>
                    <a:gd name="T97" fmla="*/ 269 h 3778"/>
                    <a:gd name="T98" fmla="*/ 620 w 2608"/>
                    <a:gd name="T99" fmla="*/ 1520 h 3778"/>
                    <a:gd name="T100" fmla="*/ 18 w 2608"/>
                    <a:gd name="T101" fmla="*/ 1654 h 3778"/>
                    <a:gd name="T102" fmla="*/ 620 w 2608"/>
                    <a:gd name="T103" fmla="*/ 3228 h 3778"/>
                    <a:gd name="T104" fmla="*/ 2094 w 2608"/>
                    <a:gd name="T105" fmla="*/ 3759 h 3778"/>
                    <a:gd name="T106" fmla="*/ 2607 w 2608"/>
                    <a:gd name="T107" fmla="*/ 773 h 3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08" h="3778">
                      <a:moveTo>
                        <a:pt x="2463" y="557"/>
                      </a:moveTo>
                      <a:lnTo>
                        <a:pt x="2463" y="557"/>
                      </a:lnTo>
                      <a:lnTo>
                        <a:pt x="2463" y="557"/>
                      </a:lnTo>
                      <a:lnTo>
                        <a:pt x="2454" y="557"/>
                      </a:lnTo>
                      <a:cubicBezTo>
                        <a:pt x="2445" y="557"/>
                        <a:pt x="2445" y="557"/>
                        <a:pt x="2436" y="548"/>
                      </a:cubicBezTo>
                      <a:lnTo>
                        <a:pt x="2436" y="548"/>
                      </a:lnTo>
                      <a:lnTo>
                        <a:pt x="2427" y="548"/>
                      </a:lnTo>
                      <a:cubicBezTo>
                        <a:pt x="2427" y="548"/>
                        <a:pt x="2427" y="548"/>
                        <a:pt x="2418" y="548"/>
                      </a:cubicBezTo>
                      <a:lnTo>
                        <a:pt x="2418" y="548"/>
                      </a:lnTo>
                      <a:lnTo>
                        <a:pt x="2409" y="548"/>
                      </a:lnTo>
                      <a:lnTo>
                        <a:pt x="2409" y="548"/>
                      </a:lnTo>
                      <a:cubicBezTo>
                        <a:pt x="2400" y="539"/>
                        <a:pt x="2400" y="539"/>
                        <a:pt x="2400" y="539"/>
                      </a:cubicBezTo>
                      <a:cubicBezTo>
                        <a:pt x="2400" y="539"/>
                        <a:pt x="2400" y="539"/>
                        <a:pt x="2391" y="539"/>
                      </a:cubicBezTo>
                      <a:cubicBezTo>
                        <a:pt x="2391" y="539"/>
                        <a:pt x="2391" y="539"/>
                        <a:pt x="2382" y="539"/>
                      </a:cubicBezTo>
                      <a:lnTo>
                        <a:pt x="2382" y="539"/>
                      </a:lnTo>
                      <a:cubicBezTo>
                        <a:pt x="2382" y="539"/>
                        <a:pt x="2382" y="539"/>
                        <a:pt x="2373" y="539"/>
                      </a:cubicBezTo>
                      <a:lnTo>
                        <a:pt x="2373" y="539"/>
                      </a:lnTo>
                      <a:lnTo>
                        <a:pt x="2373" y="539"/>
                      </a:lnTo>
                      <a:cubicBezTo>
                        <a:pt x="2364" y="539"/>
                        <a:pt x="2364" y="539"/>
                        <a:pt x="2364" y="539"/>
                      </a:cubicBezTo>
                      <a:cubicBezTo>
                        <a:pt x="2364" y="539"/>
                        <a:pt x="2364" y="539"/>
                        <a:pt x="2355" y="539"/>
                      </a:cubicBezTo>
                      <a:lnTo>
                        <a:pt x="2355" y="539"/>
                      </a:lnTo>
                      <a:cubicBezTo>
                        <a:pt x="2346" y="539"/>
                        <a:pt x="2346" y="539"/>
                        <a:pt x="2346" y="539"/>
                      </a:cubicBezTo>
                      <a:cubicBezTo>
                        <a:pt x="2346" y="539"/>
                        <a:pt x="2346" y="539"/>
                        <a:pt x="2337" y="539"/>
                      </a:cubicBezTo>
                      <a:cubicBezTo>
                        <a:pt x="2337" y="548"/>
                        <a:pt x="2337" y="548"/>
                        <a:pt x="2337" y="548"/>
                      </a:cubicBezTo>
                      <a:lnTo>
                        <a:pt x="2328" y="548"/>
                      </a:lnTo>
                      <a:lnTo>
                        <a:pt x="2328" y="548"/>
                      </a:lnTo>
                      <a:cubicBezTo>
                        <a:pt x="2319" y="548"/>
                        <a:pt x="2319" y="548"/>
                        <a:pt x="2319" y="548"/>
                      </a:cubicBezTo>
                      <a:cubicBezTo>
                        <a:pt x="2310" y="548"/>
                        <a:pt x="2310" y="548"/>
                        <a:pt x="2310" y="548"/>
                      </a:cubicBezTo>
                      <a:cubicBezTo>
                        <a:pt x="2292" y="557"/>
                        <a:pt x="2274" y="566"/>
                        <a:pt x="2247" y="575"/>
                      </a:cubicBezTo>
                      <a:lnTo>
                        <a:pt x="2247" y="575"/>
                      </a:lnTo>
                      <a:cubicBezTo>
                        <a:pt x="2247" y="575"/>
                        <a:pt x="2247" y="575"/>
                        <a:pt x="2238" y="584"/>
                      </a:cubicBezTo>
                      <a:lnTo>
                        <a:pt x="2238" y="584"/>
                      </a:lnTo>
                      <a:cubicBezTo>
                        <a:pt x="2238" y="584"/>
                        <a:pt x="2238" y="584"/>
                        <a:pt x="2229" y="584"/>
                      </a:cubicBezTo>
                      <a:lnTo>
                        <a:pt x="2229" y="593"/>
                      </a:lnTo>
                      <a:cubicBezTo>
                        <a:pt x="2229" y="593"/>
                        <a:pt x="2229" y="593"/>
                        <a:pt x="2221" y="593"/>
                      </a:cubicBezTo>
                      <a:lnTo>
                        <a:pt x="2221" y="593"/>
                      </a:lnTo>
                      <a:cubicBezTo>
                        <a:pt x="2221" y="602"/>
                        <a:pt x="2221" y="602"/>
                        <a:pt x="2221" y="602"/>
                      </a:cubicBezTo>
                      <a:cubicBezTo>
                        <a:pt x="2211" y="602"/>
                        <a:pt x="2211" y="602"/>
                        <a:pt x="2211" y="602"/>
                      </a:cubicBezTo>
                      <a:lnTo>
                        <a:pt x="2211" y="611"/>
                      </a:lnTo>
                      <a:cubicBezTo>
                        <a:pt x="2202" y="611"/>
                        <a:pt x="2202" y="611"/>
                        <a:pt x="2202" y="611"/>
                      </a:cubicBezTo>
                      <a:cubicBezTo>
                        <a:pt x="2202" y="611"/>
                        <a:pt x="2202" y="611"/>
                        <a:pt x="2202" y="620"/>
                      </a:cubicBezTo>
                      <a:lnTo>
                        <a:pt x="2193" y="620"/>
                      </a:lnTo>
                      <a:lnTo>
                        <a:pt x="2193" y="620"/>
                      </a:lnTo>
                      <a:cubicBezTo>
                        <a:pt x="2193" y="629"/>
                        <a:pt x="2193" y="629"/>
                        <a:pt x="2185" y="629"/>
                      </a:cubicBezTo>
                      <a:lnTo>
                        <a:pt x="2185" y="629"/>
                      </a:lnTo>
                      <a:cubicBezTo>
                        <a:pt x="2185" y="638"/>
                        <a:pt x="2185" y="638"/>
                        <a:pt x="2185" y="638"/>
                      </a:cubicBezTo>
                      <a:lnTo>
                        <a:pt x="2185" y="638"/>
                      </a:lnTo>
                      <a:cubicBezTo>
                        <a:pt x="2175" y="647"/>
                        <a:pt x="2175" y="647"/>
                        <a:pt x="2175" y="647"/>
                      </a:cubicBezTo>
                      <a:lnTo>
                        <a:pt x="2175" y="647"/>
                      </a:lnTo>
                      <a:cubicBezTo>
                        <a:pt x="2175" y="656"/>
                        <a:pt x="2175" y="656"/>
                        <a:pt x="2166" y="656"/>
                      </a:cubicBezTo>
                      <a:lnTo>
                        <a:pt x="2166" y="656"/>
                      </a:lnTo>
                      <a:cubicBezTo>
                        <a:pt x="2166" y="665"/>
                        <a:pt x="2166" y="665"/>
                        <a:pt x="2166" y="665"/>
                      </a:cubicBezTo>
                      <a:lnTo>
                        <a:pt x="2166" y="665"/>
                      </a:lnTo>
                      <a:cubicBezTo>
                        <a:pt x="2166" y="674"/>
                        <a:pt x="2157" y="674"/>
                        <a:pt x="2157" y="674"/>
                      </a:cubicBezTo>
                      <a:lnTo>
                        <a:pt x="2157" y="683"/>
                      </a:lnTo>
                      <a:lnTo>
                        <a:pt x="2157" y="683"/>
                      </a:lnTo>
                      <a:cubicBezTo>
                        <a:pt x="2157" y="692"/>
                        <a:pt x="2157" y="692"/>
                        <a:pt x="2157" y="692"/>
                      </a:cubicBezTo>
                      <a:cubicBezTo>
                        <a:pt x="2157" y="692"/>
                        <a:pt x="2149" y="692"/>
                        <a:pt x="2149" y="701"/>
                      </a:cubicBezTo>
                      <a:lnTo>
                        <a:pt x="2149" y="701"/>
                      </a:lnTo>
                      <a:cubicBezTo>
                        <a:pt x="2149" y="701"/>
                        <a:pt x="2149" y="701"/>
                        <a:pt x="2149" y="710"/>
                      </a:cubicBezTo>
                      <a:lnTo>
                        <a:pt x="2149" y="710"/>
                      </a:lnTo>
                      <a:lnTo>
                        <a:pt x="2149" y="719"/>
                      </a:lnTo>
                      <a:lnTo>
                        <a:pt x="2149" y="719"/>
                      </a:lnTo>
                      <a:cubicBezTo>
                        <a:pt x="2139" y="728"/>
                        <a:pt x="2139" y="728"/>
                        <a:pt x="2139" y="728"/>
                      </a:cubicBezTo>
                      <a:cubicBezTo>
                        <a:pt x="2139" y="728"/>
                        <a:pt x="2139" y="728"/>
                        <a:pt x="2139" y="737"/>
                      </a:cubicBezTo>
                      <a:lnTo>
                        <a:pt x="2139" y="737"/>
                      </a:lnTo>
                      <a:cubicBezTo>
                        <a:pt x="2139" y="746"/>
                        <a:pt x="2139" y="746"/>
                        <a:pt x="2139" y="746"/>
                      </a:cubicBezTo>
                      <a:cubicBezTo>
                        <a:pt x="2139" y="746"/>
                        <a:pt x="2139" y="746"/>
                        <a:pt x="2139" y="755"/>
                      </a:cubicBezTo>
                      <a:lnTo>
                        <a:pt x="2139" y="755"/>
                      </a:lnTo>
                      <a:cubicBezTo>
                        <a:pt x="2139" y="764"/>
                        <a:pt x="2139" y="764"/>
                        <a:pt x="2139" y="764"/>
                      </a:cubicBezTo>
                      <a:lnTo>
                        <a:pt x="2139" y="773"/>
                      </a:lnTo>
                      <a:cubicBezTo>
                        <a:pt x="2139" y="1520"/>
                        <a:pt x="2139" y="1520"/>
                        <a:pt x="2139" y="1520"/>
                      </a:cubicBezTo>
                      <a:cubicBezTo>
                        <a:pt x="2139" y="1529"/>
                        <a:pt x="2130" y="1537"/>
                        <a:pt x="2122" y="1537"/>
                      </a:cubicBezTo>
                      <a:cubicBezTo>
                        <a:pt x="2113" y="1537"/>
                        <a:pt x="2094" y="1529"/>
                        <a:pt x="2094" y="1520"/>
                      </a:cubicBezTo>
                      <a:cubicBezTo>
                        <a:pt x="2094" y="773"/>
                        <a:pt x="2094" y="773"/>
                        <a:pt x="2094" y="773"/>
                      </a:cubicBezTo>
                      <a:cubicBezTo>
                        <a:pt x="2094" y="449"/>
                        <a:pt x="2094" y="449"/>
                        <a:pt x="2094" y="449"/>
                      </a:cubicBezTo>
                      <a:cubicBezTo>
                        <a:pt x="2094" y="440"/>
                        <a:pt x="2094" y="440"/>
                        <a:pt x="2094" y="440"/>
                      </a:cubicBezTo>
                      <a:cubicBezTo>
                        <a:pt x="2094" y="350"/>
                        <a:pt x="2041" y="269"/>
                        <a:pt x="1959" y="233"/>
                      </a:cubicBezTo>
                      <a:cubicBezTo>
                        <a:pt x="1959" y="233"/>
                        <a:pt x="1959" y="224"/>
                        <a:pt x="1951" y="224"/>
                      </a:cubicBezTo>
                      <a:lnTo>
                        <a:pt x="1951" y="224"/>
                      </a:lnTo>
                      <a:cubicBezTo>
                        <a:pt x="1942" y="224"/>
                        <a:pt x="1942" y="224"/>
                        <a:pt x="1933" y="224"/>
                      </a:cubicBezTo>
                      <a:cubicBezTo>
                        <a:pt x="1933" y="215"/>
                        <a:pt x="1933" y="215"/>
                        <a:pt x="1933" y="215"/>
                      </a:cubicBezTo>
                      <a:cubicBezTo>
                        <a:pt x="1923" y="215"/>
                        <a:pt x="1923" y="215"/>
                        <a:pt x="1923" y="215"/>
                      </a:cubicBezTo>
                      <a:lnTo>
                        <a:pt x="1915" y="215"/>
                      </a:lnTo>
                      <a:lnTo>
                        <a:pt x="1915" y="215"/>
                      </a:lnTo>
                      <a:cubicBezTo>
                        <a:pt x="1906" y="215"/>
                        <a:pt x="1906" y="215"/>
                        <a:pt x="1906" y="215"/>
                      </a:cubicBezTo>
                      <a:lnTo>
                        <a:pt x="1897" y="215"/>
                      </a:lnTo>
                      <a:cubicBezTo>
                        <a:pt x="1897" y="215"/>
                        <a:pt x="1897" y="215"/>
                        <a:pt x="1888" y="215"/>
                      </a:cubicBezTo>
                      <a:lnTo>
                        <a:pt x="1888" y="215"/>
                      </a:lnTo>
                      <a:cubicBezTo>
                        <a:pt x="1888" y="206"/>
                        <a:pt x="1879" y="206"/>
                        <a:pt x="1879" y="206"/>
                      </a:cubicBezTo>
                      <a:lnTo>
                        <a:pt x="1879" y="206"/>
                      </a:lnTo>
                      <a:cubicBezTo>
                        <a:pt x="1870" y="206"/>
                        <a:pt x="1870" y="206"/>
                        <a:pt x="1870" y="206"/>
                      </a:cubicBezTo>
                      <a:cubicBezTo>
                        <a:pt x="1870" y="206"/>
                        <a:pt x="1870" y="206"/>
                        <a:pt x="1861" y="206"/>
                      </a:cubicBezTo>
                      <a:lnTo>
                        <a:pt x="1861" y="206"/>
                      </a:lnTo>
                      <a:lnTo>
                        <a:pt x="1861" y="206"/>
                      </a:lnTo>
                      <a:cubicBezTo>
                        <a:pt x="1852" y="206"/>
                        <a:pt x="1852" y="206"/>
                        <a:pt x="1852" y="206"/>
                      </a:cubicBezTo>
                      <a:cubicBezTo>
                        <a:pt x="1852" y="206"/>
                        <a:pt x="1843" y="206"/>
                        <a:pt x="1843" y="215"/>
                      </a:cubicBezTo>
                      <a:lnTo>
                        <a:pt x="1843" y="215"/>
                      </a:lnTo>
                      <a:cubicBezTo>
                        <a:pt x="1834" y="215"/>
                        <a:pt x="1834" y="215"/>
                        <a:pt x="1834" y="215"/>
                      </a:cubicBezTo>
                      <a:cubicBezTo>
                        <a:pt x="1834" y="215"/>
                        <a:pt x="1834" y="215"/>
                        <a:pt x="1825" y="215"/>
                      </a:cubicBezTo>
                      <a:lnTo>
                        <a:pt x="1825" y="215"/>
                      </a:lnTo>
                      <a:cubicBezTo>
                        <a:pt x="1816" y="215"/>
                        <a:pt x="1816" y="215"/>
                        <a:pt x="1816" y="215"/>
                      </a:cubicBezTo>
                      <a:lnTo>
                        <a:pt x="1807" y="215"/>
                      </a:lnTo>
                      <a:lnTo>
                        <a:pt x="1807" y="215"/>
                      </a:lnTo>
                      <a:cubicBezTo>
                        <a:pt x="1780" y="224"/>
                        <a:pt x="1762" y="233"/>
                        <a:pt x="1744" y="242"/>
                      </a:cubicBezTo>
                      <a:lnTo>
                        <a:pt x="1744" y="242"/>
                      </a:lnTo>
                      <a:lnTo>
                        <a:pt x="1735" y="251"/>
                      </a:lnTo>
                      <a:lnTo>
                        <a:pt x="1735" y="251"/>
                      </a:lnTo>
                      <a:cubicBezTo>
                        <a:pt x="1726" y="251"/>
                        <a:pt x="1726" y="251"/>
                        <a:pt x="1726" y="261"/>
                      </a:cubicBezTo>
                      <a:lnTo>
                        <a:pt x="1726" y="261"/>
                      </a:lnTo>
                      <a:cubicBezTo>
                        <a:pt x="1717" y="261"/>
                        <a:pt x="1717" y="261"/>
                        <a:pt x="1717" y="261"/>
                      </a:cubicBezTo>
                      <a:lnTo>
                        <a:pt x="1717" y="269"/>
                      </a:lnTo>
                      <a:cubicBezTo>
                        <a:pt x="1708" y="269"/>
                        <a:pt x="1708" y="269"/>
                        <a:pt x="1708" y="269"/>
                      </a:cubicBezTo>
                      <a:lnTo>
                        <a:pt x="1708" y="269"/>
                      </a:lnTo>
                      <a:cubicBezTo>
                        <a:pt x="1699" y="278"/>
                        <a:pt x="1699" y="278"/>
                        <a:pt x="1699" y="278"/>
                      </a:cubicBezTo>
                      <a:lnTo>
                        <a:pt x="1699" y="278"/>
                      </a:lnTo>
                      <a:cubicBezTo>
                        <a:pt x="1699" y="287"/>
                        <a:pt x="1690" y="287"/>
                        <a:pt x="1690" y="287"/>
                      </a:cubicBezTo>
                      <a:lnTo>
                        <a:pt x="1690" y="287"/>
                      </a:lnTo>
                      <a:lnTo>
                        <a:pt x="1690" y="297"/>
                      </a:lnTo>
                      <a:cubicBezTo>
                        <a:pt x="1681" y="297"/>
                        <a:pt x="1681" y="297"/>
                        <a:pt x="1681" y="297"/>
                      </a:cubicBezTo>
                      <a:cubicBezTo>
                        <a:pt x="1681" y="297"/>
                        <a:pt x="1681" y="297"/>
                        <a:pt x="1681" y="305"/>
                      </a:cubicBezTo>
                      <a:lnTo>
                        <a:pt x="1672" y="305"/>
                      </a:lnTo>
                      <a:cubicBezTo>
                        <a:pt x="1672" y="305"/>
                        <a:pt x="1672" y="305"/>
                        <a:pt x="1672" y="314"/>
                      </a:cubicBezTo>
                      <a:lnTo>
                        <a:pt x="1672" y="314"/>
                      </a:lnTo>
                      <a:cubicBezTo>
                        <a:pt x="1672" y="314"/>
                        <a:pt x="1672" y="314"/>
                        <a:pt x="1663" y="323"/>
                      </a:cubicBezTo>
                      <a:lnTo>
                        <a:pt x="1663" y="323"/>
                      </a:lnTo>
                      <a:cubicBezTo>
                        <a:pt x="1663" y="323"/>
                        <a:pt x="1663" y="323"/>
                        <a:pt x="1663" y="332"/>
                      </a:cubicBezTo>
                      <a:cubicBezTo>
                        <a:pt x="1663" y="332"/>
                        <a:pt x="1663" y="332"/>
                        <a:pt x="1654" y="332"/>
                      </a:cubicBezTo>
                      <a:lnTo>
                        <a:pt x="1654" y="341"/>
                      </a:lnTo>
                      <a:cubicBezTo>
                        <a:pt x="1654" y="341"/>
                        <a:pt x="1654" y="341"/>
                        <a:pt x="1654" y="350"/>
                      </a:cubicBezTo>
                      <a:lnTo>
                        <a:pt x="1654" y="350"/>
                      </a:lnTo>
                      <a:cubicBezTo>
                        <a:pt x="1654" y="350"/>
                        <a:pt x="1645" y="350"/>
                        <a:pt x="1645" y="359"/>
                      </a:cubicBezTo>
                      <a:lnTo>
                        <a:pt x="1645" y="359"/>
                      </a:lnTo>
                      <a:cubicBezTo>
                        <a:pt x="1645" y="359"/>
                        <a:pt x="1645" y="359"/>
                        <a:pt x="1645" y="368"/>
                      </a:cubicBezTo>
                      <a:lnTo>
                        <a:pt x="1645" y="368"/>
                      </a:lnTo>
                      <a:lnTo>
                        <a:pt x="1645" y="377"/>
                      </a:lnTo>
                      <a:lnTo>
                        <a:pt x="1636" y="377"/>
                      </a:lnTo>
                      <a:cubicBezTo>
                        <a:pt x="1636" y="386"/>
                        <a:pt x="1636" y="386"/>
                        <a:pt x="1636" y="386"/>
                      </a:cubicBezTo>
                      <a:cubicBezTo>
                        <a:pt x="1636" y="386"/>
                        <a:pt x="1636" y="386"/>
                        <a:pt x="1636" y="395"/>
                      </a:cubicBezTo>
                      <a:lnTo>
                        <a:pt x="1636" y="395"/>
                      </a:lnTo>
                      <a:lnTo>
                        <a:pt x="1636" y="404"/>
                      </a:lnTo>
                      <a:cubicBezTo>
                        <a:pt x="1636" y="404"/>
                        <a:pt x="1636" y="404"/>
                        <a:pt x="1636" y="413"/>
                      </a:cubicBezTo>
                      <a:lnTo>
                        <a:pt x="1636" y="413"/>
                      </a:lnTo>
                      <a:lnTo>
                        <a:pt x="1636" y="422"/>
                      </a:lnTo>
                      <a:cubicBezTo>
                        <a:pt x="1636" y="422"/>
                        <a:pt x="1636" y="422"/>
                        <a:pt x="1636" y="431"/>
                      </a:cubicBezTo>
                      <a:cubicBezTo>
                        <a:pt x="1627" y="431"/>
                        <a:pt x="1627" y="431"/>
                        <a:pt x="1627" y="431"/>
                      </a:cubicBezTo>
                      <a:cubicBezTo>
                        <a:pt x="1627" y="440"/>
                        <a:pt x="1627" y="440"/>
                        <a:pt x="1627" y="440"/>
                      </a:cubicBezTo>
                      <a:cubicBezTo>
                        <a:pt x="1627" y="1520"/>
                        <a:pt x="1627" y="1520"/>
                        <a:pt x="1627" y="1520"/>
                      </a:cubicBezTo>
                      <a:cubicBezTo>
                        <a:pt x="1627" y="1529"/>
                        <a:pt x="1627" y="1537"/>
                        <a:pt x="1618" y="1537"/>
                      </a:cubicBezTo>
                      <a:cubicBezTo>
                        <a:pt x="1600" y="1537"/>
                        <a:pt x="1591" y="1529"/>
                        <a:pt x="1591" y="1520"/>
                      </a:cubicBezTo>
                      <a:cubicBezTo>
                        <a:pt x="1591" y="440"/>
                        <a:pt x="1591" y="440"/>
                        <a:pt x="1591" y="440"/>
                      </a:cubicBezTo>
                      <a:cubicBezTo>
                        <a:pt x="1591" y="233"/>
                        <a:pt x="1591" y="233"/>
                        <a:pt x="1591" y="233"/>
                      </a:cubicBezTo>
                      <a:lnTo>
                        <a:pt x="1591" y="233"/>
                      </a:lnTo>
                      <a:cubicBezTo>
                        <a:pt x="1591" y="134"/>
                        <a:pt x="1537" y="54"/>
                        <a:pt x="1457" y="18"/>
                      </a:cubicBezTo>
                      <a:cubicBezTo>
                        <a:pt x="1448" y="18"/>
                        <a:pt x="1448" y="18"/>
                        <a:pt x="1448" y="18"/>
                      </a:cubicBezTo>
                      <a:cubicBezTo>
                        <a:pt x="1448" y="18"/>
                        <a:pt x="1439" y="18"/>
                        <a:pt x="1439" y="9"/>
                      </a:cubicBezTo>
                      <a:lnTo>
                        <a:pt x="1430" y="9"/>
                      </a:lnTo>
                      <a:cubicBezTo>
                        <a:pt x="1421" y="9"/>
                        <a:pt x="1421" y="9"/>
                        <a:pt x="1421" y="9"/>
                      </a:cubicBezTo>
                      <a:cubicBezTo>
                        <a:pt x="1421" y="9"/>
                        <a:pt x="1421" y="9"/>
                        <a:pt x="1412" y="9"/>
                      </a:cubicBezTo>
                      <a:cubicBezTo>
                        <a:pt x="1412" y="0"/>
                        <a:pt x="1412" y="0"/>
                        <a:pt x="1412" y="0"/>
                      </a:cubicBezTo>
                      <a:cubicBezTo>
                        <a:pt x="1403" y="0"/>
                        <a:pt x="1403" y="0"/>
                        <a:pt x="1403" y="0"/>
                      </a:cubicBezTo>
                      <a:cubicBezTo>
                        <a:pt x="1403" y="0"/>
                        <a:pt x="1403" y="0"/>
                        <a:pt x="1394" y="0"/>
                      </a:cubicBezTo>
                      <a:lnTo>
                        <a:pt x="1394" y="0"/>
                      </a:lnTo>
                      <a:lnTo>
                        <a:pt x="1385" y="0"/>
                      </a:lnTo>
                      <a:lnTo>
                        <a:pt x="1385" y="0"/>
                      </a:lnTo>
                      <a:cubicBezTo>
                        <a:pt x="1376" y="0"/>
                        <a:pt x="1376" y="0"/>
                        <a:pt x="1376" y="0"/>
                      </a:cubicBezTo>
                      <a:cubicBezTo>
                        <a:pt x="1367" y="0"/>
                        <a:pt x="1367" y="0"/>
                        <a:pt x="1367" y="0"/>
                      </a:cubicBezTo>
                      <a:cubicBezTo>
                        <a:pt x="1367" y="0"/>
                        <a:pt x="1367" y="0"/>
                        <a:pt x="1358" y="0"/>
                      </a:cubicBezTo>
                      <a:lnTo>
                        <a:pt x="1358" y="0"/>
                      </a:lnTo>
                      <a:lnTo>
                        <a:pt x="1358" y="0"/>
                      </a:lnTo>
                      <a:lnTo>
                        <a:pt x="1349" y="0"/>
                      </a:lnTo>
                      <a:lnTo>
                        <a:pt x="1349" y="0"/>
                      </a:lnTo>
                      <a:cubicBezTo>
                        <a:pt x="1340" y="0"/>
                        <a:pt x="1340" y="0"/>
                        <a:pt x="1340" y="0"/>
                      </a:cubicBezTo>
                      <a:lnTo>
                        <a:pt x="1331" y="0"/>
                      </a:lnTo>
                      <a:cubicBezTo>
                        <a:pt x="1331" y="0"/>
                        <a:pt x="1331" y="0"/>
                        <a:pt x="1322" y="0"/>
                      </a:cubicBezTo>
                      <a:lnTo>
                        <a:pt x="1322" y="0"/>
                      </a:lnTo>
                      <a:lnTo>
                        <a:pt x="1313" y="0"/>
                      </a:lnTo>
                      <a:lnTo>
                        <a:pt x="1313" y="0"/>
                      </a:lnTo>
                      <a:cubicBezTo>
                        <a:pt x="1304" y="0"/>
                        <a:pt x="1304" y="0"/>
                        <a:pt x="1304" y="9"/>
                      </a:cubicBezTo>
                      <a:lnTo>
                        <a:pt x="1304" y="9"/>
                      </a:lnTo>
                      <a:cubicBezTo>
                        <a:pt x="1277" y="9"/>
                        <a:pt x="1259" y="18"/>
                        <a:pt x="1241" y="35"/>
                      </a:cubicBezTo>
                      <a:lnTo>
                        <a:pt x="1241" y="35"/>
                      </a:lnTo>
                      <a:cubicBezTo>
                        <a:pt x="1232" y="35"/>
                        <a:pt x="1232" y="35"/>
                        <a:pt x="1232" y="35"/>
                      </a:cubicBezTo>
                      <a:cubicBezTo>
                        <a:pt x="1223" y="35"/>
                        <a:pt x="1223" y="35"/>
                        <a:pt x="1223" y="35"/>
                      </a:cubicBezTo>
                      <a:cubicBezTo>
                        <a:pt x="1223" y="45"/>
                        <a:pt x="1223" y="45"/>
                        <a:pt x="1223" y="45"/>
                      </a:cubicBezTo>
                      <a:cubicBezTo>
                        <a:pt x="1214" y="45"/>
                        <a:pt x="1214" y="45"/>
                        <a:pt x="1214" y="45"/>
                      </a:cubicBezTo>
                      <a:cubicBezTo>
                        <a:pt x="1214" y="45"/>
                        <a:pt x="1214" y="45"/>
                        <a:pt x="1214" y="54"/>
                      </a:cubicBezTo>
                      <a:cubicBezTo>
                        <a:pt x="1205" y="54"/>
                        <a:pt x="1205" y="54"/>
                        <a:pt x="1205" y="54"/>
                      </a:cubicBezTo>
                      <a:lnTo>
                        <a:pt x="1205" y="54"/>
                      </a:lnTo>
                      <a:cubicBezTo>
                        <a:pt x="1205" y="63"/>
                        <a:pt x="1196" y="63"/>
                        <a:pt x="1196" y="63"/>
                      </a:cubicBezTo>
                      <a:lnTo>
                        <a:pt x="1196" y="63"/>
                      </a:lnTo>
                      <a:lnTo>
                        <a:pt x="1187" y="71"/>
                      </a:lnTo>
                      <a:lnTo>
                        <a:pt x="1187" y="71"/>
                      </a:lnTo>
                      <a:cubicBezTo>
                        <a:pt x="1187" y="71"/>
                        <a:pt x="1187" y="71"/>
                        <a:pt x="1178" y="81"/>
                      </a:cubicBezTo>
                      <a:lnTo>
                        <a:pt x="1178" y="81"/>
                      </a:lnTo>
                      <a:cubicBezTo>
                        <a:pt x="1178" y="81"/>
                        <a:pt x="1178" y="81"/>
                        <a:pt x="1178" y="90"/>
                      </a:cubicBezTo>
                      <a:lnTo>
                        <a:pt x="1169" y="90"/>
                      </a:lnTo>
                      <a:cubicBezTo>
                        <a:pt x="1169" y="90"/>
                        <a:pt x="1169" y="90"/>
                        <a:pt x="1169" y="99"/>
                      </a:cubicBezTo>
                      <a:lnTo>
                        <a:pt x="1169" y="99"/>
                      </a:lnTo>
                      <a:cubicBezTo>
                        <a:pt x="1169" y="99"/>
                        <a:pt x="1160" y="99"/>
                        <a:pt x="1160" y="107"/>
                      </a:cubicBezTo>
                      <a:lnTo>
                        <a:pt x="1160" y="107"/>
                      </a:lnTo>
                      <a:cubicBezTo>
                        <a:pt x="1160" y="107"/>
                        <a:pt x="1160" y="107"/>
                        <a:pt x="1160" y="117"/>
                      </a:cubicBezTo>
                      <a:lnTo>
                        <a:pt x="1151" y="117"/>
                      </a:lnTo>
                      <a:cubicBezTo>
                        <a:pt x="1151" y="117"/>
                        <a:pt x="1151" y="117"/>
                        <a:pt x="1151" y="126"/>
                      </a:cubicBezTo>
                      <a:lnTo>
                        <a:pt x="1151" y="126"/>
                      </a:lnTo>
                      <a:cubicBezTo>
                        <a:pt x="1151" y="126"/>
                        <a:pt x="1151" y="134"/>
                        <a:pt x="1142" y="134"/>
                      </a:cubicBezTo>
                      <a:lnTo>
                        <a:pt x="1142" y="134"/>
                      </a:lnTo>
                      <a:lnTo>
                        <a:pt x="1142" y="143"/>
                      </a:lnTo>
                      <a:lnTo>
                        <a:pt x="1142" y="143"/>
                      </a:lnTo>
                      <a:cubicBezTo>
                        <a:pt x="1142" y="153"/>
                        <a:pt x="1142" y="153"/>
                        <a:pt x="1133" y="153"/>
                      </a:cubicBezTo>
                      <a:lnTo>
                        <a:pt x="1133" y="153"/>
                      </a:lnTo>
                      <a:cubicBezTo>
                        <a:pt x="1133" y="162"/>
                        <a:pt x="1133" y="162"/>
                        <a:pt x="1133" y="162"/>
                      </a:cubicBezTo>
                      <a:cubicBezTo>
                        <a:pt x="1133" y="162"/>
                        <a:pt x="1133" y="162"/>
                        <a:pt x="1133" y="170"/>
                      </a:cubicBezTo>
                      <a:lnTo>
                        <a:pt x="1133" y="170"/>
                      </a:lnTo>
                      <a:cubicBezTo>
                        <a:pt x="1133" y="179"/>
                        <a:pt x="1133" y="179"/>
                        <a:pt x="1133" y="179"/>
                      </a:cubicBezTo>
                      <a:cubicBezTo>
                        <a:pt x="1133" y="179"/>
                        <a:pt x="1133" y="179"/>
                        <a:pt x="1133" y="188"/>
                      </a:cubicBezTo>
                      <a:cubicBezTo>
                        <a:pt x="1124" y="188"/>
                        <a:pt x="1124" y="188"/>
                        <a:pt x="1124" y="188"/>
                      </a:cubicBezTo>
                      <a:lnTo>
                        <a:pt x="1124" y="198"/>
                      </a:lnTo>
                      <a:lnTo>
                        <a:pt x="1124" y="198"/>
                      </a:lnTo>
                      <a:cubicBezTo>
                        <a:pt x="1124" y="206"/>
                        <a:pt x="1124" y="206"/>
                        <a:pt x="1124" y="206"/>
                      </a:cubicBezTo>
                      <a:lnTo>
                        <a:pt x="1124" y="215"/>
                      </a:lnTo>
                      <a:lnTo>
                        <a:pt x="1124" y="215"/>
                      </a:lnTo>
                      <a:cubicBezTo>
                        <a:pt x="1124" y="224"/>
                        <a:pt x="1124" y="224"/>
                        <a:pt x="1124" y="233"/>
                      </a:cubicBezTo>
                      <a:lnTo>
                        <a:pt x="1124" y="233"/>
                      </a:lnTo>
                      <a:lnTo>
                        <a:pt x="1124" y="233"/>
                      </a:lnTo>
                      <a:cubicBezTo>
                        <a:pt x="1124" y="494"/>
                        <a:pt x="1124" y="494"/>
                        <a:pt x="1124" y="494"/>
                      </a:cubicBezTo>
                      <a:cubicBezTo>
                        <a:pt x="1124" y="1520"/>
                        <a:pt x="1124" y="1520"/>
                        <a:pt x="1124" y="1520"/>
                      </a:cubicBezTo>
                      <a:cubicBezTo>
                        <a:pt x="1124" y="1529"/>
                        <a:pt x="1115" y="1537"/>
                        <a:pt x="1106" y="1537"/>
                      </a:cubicBezTo>
                      <a:cubicBezTo>
                        <a:pt x="1097" y="1537"/>
                        <a:pt x="1088" y="1529"/>
                        <a:pt x="1088" y="1520"/>
                      </a:cubicBezTo>
                      <a:cubicBezTo>
                        <a:pt x="1088" y="494"/>
                        <a:pt x="1088" y="494"/>
                        <a:pt x="1088" y="494"/>
                      </a:cubicBezTo>
                      <a:cubicBezTo>
                        <a:pt x="1088" y="494"/>
                        <a:pt x="1088" y="494"/>
                        <a:pt x="1088" y="485"/>
                      </a:cubicBezTo>
                      <a:lnTo>
                        <a:pt x="1088" y="485"/>
                      </a:lnTo>
                      <a:cubicBezTo>
                        <a:pt x="1088" y="476"/>
                        <a:pt x="1088" y="476"/>
                        <a:pt x="1079" y="476"/>
                      </a:cubicBezTo>
                      <a:lnTo>
                        <a:pt x="1079" y="467"/>
                      </a:lnTo>
                      <a:lnTo>
                        <a:pt x="1079" y="467"/>
                      </a:lnTo>
                      <a:cubicBezTo>
                        <a:pt x="1079" y="458"/>
                        <a:pt x="1079" y="458"/>
                        <a:pt x="1079" y="458"/>
                      </a:cubicBezTo>
                      <a:lnTo>
                        <a:pt x="1079" y="449"/>
                      </a:lnTo>
                      <a:cubicBezTo>
                        <a:pt x="1079" y="449"/>
                        <a:pt x="1079" y="449"/>
                        <a:pt x="1079" y="440"/>
                      </a:cubicBezTo>
                      <a:lnTo>
                        <a:pt x="1079" y="440"/>
                      </a:lnTo>
                      <a:cubicBezTo>
                        <a:pt x="1079" y="440"/>
                        <a:pt x="1079" y="440"/>
                        <a:pt x="1079" y="431"/>
                      </a:cubicBezTo>
                      <a:lnTo>
                        <a:pt x="1079" y="431"/>
                      </a:lnTo>
                      <a:cubicBezTo>
                        <a:pt x="1070" y="431"/>
                        <a:pt x="1070" y="422"/>
                        <a:pt x="1070" y="422"/>
                      </a:cubicBezTo>
                      <a:lnTo>
                        <a:pt x="1070" y="422"/>
                      </a:lnTo>
                      <a:cubicBezTo>
                        <a:pt x="1070" y="413"/>
                        <a:pt x="1070" y="413"/>
                        <a:pt x="1070" y="413"/>
                      </a:cubicBezTo>
                      <a:lnTo>
                        <a:pt x="1070" y="413"/>
                      </a:lnTo>
                      <a:cubicBezTo>
                        <a:pt x="1070" y="404"/>
                        <a:pt x="1061" y="404"/>
                        <a:pt x="1061" y="404"/>
                      </a:cubicBezTo>
                      <a:cubicBezTo>
                        <a:pt x="1061" y="404"/>
                        <a:pt x="1061" y="404"/>
                        <a:pt x="1061" y="395"/>
                      </a:cubicBezTo>
                      <a:lnTo>
                        <a:pt x="1061" y="395"/>
                      </a:lnTo>
                      <a:lnTo>
                        <a:pt x="1061" y="386"/>
                      </a:lnTo>
                      <a:lnTo>
                        <a:pt x="1052" y="386"/>
                      </a:lnTo>
                      <a:cubicBezTo>
                        <a:pt x="1052" y="377"/>
                        <a:pt x="1052" y="377"/>
                        <a:pt x="1052" y="377"/>
                      </a:cubicBezTo>
                      <a:lnTo>
                        <a:pt x="1052" y="377"/>
                      </a:lnTo>
                      <a:cubicBezTo>
                        <a:pt x="1052" y="368"/>
                        <a:pt x="1043" y="368"/>
                        <a:pt x="1043" y="368"/>
                      </a:cubicBezTo>
                      <a:lnTo>
                        <a:pt x="1043" y="368"/>
                      </a:lnTo>
                      <a:cubicBezTo>
                        <a:pt x="1043" y="359"/>
                        <a:pt x="1043" y="359"/>
                        <a:pt x="1043" y="359"/>
                      </a:cubicBezTo>
                      <a:lnTo>
                        <a:pt x="1034" y="359"/>
                      </a:lnTo>
                      <a:cubicBezTo>
                        <a:pt x="1034" y="350"/>
                        <a:pt x="1034" y="350"/>
                        <a:pt x="1034" y="350"/>
                      </a:cubicBezTo>
                      <a:cubicBezTo>
                        <a:pt x="1034" y="350"/>
                        <a:pt x="1034" y="350"/>
                        <a:pt x="1025" y="350"/>
                      </a:cubicBezTo>
                      <a:lnTo>
                        <a:pt x="1025" y="341"/>
                      </a:lnTo>
                      <a:lnTo>
                        <a:pt x="1025" y="341"/>
                      </a:lnTo>
                      <a:lnTo>
                        <a:pt x="1016" y="332"/>
                      </a:lnTo>
                      <a:lnTo>
                        <a:pt x="1016" y="332"/>
                      </a:lnTo>
                      <a:cubicBezTo>
                        <a:pt x="1016" y="332"/>
                        <a:pt x="1016" y="332"/>
                        <a:pt x="1007" y="323"/>
                      </a:cubicBezTo>
                      <a:lnTo>
                        <a:pt x="1007" y="323"/>
                      </a:lnTo>
                      <a:cubicBezTo>
                        <a:pt x="1007" y="323"/>
                        <a:pt x="1007" y="323"/>
                        <a:pt x="998" y="323"/>
                      </a:cubicBezTo>
                      <a:cubicBezTo>
                        <a:pt x="998" y="314"/>
                        <a:pt x="998" y="314"/>
                        <a:pt x="998" y="314"/>
                      </a:cubicBezTo>
                      <a:cubicBezTo>
                        <a:pt x="998" y="314"/>
                        <a:pt x="998" y="314"/>
                        <a:pt x="989" y="314"/>
                      </a:cubicBezTo>
                      <a:lnTo>
                        <a:pt x="989" y="314"/>
                      </a:lnTo>
                      <a:cubicBezTo>
                        <a:pt x="989" y="305"/>
                        <a:pt x="989" y="305"/>
                        <a:pt x="980" y="305"/>
                      </a:cubicBezTo>
                      <a:lnTo>
                        <a:pt x="980" y="305"/>
                      </a:lnTo>
                      <a:cubicBezTo>
                        <a:pt x="962" y="287"/>
                        <a:pt x="935" y="278"/>
                        <a:pt x="908" y="269"/>
                      </a:cubicBezTo>
                      <a:lnTo>
                        <a:pt x="908" y="269"/>
                      </a:lnTo>
                      <a:lnTo>
                        <a:pt x="899" y="269"/>
                      </a:lnTo>
                      <a:lnTo>
                        <a:pt x="899" y="269"/>
                      </a:lnTo>
                      <a:cubicBezTo>
                        <a:pt x="890" y="269"/>
                        <a:pt x="890" y="269"/>
                        <a:pt x="890" y="269"/>
                      </a:cubicBezTo>
                      <a:lnTo>
                        <a:pt x="881" y="269"/>
                      </a:lnTo>
                      <a:cubicBezTo>
                        <a:pt x="881" y="269"/>
                        <a:pt x="881" y="269"/>
                        <a:pt x="872" y="269"/>
                      </a:cubicBezTo>
                      <a:lnTo>
                        <a:pt x="872" y="261"/>
                      </a:lnTo>
                      <a:lnTo>
                        <a:pt x="863" y="261"/>
                      </a:lnTo>
                      <a:lnTo>
                        <a:pt x="863" y="261"/>
                      </a:lnTo>
                      <a:cubicBezTo>
                        <a:pt x="854" y="261"/>
                        <a:pt x="854" y="261"/>
                        <a:pt x="854" y="261"/>
                      </a:cubicBezTo>
                      <a:lnTo>
                        <a:pt x="854" y="261"/>
                      </a:lnTo>
                      <a:lnTo>
                        <a:pt x="845" y="261"/>
                      </a:lnTo>
                      <a:cubicBezTo>
                        <a:pt x="845" y="261"/>
                        <a:pt x="845" y="261"/>
                        <a:pt x="836" y="261"/>
                      </a:cubicBezTo>
                      <a:lnTo>
                        <a:pt x="836" y="261"/>
                      </a:lnTo>
                      <a:cubicBezTo>
                        <a:pt x="836" y="261"/>
                        <a:pt x="827" y="261"/>
                        <a:pt x="827" y="269"/>
                      </a:cubicBezTo>
                      <a:lnTo>
                        <a:pt x="827" y="269"/>
                      </a:lnTo>
                      <a:cubicBezTo>
                        <a:pt x="818" y="269"/>
                        <a:pt x="818" y="269"/>
                        <a:pt x="818" y="269"/>
                      </a:cubicBezTo>
                      <a:cubicBezTo>
                        <a:pt x="818" y="269"/>
                        <a:pt x="818" y="269"/>
                        <a:pt x="809" y="269"/>
                      </a:cubicBezTo>
                      <a:cubicBezTo>
                        <a:pt x="809" y="269"/>
                        <a:pt x="809" y="269"/>
                        <a:pt x="800" y="269"/>
                      </a:cubicBezTo>
                      <a:lnTo>
                        <a:pt x="800" y="269"/>
                      </a:lnTo>
                      <a:cubicBezTo>
                        <a:pt x="800" y="269"/>
                        <a:pt x="800" y="269"/>
                        <a:pt x="791" y="269"/>
                      </a:cubicBezTo>
                      <a:lnTo>
                        <a:pt x="791" y="269"/>
                      </a:lnTo>
                      <a:cubicBezTo>
                        <a:pt x="782" y="269"/>
                        <a:pt x="782" y="269"/>
                        <a:pt x="782" y="269"/>
                      </a:cubicBezTo>
                      <a:cubicBezTo>
                        <a:pt x="782" y="278"/>
                        <a:pt x="773" y="278"/>
                        <a:pt x="764" y="278"/>
                      </a:cubicBezTo>
                      <a:lnTo>
                        <a:pt x="764" y="278"/>
                      </a:lnTo>
                      <a:cubicBezTo>
                        <a:pt x="755" y="278"/>
                        <a:pt x="755" y="287"/>
                        <a:pt x="755" y="287"/>
                      </a:cubicBezTo>
                      <a:cubicBezTo>
                        <a:pt x="675" y="323"/>
                        <a:pt x="620" y="404"/>
                        <a:pt x="620" y="494"/>
                      </a:cubicBezTo>
                      <a:cubicBezTo>
                        <a:pt x="620" y="503"/>
                        <a:pt x="620" y="503"/>
                        <a:pt x="620" y="503"/>
                      </a:cubicBezTo>
                      <a:cubicBezTo>
                        <a:pt x="620" y="1520"/>
                        <a:pt x="620" y="1520"/>
                        <a:pt x="620" y="1520"/>
                      </a:cubicBezTo>
                      <a:cubicBezTo>
                        <a:pt x="620" y="1897"/>
                        <a:pt x="620" y="1897"/>
                        <a:pt x="620" y="1897"/>
                      </a:cubicBezTo>
                      <a:cubicBezTo>
                        <a:pt x="620" y="1924"/>
                        <a:pt x="593" y="1951"/>
                        <a:pt x="567" y="1951"/>
                      </a:cubicBezTo>
                      <a:cubicBezTo>
                        <a:pt x="540" y="1960"/>
                        <a:pt x="512" y="1933"/>
                        <a:pt x="512" y="1906"/>
                      </a:cubicBezTo>
                      <a:cubicBezTo>
                        <a:pt x="485" y="1592"/>
                        <a:pt x="485" y="1592"/>
                        <a:pt x="485" y="1592"/>
                      </a:cubicBezTo>
                      <a:cubicBezTo>
                        <a:pt x="468" y="1457"/>
                        <a:pt x="351" y="1367"/>
                        <a:pt x="216" y="1385"/>
                      </a:cubicBezTo>
                      <a:cubicBezTo>
                        <a:pt x="90" y="1403"/>
                        <a:pt x="0" y="1520"/>
                        <a:pt x="18" y="1654"/>
                      </a:cubicBezTo>
                      <a:cubicBezTo>
                        <a:pt x="135" y="2509"/>
                        <a:pt x="135" y="2509"/>
                        <a:pt x="135" y="2509"/>
                      </a:cubicBezTo>
                      <a:cubicBezTo>
                        <a:pt x="162" y="2608"/>
                        <a:pt x="162" y="2608"/>
                        <a:pt x="162" y="2608"/>
                      </a:cubicBezTo>
                      <a:cubicBezTo>
                        <a:pt x="207" y="2698"/>
                        <a:pt x="252" y="2788"/>
                        <a:pt x="306" y="2869"/>
                      </a:cubicBezTo>
                      <a:cubicBezTo>
                        <a:pt x="396" y="2995"/>
                        <a:pt x="495" y="3111"/>
                        <a:pt x="611" y="3219"/>
                      </a:cubicBezTo>
                      <a:cubicBezTo>
                        <a:pt x="620" y="3219"/>
                        <a:pt x="620" y="3219"/>
                        <a:pt x="620" y="3219"/>
                      </a:cubicBezTo>
                      <a:cubicBezTo>
                        <a:pt x="620" y="3228"/>
                        <a:pt x="620" y="3228"/>
                        <a:pt x="620" y="3228"/>
                      </a:cubicBezTo>
                      <a:cubicBezTo>
                        <a:pt x="620" y="3759"/>
                        <a:pt x="620" y="3759"/>
                        <a:pt x="620" y="3759"/>
                      </a:cubicBezTo>
                      <a:lnTo>
                        <a:pt x="620" y="3759"/>
                      </a:lnTo>
                      <a:cubicBezTo>
                        <a:pt x="620" y="3768"/>
                        <a:pt x="629" y="3777"/>
                        <a:pt x="639" y="3777"/>
                      </a:cubicBezTo>
                      <a:cubicBezTo>
                        <a:pt x="2077" y="3777"/>
                        <a:pt x="2077" y="3777"/>
                        <a:pt x="2077" y="3777"/>
                      </a:cubicBezTo>
                      <a:cubicBezTo>
                        <a:pt x="2086" y="3777"/>
                        <a:pt x="2094" y="3768"/>
                        <a:pt x="2094" y="3759"/>
                      </a:cubicBezTo>
                      <a:lnTo>
                        <a:pt x="2094" y="3759"/>
                      </a:lnTo>
                      <a:cubicBezTo>
                        <a:pt x="2094" y="3031"/>
                        <a:pt x="2094" y="3031"/>
                        <a:pt x="2094" y="3031"/>
                      </a:cubicBezTo>
                      <a:cubicBezTo>
                        <a:pt x="2103" y="3031"/>
                        <a:pt x="2103" y="3031"/>
                        <a:pt x="2103" y="3031"/>
                      </a:cubicBezTo>
                      <a:cubicBezTo>
                        <a:pt x="2418" y="2824"/>
                        <a:pt x="2607" y="2473"/>
                        <a:pt x="2607" y="2095"/>
                      </a:cubicBezTo>
                      <a:cubicBezTo>
                        <a:pt x="2607" y="1520"/>
                        <a:pt x="2607" y="1520"/>
                        <a:pt x="2607" y="1520"/>
                      </a:cubicBezTo>
                      <a:cubicBezTo>
                        <a:pt x="2607" y="782"/>
                        <a:pt x="2607" y="782"/>
                        <a:pt x="2607" y="782"/>
                      </a:cubicBezTo>
                      <a:cubicBezTo>
                        <a:pt x="2607" y="773"/>
                        <a:pt x="2607" y="773"/>
                        <a:pt x="2607" y="773"/>
                      </a:cubicBezTo>
                      <a:cubicBezTo>
                        <a:pt x="2607" y="683"/>
                        <a:pt x="2553" y="602"/>
                        <a:pt x="2463" y="557"/>
                      </a:cubicBezTo>
                    </a:path>
                  </a:pathLst>
                </a:custGeom>
                <a:solidFill>
                  <a:srgbClr val="CAA653"/>
                </a:solidFill>
                <a:ln w="9525" cap="flat">
                  <a:solidFill>
                    <a:schemeClr val="bg2"/>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a:p>
              </p:txBody>
            </p:sp>
            <p:sp>
              <p:nvSpPr>
                <p:cNvPr id="10" name="Freeform 171">
                  <a:extLst>
                    <a:ext uri="{FF2B5EF4-FFF2-40B4-BE49-F238E27FC236}">
                      <a16:creationId xmlns="" xmlns:a16="http://schemas.microsoft.com/office/drawing/2014/main" id="{1D8075EE-F068-4DF4-9723-2743957CEFB9}"/>
                    </a:ext>
                  </a:extLst>
                </p:cNvPr>
                <p:cNvSpPr>
                  <a:spLocks noChangeArrowheads="1"/>
                </p:cNvSpPr>
                <p:nvPr/>
              </p:nvSpPr>
              <p:spPr bwMode="auto">
                <a:xfrm>
                  <a:off x="16387846" y="11147911"/>
                  <a:ext cx="1854114" cy="1881380"/>
                </a:xfrm>
                <a:custGeom>
                  <a:avLst/>
                  <a:gdLst>
                    <a:gd name="T0" fmla="*/ 0 w 1800"/>
                    <a:gd name="T1" fmla="*/ 1826 h 1827"/>
                    <a:gd name="T2" fmla="*/ 0 w 1800"/>
                    <a:gd name="T3" fmla="*/ 1826 h 1827"/>
                    <a:gd name="T4" fmla="*/ 1799 w 1800"/>
                    <a:gd name="T5" fmla="*/ 1826 h 1827"/>
                    <a:gd name="T6" fmla="*/ 1799 w 1800"/>
                    <a:gd name="T7" fmla="*/ 18 h 1827"/>
                    <a:gd name="T8" fmla="*/ 1781 w 1800"/>
                    <a:gd name="T9" fmla="*/ 0 h 1827"/>
                    <a:gd name="T10" fmla="*/ 18 w 1800"/>
                    <a:gd name="T11" fmla="*/ 0 h 1827"/>
                    <a:gd name="T12" fmla="*/ 0 w 1800"/>
                    <a:gd name="T13" fmla="*/ 18 h 1827"/>
                    <a:gd name="T14" fmla="*/ 0 w 1800"/>
                    <a:gd name="T15" fmla="*/ 1826 h 18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00" h="1827">
                      <a:moveTo>
                        <a:pt x="0" y="1826"/>
                      </a:moveTo>
                      <a:lnTo>
                        <a:pt x="0" y="1826"/>
                      </a:lnTo>
                      <a:cubicBezTo>
                        <a:pt x="1799" y="1826"/>
                        <a:pt x="1799" y="1826"/>
                        <a:pt x="1799" y="1826"/>
                      </a:cubicBezTo>
                      <a:cubicBezTo>
                        <a:pt x="1799" y="18"/>
                        <a:pt x="1799" y="18"/>
                        <a:pt x="1799" y="18"/>
                      </a:cubicBezTo>
                      <a:cubicBezTo>
                        <a:pt x="1799" y="9"/>
                        <a:pt x="1790" y="0"/>
                        <a:pt x="1781" y="0"/>
                      </a:cubicBezTo>
                      <a:cubicBezTo>
                        <a:pt x="18" y="0"/>
                        <a:pt x="18" y="0"/>
                        <a:pt x="18" y="0"/>
                      </a:cubicBezTo>
                      <a:cubicBezTo>
                        <a:pt x="9" y="0"/>
                        <a:pt x="0" y="9"/>
                        <a:pt x="0" y="18"/>
                      </a:cubicBezTo>
                      <a:lnTo>
                        <a:pt x="0" y="1826"/>
                      </a:lnTo>
                    </a:path>
                  </a:pathLst>
                </a:custGeom>
                <a:solidFill>
                  <a:srgbClr val="007A87"/>
                </a:solidFill>
                <a:ln w="9525" cap="flat">
                  <a:noFill/>
                  <a:bevel/>
                  <a:headEnd/>
                  <a:tailEnd/>
                </a:ln>
                <a:effectLst/>
              </p:spPr>
              <p:txBody>
                <a:bodyPr wrap="none" anchor="ctr"/>
                <a:lstStyle/>
                <a:p>
                  <a:endParaRPr lang="es-MX"/>
                </a:p>
              </p:txBody>
            </p:sp>
            <p:sp>
              <p:nvSpPr>
                <p:cNvPr id="11" name="Freeform 172">
                  <a:extLst>
                    <a:ext uri="{FF2B5EF4-FFF2-40B4-BE49-F238E27FC236}">
                      <a16:creationId xmlns="" xmlns:a16="http://schemas.microsoft.com/office/drawing/2014/main" id="{A113EE15-9C2D-4D5A-AE24-036278E82112}"/>
                    </a:ext>
                  </a:extLst>
                </p:cNvPr>
                <p:cNvSpPr>
                  <a:spLocks noChangeArrowheads="1"/>
                </p:cNvSpPr>
                <p:nvPr/>
              </p:nvSpPr>
              <p:spPr bwMode="auto">
                <a:xfrm>
                  <a:off x="15915229" y="7194285"/>
                  <a:ext cx="2690283" cy="3894550"/>
                </a:xfrm>
                <a:custGeom>
                  <a:avLst/>
                  <a:gdLst>
                    <a:gd name="T0" fmla="*/ 2437 w 2609"/>
                    <a:gd name="T1" fmla="*/ 548 h 3778"/>
                    <a:gd name="T2" fmla="*/ 2401 w 2609"/>
                    <a:gd name="T3" fmla="*/ 539 h 3778"/>
                    <a:gd name="T4" fmla="*/ 2365 w 2609"/>
                    <a:gd name="T5" fmla="*/ 539 h 3778"/>
                    <a:gd name="T6" fmla="*/ 2338 w 2609"/>
                    <a:gd name="T7" fmla="*/ 548 h 3778"/>
                    <a:gd name="T8" fmla="*/ 2248 w 2609"/>
                    <a:gd name="T9" fmla="*/ 575 h 3778"/>
                    <a:gd name="T10" fmla="*/ 2221 w 2609"/>
                    <a:gd name="T11" fmla="*/ 593 h 3778"/>
                    <a:gd name="T12" fmla="*/ 2194 w 2609"/>
                    <a:gd name="T13" fmla="*/ 620 h 3778"/>
                    <a:gd name="T14" fmla="*/ 2176 w 2609"/>
                    <a:gd name="T15" fmla="*/ 647 h 3778"/>
                    <a:gd name="T16" fmla="*/ 2158 w 2609"/>
                    <a:gd name="T17" fmla="*/ 674 h 3778"/>
                    <a:gd name="T18" fmla="*/ 2149 w 2609"/>
                    <a:gd name="T19" fmla="*/ 710 h 3778"/>
                    <a:gd name="T20" fmla="*/ 2140 w 2609"/>
                    <a:gd name="T21" fmla="*/ 737 h 3778"/>
                    <a:gd name="T22" fmla="*/ 2140 w 2609"/>
                    <a:gd name="T23" fmla="*/ 1520 h 3778"/>
                    <a:gd name="T24" fmla="*/ 1960 w 2609"/>
                    <a:gd name="T25" fmla="*/ 233 h 3778"/>
                    <a:gd name="T26" fmla="*/ 1916 w 2609"/>
                    <a:gd name="T27" fmla="*/ 215 h 3778"/>
                    <a:gd name="T28" fmla="*/ 1880 w 2609"/>
                    <a:gd name="T29" fmla="*/ 206 h 3778"/>
                    <a:gd name="T30" fmla="*/ 1852 w 2609"/>
                    <a:gd name="T31" fmla="*/ 206 h 3778"/>
                    <a:gd name="T32" fmla="*/ 1816 w 2609"/>
                    <a:gd name="T33" fmla="*/ 215 h 3778"/>
                    <a:gd name="T34" fmla="*/ 1726 w 2609"/>
                    <a:gd name="T35" fmla="*/ 251 h 3778"/>
                    <a:gd name="T36" fmla="*/ 1700 w 2609"/>
                    <a:gd name="T37" fmla="*/ 269 h 3778"/>
                    <a:gd name="T38" fmla="*/ 1682 w 2609"/>
                    <a:gd name="T39" fmla="*/ 297 h 3778"/>
                    <a:gd name="T40" fmla="*/ 1664 w 2609"/>
                    <a:gd name="T41" fmla="*/ 323 h 3778"/>
                    <a:gd name="T42" fmla="*/ 1646 w 2609"/>
                    <a:gd name="T43" fmla="*/ 359 h 3778"/>
                    <a:gd name="T44" fmla="*/ 1637 w 2609"/>
                    <a:gd name="T45" fmla="*/ 386 h 3778"/>
                    <a:gd name="T46" fmla="*/ 1628 w 2609"/>
                    <a:gd name="T47" fmla="*/ 422 h 3778"/>
                    <a:gd name="T48" fmla="*/ 1592 w 2609"/>
                    <a:gd name="T49" fmla="*/ 1520 h 3778"/>
                    <a:gd name="T50" fmla="*/ 1439 w 2609"/>
                    <a:gd name="T51" fmla="*/ 9 h 3778"/>
                    <a:gd name="T52" fmla="*/ 1394 w 2609"/>
                    <a:gd name="T53" fmla="*/ 0 h 3778"/>
                    <a:gd name="T54" fmla="*/ 1358 w 2609"/>
                    <a:gd name="T55" fmla="*/ 0 h 3778"/>
                    <a:gd name="T56" fmla="*/ 1331 w 2609"/>
                    <a:gd name="T57" fmla="*/ 0 h 3778"/>
                    <a:gd name="T58" fmla="*/ 1295 w 2609"/>
                    <a:gd name="T59" fmla="*/ 9 h 3778"/>
                    <a:gd name="T60" fmla="*/ 1214 w 2609"/>
                    <a:gd name="T61" fmla="*/ 45 h 3778"/>
                    <a:gd name="T62" fmla="*/ 1187 w 2609"/>
                    <a:gd name="T63" fmla="*/ 71 h 3778"/>
                    <a:gd name="T64" fmla="*/ 1169 w 2609"/>
                    <a:gd name="T65" fmla="*/ 99 h 3778"/>
                    <a:gd name="T66" fmla="*/ 1151 w 2609"/>
                    <a:gd name="T67" fmla="*/ 126 h 3778"/>
                    <a:gd name="T68" fmla="*/ 1133 w 2609"/>
                    <a:gd name="T69" fmla="*/ 153 h 3778"/>
                    <a:gd name="T70" fmla="*/ 1124 w 2609"/>
                    <a:gd name="T71" fmla="*/ 188 h 3778"/>
                    <a:gd name="T72" fmla="*/ 1124 w 2609"/>
                    <a:gd name="T73" fmla="*/ 215 h 3778"/>
                    <a:gd name="T74" fmla="*/ 1106 w 2609"/>
                    <a:gd name="T75" fmla="*/ 1537 h 3778"/>
                    <a:gd name="T76" fmla="*/ 1079 w 2609"/>
                    <a:gd name="T77" fmla="*/ 467 h 3778"/>
                    <a:gd name="T78" fmla="*/ 1070 w 2609"/>
                    <a:gd name="T79" fmla="*/ 431 h 3778"/>
                    <a:gd name="T80" fmla="*/ 1061 w 2609"/>
                    <a:gd name="T81" fmla="*/ 404 h 3778"/>
                    <a:gd name="T82" fmla="*/ 1043 w 2609"/>
                    <a:gd name="T83" fmla="*/ 377 h 3778"/>
                    <a:gd name="T84" fmla="*/ 1025 w 2609"/>
                    <a:gd name="T85" fmla="*/ 350 h 3778"/>
                    <a:gd name="T86" fmla="*/ 1007 w 2609"/>
                    <a:gd name="T87" fmla="*/ 323 h 3778"/>
                    <a:gd name="T88" fmla="*/ 980 w 2609"/>
                    <a:gd name="T89" fmla="*/ 305 h 3778"/>
                    <a:gd name="T90" fmla="*/ 881 w 2609"/>
                    <a:gd name="T91" fmla="*/ 269 h 3778"/>
                    <a:gd name="T92" fmla="*/ 845 w 2609"/>
                    <a:gd name="T93" fmla="*/ 261 h 3778"/>
                    <a:gd name="T94" fmla="*/ 809 w 2609"/>
                    <a:gd name="T95" fmla="*/ 269 h 3778"/>
                    <a:gd name="T96" fmla="*/ 782 w 2609"/>
                    <a:gd name="T97" fmla="*/ 269 h 3778"/>
                    <a:gd name="T98" fmla="*/ 611 w 2609"/>
                    <a:gd name="T99" fmla="*/ 1520 h 3778"/>
                    <a:gd name="T100" fmla="*/ 18 w 2609"/>
                    <a:gd name="T101" fmla="*/ 1654 h 3778"/>
                    <a:gd name="T102" fmla="*/ 611 w 2609"/>
                    <a:gd name="T103" fmla="*/ 3228 h 3778"/>
                    <a:gd name="T104" fmla="*/ 2095 w 2609"/>
                    <a:gd name="T105" fmla="*/ 3759 h 3778"/>
                    <a:gd name="T106" fmla="*/ 2608 w 2609"/>
                    <a:gd name="T107" fmla="*/ 773 h 3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09" h="3778">
                      <a:moveTo>
                        <a:pt x="2464" y="557"/>
                      </a:moveTo>
                      <a:lnTo>
                        <a:pt x="2464" y="557"/>
                      </a:lnTo>
                      <a:lnTo>
                        <a:pt x="2464" y="557"/>
                      </a:lnTo>
                      <a:cubicBezTo>
                        <a:pt x="2455" y="557"/>
                        <a:pt x="2455" y="557"/>
                        <a:pt x="2455" y="557"/>
                      </a:cubicBezTo>
                      <a:cubicBezTo>
                        <a:pt x="2446" y="557"/>
                        <a:pt x="2446" y="557"/>
                        <a:pt x="2437" y="548"/>
                      </a:cubicBezTo>
                      <a:lnTo>
                        <a:pt x="2437" y="548"/>
                      </a:lnTo>
                      <a:cubicBezTo>
                        <a:pt x="2428" y="548"/>
                        <a:pt x="2428" y="548"/>
                        <a:pt x="2428" y="548"/>
                      </a:cubicBezTo>
                      <a:lnTo>
                        <a:pt x="2419" y="548"/>
                      </a:lnTo>
                      <a:lnTo>
                        <a:pt x="2419" y="548"/>
                      </a:lnTo>
                      <a:cubicBezTo>
                        <a:pt x="2410" y="548"/>
                        <a:pt x="2410" y="548"/>
                        <a:pt x="2410" y="548"/>
                      </a:cubicBezTo>
                      <a:cubicBezTo>
                        <a:pt x="2410" y="548"/>
                        <a:pt x="2410" y="548"/>
                        <a:pt x="2401" y="548"/>
                      </a:cubicBezTo>
                      <a:cubicBezTo>
                        <a:pt x="2401" y="539"/>
                        <a:pt x="2401" y="539"/>
                        <a:pt x="2401" y="539"/>
                      </a:cubicBezTo>
                      <a:cubicBezTo>
                        <a:pt x="2392" y="539"/>
                        <a:pt x="2392" y="539"/>
                        <a:pt x="2392" y="539"/>
                      </a:cubicBezTo>
                      <a:cubicBezTo>
                        <a:pt x="2392" y="539"/>
                        <a:pt x="2392" y="539"/>
                        <a:pt x="2383" y="539"/>
                      </a:cubicBezTo>
                      <a:lnTo>
                        <a:pt x="2383" y="539"/>
                      </a:lnTo>
                      <a:lnTo>
                        <a:pt x="2374" y="539"/>
                      </a:lnTo>
                      <a:lnTo>
                        <a:pt x="2374" y="539"/>
                      </a:lnTo>
                      <a:cubicBezTo>
                        <a:pt x="2374" y="539"/>
                        <a:pt x="2374" y="539"/>
                        <a:pt x="2365" y="539"/>
                      </a:cubicBezTo>
                      <a:lnTo>
                        <a:pt x="2365" y="539"/>
                      </a:lnTo>
                      <a:lnTo>
                        <a:pt x="2356" y="539"/>
                      </a:lnTo>
                      <a:cubicBezTo>
                        <a:pt x="2356" y="539"/>
                        <a:pt x="2356" y="539"/>
                        <a:pt x="2347" y="539"/>
                      </a:cubicBezTo>
                      <a:lnTo>
                        <a:pt x="2347" y="539"/>
                      </a:lnTo>
                      <a:lnTo>
                        <a:pt x="2338" y="539"/>
                      </a:lnTo>
                      <a:cubicBezTo>
                        <a:pt x="2338" y="548"/>
                        <a:pt x="2338" y="548"/>
                        <a:pt x="2338" y="548"/>
                      </a:cubicBezTo>
                      <a:cubicBezTo>
                        <a:pt x="2329" y="548"/>
                        <a:pt x="2329" y="548"/>
                        <a:pt x="2329" y="548"/>
                      </a:cubicBezTo>
                      <a:lnTo>
                        <a:pt x="2320" y="548"/>
                      </a:lnTo>
                      <a:cubicBezTo>
                        <a:pt x="2320" y="548"/>
                        <a:pt x="2320" y="548"/>
                        <a:pt x="2311" y="548"/>
                      </a:cubicBezTo>
                      <a:lnTo>
                        <a:pt x="2311" y="548"/>
                      </a:lnTo>
                      <a:cubicBezTo>
                        <a:pt x="2293" y="557"/>
                        <a:pt x="2266" y="566"/>
                        <a:pt x="2248" y="575"/>
                      </a:cubicBezTo>
                      <a:lnTo>
                        <a:pt x="2248" y="575"/>
                      </a:lnTo>
                      <a:cubicBezTo>
                        <a:pt x="2248" y="575"/>
                        <a:pt x="2239" y="575"/>
                        <a:pt x="2239" y="584"/>
                      </a:cubicBezTo>
                      <a:lnTo>
                        <a:pt x="2239" y="584"/>
                      </a:lnTo>
                      <a:lnTo>
                        <a:pt x="2230" y="584"/>
                      </a:lnTo>
                      <a:lnTo>
                        <a:pt x="2230" y="593"/>
                      </a:lnTo>
                      <a:lnTo>
                        <a:pt x="2221" y="593"/>
                      </a:lnTo>
                      <a:lnTo>
                        <a:pt x="2221" y="593"/>
                      </a:lnTo>
                      <a:cubicBezTo>
                        <a:pt x="2221" y="602"/>
                        <a:pt x="2212" y="602"/>
                        <a:pt x="2212" y="602"/>
                      </a:cubicBezTo>
                      <a:lnTo>
                        <a:pt x="2212" y="602"/>
                      </a:lnTo>
                      <a:cubicBezTo>
                        <a:pt x="2212" y="602"/>
                        <a:pt x="2212" y="611"/>
                        <a:pt x="2203" y="611"/>
                      </a:cubicBezTo>
                      <a:lnTo>
                        <a:pt x="2203" y="611"/>
                      </a:lnTo>
                      <a:cubicBezTo>
                        <a:pt x="2203" y="611"/>
                        <a:pt x="2203" y="611"/>
                        <a:pt x="2203" y="620"/>
                      </a:cubicBezTo>
                      <a:cubicBezTo>
                        <a:pt x="2194" y="620"/>
                        <a:pt x="2194" y="620"/>
                        <a:pt x="2194" y="620"/>
                      </a:cubicBezTo>
                      <a:lnTo>
                        <a:pt x="2194" y="620"/>
                      </a:lnTo>
                      <a:cubicBezTo>
                        <a:pt x="2194" y="629"/>
                        <a:pt x="2185" y="629"/>
                        <a:pt x="2185" y="629"/>
                      </a:cubicBezTo>
                      <a:lnTo>
                        <a:pt x="2185" y="629"/>
                      </a:lnTo>
                      <a:cubicBezTo>
                        <a:pt x="2185" y="638"/>
                        <a:pt x="2185" y="638"/>
                        <a:pt x="2176" y="638"/>
                      </a:cubicBezTo>
                      <a:lnTo>
                        <a:pt x="2176" y="638"/>
                      </a:lnTo>
                      <a:cubicBezTo>
                        <a:pt x="2176" y="647"/>
                        <a:pt x="2176" y="647"/>
                        <a:pt x="2176" y="647"/>
                      </a:cubicBezTo>
                      <a:lnTo>
                        <a:pt x="2176" y="647"/>
                      </a:lnTo>
                      <a:cubicBezTo>
                        <a:pt x="2167" y="656"/>
                        <a:pt x="2167" y="656"/>
                        <a:pt x="2167" y="656"/>
                      </a:cubicBezTo>
                      <a:lnTo>
                        <a:pt x="2167" y="656"/>
                      </a:lnTo>
                      <a:cubicBezTo>
                        <a:pt x="2167" y="665"/>
                        <a:pt x="2167" y="665"/>
                        <a:pt x="2167" y="665"/>
                      </a:cubicBezTo>
                      <a:lnTo>
                        <a:pt x="2158" y="665"/>
                      </a:lnTo>
                      <a:cubicBezTo>
                        <a:pt x="2158" y="674"/>
                        <a:pt x="2158" y="674"/>
                        <a:pt x="2158" y="674"/>
                      </a:cubicBezTo>
                      <a:lnTo>
                        <a:pt x="2158" y="683"/>
                      </a:lnTo>
                      <a:lnTo>
                        <a:pt x="2158" y="683"/>
                      </a:lnTo>
                      <a:cubicBezTo>
                        <a:pt x="2149" y="692"/>
                        <a:pt x="2149" y="692"/>
                        <a:pt x="2149" y="692"/>
                      </a:cubicBezTo>
                      <a:cubicBezTo>
                        <a:pt x="2149" y="692"/>
                        <a:pt x="2149" y="692"/>
                        <a:pt x="2149" y="701"/>
                      </a:cubicBezTo>
                      <a:lnTo>
                        <a:pt x="2149" y="701"/>
                      </a:lnTo>
                      <a:cubicBezTo>
                        <a:pt x="2149" y="701"/>
                        <a:pt x="2149" y="701"/>
                        <a:pt x="2149" y="710"/>
                      </a:cubicBezTo>
                      <a:lnTo>
                        <a:pt x="2149" y="710"/>
                      </a:lnTo>
                      <a:lnTo>
                        <a:pt x="2140" y="719"/>
                      </a:lnTo>
                      <a:lnTo>
                        <a:pt x="2140" y="719"/>
                      </a:lnTo>
                      <a:cubicBezTo>
                        <a:pt x="2140" y="728"/>
                        <a:pt x="2140" y="728"/>
                        <a:pt x="2140" y="728"/>
                      </a:cubicBezTo>
                      <a:cubicBezTo>
                        <a:pt x="2140" y="728"/>
                        <a:pt x="2140" y="728"/>
                        <a:pt x="2140" y="737"/>
                      </a:cubicBezTo>
                      <a:lnTo>
                        <a:pt x="2140" y="737"/>
                      </a:lnTo>
                      <a:cubicBezTo>
                        <a:pt x="2140" y="746"/>
                        <a:pt x="2140" y="746"/>
                        <a:pt x="2140" y="746"/>
                      </a:cubicBezTo>
                      <a:cubicBezTo>
                        <a:pt x="2140" y="746"/>
                        <a:pt x="2140" y="746"/>
                        <a:pt x="2140" y="755"/>
                      </a:cubicBezTo>
                      <a:lnTo>
                        <a:pt x="2140" y="755"/>
                      </a:lnTo>
                      <a:cubicBezTo>
                        <a:pt x="2140" y="764"/>
                        <a:pt x="2140" y="764"/>
                        <a:pt x="2140" y="764"/>
                      </a:cubicBezTo>
                      <a:lnTo>
                        <a:pt x="2140" y="773"/>
                      </a:lnTo>
                      <a:cubicBezTo>
                        <a:pt x="2140" y="1520"/>
                        <a:pt x="2140" y="1520"/>
                        <a:pt x="2140" y="1520"/>
                      </a:cubicBezTo>
                      <a:cubicBezTo>
                        <a:pt x="2140" y="1529"/>
                        <a:pt x="2131" y="1537"/>
                        <a:pt x="2122" y="1537"/>
                      </a:cubicBezTo>
                      <a:cubicBezTo>
                        <a:pt x="2104" y="1537"/>
                        <a:pt x="2095" y="1529"/>
                        <a:pt x="2095" y="1520"/>
                      </a:cubicBezTo>
                      <a:cubicBezTo>
                        <a:pt x="2095" y="773"/>
                        <a:pt x="2095" y="773"/>
                        <a:pt x="2095" y="773"/>
                      </a:cubicBezTo>
                      <a:cubicBezTo>
                        <a:pt x="2095" y="449"/>
                        <a:pt x="2095" y="449"/>
                        <a:pt x="2095" y="449"/>
                      </a:cubicBezTo>
                      <a:cubicBezTo>
                        <a:pt x="2095" y="440"/>
                        <a:pt x="2095" y="440"/>
                        <a:pt x="2095" y="440"/>
                      </a:cubicBezTo>
                      <a:cubicBezTo>
                        <a:pt x="2095" y="350"/>
                        <a:pt x="2041" y="269"/>
                        <a:pt x="1960" y="233"/>
                      </a:cubicBezTo>
                      <a:lnTo>
                        <a:pt x="1951" y="224"/>
                      </a:lnTo>
                      <a:cubicBezTo>
                        <a:pt x="1951" y="224"/>
                        <a:pt x="1951" y="224"/>
                        <a:pt x="1942" y="224"/>
                      </a:cubicBezTo>
                      <a:lnTo>
                        <a:pt x="1933" y="224"/>
                      </a:lnTo>
                      <a:cubicBezTo>
                        <a:pt x="1933" y="215"/>
                        <a:pt x="1924" y="215"/>
                        <a:pt x="1924" y="215"/>
                      </a:cubicBezTo>
                      <a:lnTo>
                        <a:pt x="1924" y="215"/>
                      </a:lnTo>
                      <a:cubicBezTo>
                        <a:pt x="1916" y="215"/>
                        <a:pt x="1916" y="215"/>
                        <a:pt x="1916" y="215"/>
                      </a:cubicBezTo>
                      <a:lnTo>
                        <a:pt x="1906" y="215"/>
                      </a:lnTo>
                      <a:cubicBezTo>
                        <a:pt x="1906" y="215"/>
                        <a:pt x="1906" y="215"/>
                        <a:pt x="1897" y="215"/>
                      </a:cubicBezTo>
                      <a:lnTo>
                        <a:pt x="1897" y="215"/>
                      </a:lnTo>
                      <a:lnTo>
                        <a:pt x="1888" y="215"/>
                      </a:lnTo>
                      <a:lnTo>
                        <a:pt x="1888" y="215"/>
                      </a:lnTo>
                      <a:cubicBezTo>
                        <a:pt x="1880" y="206"/>
                        <a:pt x="1880" y="206"/>
                        <a:pt x="1880" y="206"/>
                      </a:cubicBezTo>
                      <a:cubicBezTo>
                        <a:pt x="1880" y="206"/>
                        <a:pt x="1880" y="206"/>
                        <a:pt x="1870" y="206"/>
                      </a:cubicBezTo>
                      <a:cubicBezTo>
                        <a:pt x="1870" y="206"/>
                        <a:pt x="1870" y="206"/>
                        <a:pt x="1861" y="206"/>
                      </a:cubicBezTo>
                      <a:lnTo>
                        <a:pt x="1861" y="206"/>
                      </a:lnTo>
                      <a:lnTo>
                        <a:pt x="1861" y="206"/>
                      </a:lnTo>
                      <a:cubicBezTo>
                        <a:pt x="1861" y="206"/>
                        <a:pt x="1861" y="206"/>
                        <a:pt x="1852" y="206"/>
                      </a:cubicBezTo>
                      <a:lnTo>
                        <a:pt x="1852" y="206"/>
                      </a:lnTo>
                      <a:cubicBezTo>
                        <a:pt x="1844" y="206"/>
                        <a:pt x="1844" y="206"/>
                        <a:pt x="1844" y="215"/>
                      </a:cubicBezTo>
                      <a:cubicBezTo>
                        <a:pt x="1844" y="215"/>
                        <a:pt x="1844" y="215"/>
                        <a:pt x="1834" y="215"/>
                      </a:cubicBezTo>
                      <a:lnTo>
                        <a:pt x="1834" y="215"/>
                      </a:lnTo>
                      <a:cubicBezTo>
                        <a:pt x="1825" y="215"/>
                        <a:pt x="1825" y="215"/>
                        <a:pt x="1825" y="215"/>
                      </a:cubicBezTo>
                      <a:cubicBezTo>
                        <a:pt x="1825" y="215"/>
                        <a:pt x="1825" y="215"/>
                        <a:pt x="1816" y="215"/>
                      </a:cubicBezTo>
                      <a:lnTo>
                        <a:pt x="1816" y="215"/>
                      </a:lnTo>
                      <a:lnTo>
                        <a:pt x="1808" y="215"/>
                      </a:lnTo>
                      <a:lnTo>
                        <a:pt x="1808" y="215"/>
                      </a:lnTo>
                      <a:cubicBezTo>
                        <a:pt x="1781" y="224"/>
                        <a:pt x="1762" y="233"/>
                        <a:pt x="1745" y="242"/>
                      </a:cubicBezTo>
                      <a:lnTo>
                        <a:pt x="1745" y="242"/>
                      </a:lnTo>
                      <a:cubicBezTo>
                        <a:pt x="1736" y="242"/>
                        <a:pt x="1736" y="251"/>
                        <a:pt x="1736" y="251"/>
                      </a:cubicBezTo>
                      <a:cubicBezTo>
                        <a:pt x="1736" y="251"/>
                        <a:pt x="1736" y="251"/>
                        <a:pt x="1726" y="251"/>
                      </a:cubicBezTo>
                      <a:cubicBezTo>
                        <a:pt x="1726" y="251"/>
                        <a:pt x="1726" y="251"/>
                        <a:pt x="1726" y="261"/>
                      </a:cubicBezTo>
                      <a:lnTo>
                        <a:pt x="1717" y="261"/>
                      </a:lnTo>
                      <a:lnTo>
                        <a:pt x="1717" y="261"/>
                      </a:lnTo>
                      <a:lnTo>
                        <a:pt x="1709" y="269"/>
                      </a:lnTo>
                      <a:lnTo>
                        <a:pt x="1709" y="269"/>
                      </a:lnTo>
                      <a:cubicBezTo>
                        <a:pt x="1709" y="269"/>
                        <a:pt x="1709" y="269"/>
                        <a:pt x="1700" y="269"/>
                      </a:cubicBezTo>
                      <a:cubicBezTo>
                        <a:pt x="1700" y="278"/>
                        <a:pt x="1700" y="278"/>
                        <a:pt x="1700" y="278"/>
                      </a:cubicBezTo>
                      <a:cubicBezTo>
                        <a:pt x="1700" y="278"/>
                        <a:pt x="1700" y="278"/>
                        <a:pt x="1690" y="278"/>
                      </a:cubicBezTo>
                      <a:cubicBezTo>
                        <a:pt x="1690" y="287"/>
                        <a:pt x="1690" y="287"/>
                        <a:pt x="1690" y="287"/>
                      </a:cubicBezTo>
                      <a:lnTo>
                        <a:pt x="1690" y="287"/>
                      </a:lnTo>
                      <a:lnTo>
                        <a:pt x="1682" y="297"/>
                      </a:lnTo>
                      <a:lnTo>
                        <a:pt x="1682" y="297"/>
                      </a:lnTo>
                      <a:cubicBezTo>
                        <a:pt x="1682" y="297"/>
                        <a:pt x="1682" y="297"/>
                        <a:pt x="1682" y="305"/>
                      </a:cubicBezTo>
                      <a:cubicBezTo>
                        <a:pt x="1673" y="305"/>
                        <a:pt x="1673" y="305"/>
                        <a:pt x="1673" y="305"/>
                      </a:cubicBezTo>
                      <a:cubicBezTo>
                        <a:pt x="1673" y="305"/>
                        <a:pt x="1673" y="305"/>
                        <a:pt x="1673" y="314"/>
                      </a:cubicBezTo>
                      <a:cubicBezTo>
                        <a:pt x="1673" y="314"/>
                        <a:pt x="1673" y="314"/>
                        <a:pt x="1664" y="314"/>
                      </a:cubicBezTo>
                      <a:cubicBezTo>
                        <a:pt x="1664" y="314"/>
                        <a:pt x="1664" y="314"/>
                        <a:pt x="1664" y="323"/>
                      </a:cubicBezTo>
                      <a:lnTo>
                        <a:pt x="1664" y="323"/>
                      </a:lnTo>
                      <a:cubicBezTo>
                        <a:pt x="1664" y="323"/>
                        <a:pt x="1664" y="323"/>
                        <a:pt x="1664" y="332"/>
                      </a:cubicBezTo>
                      <a:cubicBezTo>
                        <a:pt x="1654" y="332"/>
                        <a:pt x="1654" y="332"/>
                        <a:pt x="1654" y="332"/>
                      </a:cubicBezTo>
                      <a:lnTo>
                        <a:pt x="1654" y="341"/>
                      </a:lnTo>
                      <a:cubicBezTo>
                        <a:pt x="1654" y="341"/>
                        <a:pt x="1654" y="341"/>
                        <a:pt x="1654" y="350"/>
                      </a:cubicBezTo>
                      <a:cubicBezTo>
                        <a:pt x="1654" y="350"/>
                        <a:pt x="1654" y="350"/>
                        <a:pt x="1646" y="350"/>
                      </a:cubicBezTo>
                      <a:cubicBezTo>
                        <a:pt x="1646" y="350"/>
                        <a:pt x="1646" y="350"/>
                        <a:pt x="1646" y="359"/>
                      </a:cubicBezTo>
                      <a:lnTo>
                        <a:pt x="1646" y="359"/>
                      </a:lnTo>
                      <a:cubicBezTo>
                        <a:pt x="1646" y="359"/>
                        <a:pt x="1646" y="359"/>
                        <a:pt x="1646" y="368"/>
                      </a:cubicBezTo>
                      <a:lnTo>
                        <a:pt x="1646" y="368"/>
                      </a:lnTo>
                      <a:cubicBezTo>
                        <a:pt x="1637" y="368"/>
                        <a:pt x="1637" y="377"/>
                        <a:pt x="1637" y="377"/>
                      </a:cubicBezTo>
                      <a:lnTo>
                        <a:pt x="1637" y="377"/>
                      </a:lnTo>
                      <a:cubicBezTo>
                        <a:pt x="1637" y="386"/>
                        <a:pt x="1637" y="386"/>
                        <a:pt x="1637" y="386"/>
                      </a:cubicBezTo>
                      <a:cubicBezTo>
                        <a:pt x="1637" y="386"/>
                        <a:pt x="1637" y="386"/>
                        <a:pt x="1637" y="395"/>
                      </a:cubicBezTo>
                      <a:lnTo>
                        <a:pt x="1637" y="395"/>
                      </a:lnTo>
                      <a:lnTo>
                        <a:pt x="1637" y="404"/>
                      </a:lnTo>
                      <a:cubicBezTo>
                        <a:pt x="1637" y="404"/>
                        <a:pt x="1628" y="404"/>
                        <a:pt x="1628" y="413"/>
                      </a:cubicBezTo>
                      <a:lnTo>
                        <a:pt x="1628" y="413"/>
                      </a:lnTo>
                      <a:lnTo>
                        <a:pt x="1628" y="422"/>
                      </a:lnTo>
                      <a:cubicBezTo>
                        <a:pt x="1628" y="422"/>
                        <a:pt x="1628" y="422"/>
                        <a:pt x="1628" y="431"/>
                      </a:cubicBezTo>
                      <a:lnTo>
                        <a:pt x="1628" y="431"/>
                      </a:lnTo>
                      <a:cubicBezTo>
                        <a:pt x="1628" y="440"/>
                        <a:pt x="1628" y="440"/>
                        <a:pt x="1628" y="440"/>
                      </a:cubicBezTo>
                      <a:cubicBezTo>
                        <a:pt x="1628" y="1520"/>
                        <a:pt x="1628" y="1520"/>
                        <a:pt x="1628" y="1520"/>
                      </a:cubicBezTo>
                      <a:cubicBezTo>
                        <a:pt x="1628" y="1529"/>
                        <a:pt x="1618" y="1537"/>
                        <a:pt x="1610" y="1537"/>
                      </a:cubicBezTo>
                      <a:cubicBezTo>
                        <a:pt x="1601" y="1537"/>
                        <a:pt x="1592" y="1529"/>
                        <a:pt x="1592" y="1520"/>
                      </a:cubicBezTo>
                      <a:cubicBezTo>
                        <a:pt x="1592" y="440"/>
                        <a:pt x="1592" y="440"/>
                        <a:pt x="1592" y="440"/>
                      </a:cubicBezTo>
                      <a:cubicBezTo>
                        <a:pt x="1592" y="233"/>
                        <a:pt x="1592" y="233"/>
                        <a:pt x="1592" y="233"/>
                      </a:cubicBezTo>
                      <a:lnTo>
                        <a:pt x="1592" y="233"/>
                      </a:lnTo>
                      <a:cubicBezTo>
                        <a:pt x="1592" y="134"/>
                        <a:pt x="1529" y="54"/>
                        <a:pt x="1448" y="18"/>
                      </a:cubicBezTo>
                      <a:lnTo>
                        <a:pt x="1448" y="18"/>
                      </a:lnTo>
                      <a:cubicBezTo>
                        <a:pt x="1448" y="18"/>
                        <a:pt x="1439" y="18"/>
                        <a:pt x="1439" y="9"/>
                      </a:cubicBezTo>
                      <a:cubicBezTo>
                        <a:pt x="1430" y="9"/>
                        <a:pt x="1430" y="9"/>
                        <a:pt x="1421" y="9"/>
                      </a:cubicBezTo>
                      <a:lnTo>
                        <a:pt x="1421" y="9"/>
                      </a:lnTo>
                      <a:lnTo>
                        <a:pt x="1412" y="9"/>
                      </a:lnTo>
                      <a:cubicBezTo>
                        <a:pt x="1412" y="0"/>
                        <a:pt x="1412" y="0"/>
                        <a:pt x="1403" y="0"/>
                      </a:cubicBezTo>
                      <a:lnTo>
                        <a:pt x="1403" y="0"/>
                      </a:lnTo>
                      <a:lnTo>
                        <a:pt x="1394" y="0"/>
                      </a:lnTo>
                      <a:lnTo>
                        <a:pt x="1394" y="0"/>
                      </a:lnTo>
                      <a:cubicBezTo>
                        <a:pt x="1385" y="0"/>
                        <a:pt x="1385" y="0"/>
                        <a:pt x="1385" y="0"/>
                      </a:cubicBezTo>
                      <a:lnTo>
                        <a:pt x="1376" y="0"/>
                      </a:lnTo>
                      <a:cubicBezTo>
                        <a:pt x="1376" y="0"/>
                        <a:pt x="1376" y="0"/>
                        <a:pt x="1367" y="0"/>
                      </a:cubicBezTo>
                      <a:lnTo>
                        <a:pt x="1367" y="0"/>
                      </a:lnTo>
                      <a:lnTo>
                        <a:pt x="1358" y="0"/>
                      </a:lnTo>
                      <a:lnTo>
                        <a:pt x="1358" y="0"/>
                      </a:lnTo>
                      <a:lnTo>
                        <a:pt x="1358" y="0"/>
                      </a:lnTo>
                      <a:cubicBezTo>
                        <a:pt x="1349" y="0"/>
                        <a:pt x="1349" y="0"/>
                        <a:pt x="1349" y="0"/>
                      </a:cubicBezTo>
                      <a:lnTo>
                        <a:pt x="1340" y="0"/>
                      </a:lnTo>
                      <a:lnTo>
                        <a:pt x="1340" y="0"/>
                      </a:lnTo>
                      <a:cubicBezTo>
                        <a:pt x="1331" y="0"/>
                        <a:pt x="1331" y="0"/>
                        <a:pt x="1331" y="0"/>
                      </a:cubicBezTo>
                      <a:lnTo>
                        <a:pt x="1322" y="0"/>
                      </a:lnTo>
                      <a:lnTo>
                        <a:pt x="1322" y="0"/>
                      </a:lnTo>
                      <a:cubicBezTo>
                        <a:pt x="1313" y="0"/>
                        <a:pt x="1313" y="0"/>
                        <a:pt x="1313" y="0"/>
                      </a:cubicBezTo>
                      <a:cubicBezTo>
                        <a:pt x="1313" y="0"/>
                        <a:pt x="1313" y="0"/>
                        <a:pt x="1304" y="0"/>
                      </a:cubicBezTo>
                      <a:cubicBezTo>
                        <a:pt x="1304" y="0"/>
                        <a:pt x="1304" y="0"/>
                        <a:pt x="1295" y="9"/>
                      </a:cubicBezTo>
                      <a:lnTo>
                        <a:pt x="1295" y="9"/>
                      </a:lnTo>
                      <a:cubicBezTo>
                        <a:pt x="1277" y="9"/>
                        <a:pt x="1250" y="18"/>
                        <a:pt x="1232" y="35"/>
                      </a:cubicBezTo>
                      <a:lnTo>
                        <a:pt x="1232" y="35"/>
                      </a:lnTo>
                      <a:cubicBezTo>
                        <a:pt x="1232" y="35"/>
                        <a:pt x="1232" y="35"/>
                        <a:pt x="1223" y="35"/>
                      </a:cubicBezTo>
                      <a:lnTo>
                        <a:pt x="1223" y="35"/>
                      </a:lnTo>
                      <a:cubicBezTo>
                        <a:pt x="1223" y="45"/>
                        <a:pt x="1223" y="45"/>
                        <a:pt x="1214" y="45"/>
                      </a:cubicBezTo>
                      <a:lnTo>
                        <a:pt x="1214" y="45"/>
                      </a:lnTo>
                      <a:cubicBezTo>
                        <a:pt x="1214" y="45"/>
                        <a:pt x="1214" y="45"/>
                        <a:pt x="1205" y="54"/>
                      </a:cubicBezTo>
                      <a:lnTo>
                        <a:pt x="1205" y="54"/>
                      </a:lnTo>
                      <a:cubicBezTo>
                        <a:pt x="1205" y="54"/>
                        <a:pt x="1205" y="54"/>
                        <a:pt x="1196" y="54"/>
                      </a:cubicBezTo>
                      <a:cubicBezTo>
                        <a:pt x="1196" y="63"/>
                        <a:pt x="1196" y="63"/>
                        <a:pt x="1196" y="63"/>
                      </a:cubicBezTo>
                      <a:lnTo>
                        <a:pt x="1196" y="63"/>
                      </a:lnTo>
                      <a:cubicBezTo>
                        <a:pt x="1187" y="63"/>
                        <a:pt x="1187" y="71"/>
                        <a:pt x="1187" y="71"/>
                      </a:cubicBezTo>
                      <a:lnTo>
                        <a:pt x="1187" y="71"/>
                      </a:lnTo>
                      <a:cubicBezTo>
                        <a:pt x="1187" y="71"/>
                        <a:pt x="1178" y="71"/>
                        <a:pt x="1178" y="81"/>
                      </a:cubicBezTo>
                      <a:lnTo>
                        <a:pt x="1178" y="81"/>
                      </a:lnTo>
                      <a:cubicBezTo>
                        <a:pt x="1178" y="81"/>
                        <a:pt x="1178" y="81"/>
                        <a:pt x="1169" y="90"/>
                      </a:cubicBezTo>
                      <a:lnTo>
                        <a:pt x="1169" y="90"/>
                      </a:lnTo>
                      <a:cubicBezTo>
                        <a:pt x="1169" y="90"/>
                        <a:pt x="1169" y="90"/>
                        <a:pt x="1169" y="99"/>
                      </a:cubicBezTo>
                      <a:lnTo>
                        <a:pt x="1160" y="99"/>
                      </a:lnTo>
                      <a:cubicBezTo>
                        <a:pt x="1160" y="99"/>
                        <a:pt x="1160" y="99"/>
                        <a:pt x="1160" y="107"/>
                      </a:cubicBezTo>
                      <a:lnTo>
                        <a:pt x="1160" y="107"/>
                      </a:lnTo>
                      <a:cubicBezTo>
                        <a:pt x="1160" y="107"/>
                        <a:pt x="1151" y="107"/>
                        <a:pt x="1151" y="117"/>
                      </a:cubicBezTo>
                      <a:lnTo>
                        <a:pt x="1151" y="117"/>
                      </a:lnTo>
                      <a:cubicBezTo>
                        <a:pt x="1151" y="117"/>
                        <a:pt x="1151" y="117"/>
                        <a:pt x="1151" y="126"/>
                      </a:cubicBezTo>
                      <a:lnTo>
                        <a:pt x="1151" y="126"/>
                      </a:lnTo>
                      <a:cubicBezTo>
                        <a:pt x="1142" y="126"/>
                        <a:pt x="1142" y="134"/>
                        <a:pt x="1142" y="134"/>
                      </a:cubicBezTo>
                      <a:lnTo>
                        <a:pt x="1142" y="134"/>
                      </a:lnTo>
                      <a:lnTo>
                        <a:pt x="1142" y="143"/>
                      </a:lnTo>
                      <a:lnTo>
                        <a:pt x="1142" y="143"/>
                      </a:lnTo>
                      <a:cubicBezTo>
                        <a:pt x="1133" y="153"/>
                        <a:pt x="1133" y="153"/>
                        <a:pt x="1133" y="153"/>
                      </a:cubicBezTo>
                      <a:lnTo>
                        <a:pt x="1133" y="153"/>
                      </a:lnTo>
                      <a:cubicBezTo>
                        <a:pt x="1133" y="162"/>
                        <a:pt x="1133" y="162"/>
                        <a:pt x="1133" y="162"/>
                      </a:cubicBezTo>
                      <a:cubicBezTo>
                        <a:pt x="1133" y="162"/>
                        <a:pt x="1133" y="162"/>
                        <a:pt x="1133" y="170"/>
                      </a:cubicBezTo>
                      <a:lnTo>
                        <a:pt x="1133" y="170"/>
                      </a:lnTo>
                      <a:cubicBezTo>
                        <a:pt x="1124" y="179"/>
                        <a:pt x="1124" y="179"/>
                        <a:pt x="1124" y="179"/>
                      </a:cubicBezTo>
                      <a:cubicBezTo>
                        <a:pt x="1124" y="179"/>
                        <a:pt x="1124" y="179"/>
                        <a:pt x="1124" y="188"/>
                      </a:cubicBezTo>
                      <a:lnTo>
                        <a:pt x="1124" y="188"/>
                      </a:lnTo>
                      <a:lnTo>
                        <a:pt x="1124" y="198"/>
                      </a:lnTo>
                      <a:lnTo>
                        <a:pt x="1124" y="198"/>
                      </a:lnTo>
                      <a:cubicBezTo>
                        <a:pt x="1124" y="206"/>
                        <a:pt x="1124" y="206"/>
                        <a:pt x="1124" y="206"/>
                      </a:cubicBezTo>
                      <a:lnTo>
                        <a:pt x="1124" y="215"/>
                      </a:lnTo>
                      <a:lnTo>
                        <a:pt x="1124" y="215"/>
                      </a:lnTo>
                      <a:cubicBezTo>
                        <a:pt x="1124" y="224"/>
                        <a:pt x="1124" y="224"/>
                        <a:pt x="1124" y="233"/>
                      </a:cubicBezTo>
                      <a:lnTo>
                        <a:pt x="1124" y="233"/>
                      </a:lnTo>
                      <a:lnTo>
                        <a:pt x="1124" y="233"/>
                      </a:lnTo>
                      <a:cubicBezTo>
                        <a:pt x="1124" y="494"/>
                        <a:pt x="1124" y="494"/>
                        <a:pt x="1124" y="494"/>
                      </a:cubicBezTo>
                      <a:cubicBezTo>
                        <a:pt x="1124" y="1520"/>
                        <a:pt x="1124" y="1520"/>
                        <a:pt x="1124" y="1520"/>
                      </a:cubicBezTo>
                      <a:cubicBezTo>
                        <a:pt x="1124" y="1529"/>
                        <a:pt x="1115" y="1537"/>
                        <a:pt x="1106" y="1537"/>
                      </a:cubicBezTo>
                      <a:cubicBezTo>
                        <a:pt x="1097" y="1537"/>
                        <a:pt x="1079" y="1529"/>
                        <a:pt x="1079" y="1520"/>
                      </a:cubicBezTo>
                      <a:cubicBezTo>
                        <a:pt x="1079" y="494"/>
                        <a:pt x="1079" y="494"/>
                        <a:pt x="1079" y="494"/>
                      </a:cubicBezTo>
                      <a:cubicBezTo>
                        <a:pt x="1079" y="494"/>
                        <a:pt x="1079" y="494"/>
                        <a:pt x="1079" y="485"/>
                      </a:cubicBezTo>
                      <a:lnTo>
                        <a:pt x="1079" y="485"/>
                      </a:lnTo>
                      <a:cubicBezTo>
                        <a:pt x="1079" y="476"/>
                        <a:pt x="1079" y="476"/>
                        <a:pt x="1079" y="476"/>
                      </a:cubicBezTo>
                      <a:lnTo>
                        <a:pt x="1079" y="467"/>
                      </a:lnTo>
                      <a:lnTo>
                        <a:pt x="1079" y="467"/>
                      </a:lnTo>
                      <a:cubicBezTo>
                        <a:pt x="1079" y="458"/>
                        <a:pt x="1079" y="458"/>
                        <a:pt x="1079" y="458"/>
                      </a:cubicBezTo>
                      <a:lnTo>
                        <a:pt x="1079" y="449"/>
                      </a:lnTo>
                      <a:cubicBezTo>
                        <a:pt x="1079" y="449"/>
                        <a:pt x="1079" y="449"/>
                        <a:pt x="1079" y="440"/>
                      </a:cubicBezTo>
                      <a:lnTo>
                        <a:pt x="1079" y="440"/>
                      </a:lnTo>
                      <a:cubicBezTo>
                        <a:pt x="1079" y="440"/>
                        <a:pt x="1070" y="440"/>
                        <a:pt x="1070" y="431"/>
                      </a:cubicBezTo>
                      <a:lnTo>
                        <a:pt x="1070" y="431"/>
                      </a:lnTo>
                      <a:lnTo>
                        <a:pt x="1070" y="422"/>
                      </a:lnTo>
                      <a:lnTo>
                        <a:pt x="1070" y="422"/>
                      </a:lnTo>
                      <a:cubicBezTo>
                        <a:pt x="1070" y="413"/>
                        <a:pt x="1070" y="413"/>
                        <a:pt x="1070" y="413"/>
                      </a:cubicBezTo>
                      <a:lnTo>
                        <a:pt x="1061" y="413"/>
                      </a:lnTo>
                      <a:cubicBezTo>
                        <a:pt x="1061" y="404"/>
                        <a:pt x="1061" y="404"/>
                        <a:pt x="1061" y="404"/>
                      </a:cubicBezTo>
                      <a:cubicBezTo>
                        <a:pt x="1061" y="404"/>
                        <a:pt x="1061" y="404"/>
                        <a:pt x="1061" y="395"/>
                      </a:cubicBezTo>
                      <a:lnTo>
                        <a:pt x="1061" y="395"/>
                      </a:lnTo>
                      <a:cubicBezTo>
                        <a:pt x="1052" y="395"/>
                        <a:pt x="1052" y="386"/>
                        <a:pt x="1052" y="386"/>
                      </a:cubicBezTo>
                      <a:lnTo>
                        <a:pt x="1052" y="386"/>
                      </a:lnTo>
                      <a:cubicBezTo>
                        <a:pt x="1052" y="377"/>
                        <a:pt x="1052" y="377"/>
                        <a:pt x="1052" y="377"/>
                      </a:cubicBezTo>
                      <a:lnTo>
                        <a:pt x="1043" y="377"/>
                      </a:lnTo>
                      <a:cubicBezTo>
                        <a:pt x="1043" y="368"/>
                        <a:pt x="1043" y="368"/>
                        <a:pt x="1043" y="368"/>
                      </a:cubicBezTo>
                      <a:lnTo>
                        <a:pt x="1043" y="368"/>
                      </a:lnTo>
                      <a:cubicBezTo>
                        <a:pt x="1043" y="359"/>
                        <a:pt x="1043" y="359"/>
                        <a:pt x="1034" y="359"/>
                      </a:cubicBezTo>
                      <a:lnTo>
                        <a:pt x="1034" y="359"/>
                      </a:lnTo>
                      <a:cubicBezTo>
                        <a:pt x="1034" y="350"/>
                        <a:pt x="1034" y="350"/>
                        <a:pt x="1034" y="350"/>
                      </a:cubicBezTo>
                      <a:lnTo>
                        <a:pt x="1025" y="350"/>
                      </a:lnTo>
                      <a:lnTo>
                        <a:pt x="1025" y="341"/>
                      </a:lnTo>
                      <a:cubicBezTo>
                        <a:pt x="1025" y="341"/>
                        <a:pt x="1025" y="341"/>
                        <a:pt x="1016" y="341"/>
                      </a:cubicBezTo>
                      <a:lnTo>
                        <a:pt x="1016" y="332"/>
                      </a:lnTo>
                      <a:lnTo>
                        <a:pt x="1016" y="332"/>
                      </a:lnTo>
                      <a:cubicBezTo>
                        <a:pt x="1007" y="332"/>
                        <a:pt x="1007" y="332"/>
                        <a:pt x="1007" y="323"/>
                      </a:cubicBezTo>
                      <a:lnTo>
                        <a:pt x="1007" y="323"/>
                      </a:lnTo>
                      <a:lnTo>
                        <a:pt x="998" y="323"/>
                      </a:lnTo>
                      <a:cubicBezTo>
                        <a:pt x="998" y="314"/>
                        <a:pt x="998" y="314"/>
                        <a:pt x="998" y="314"/>
                      </a:cubicBezTo>
                      <a:lnTo>
                        <a:pt x="989" y="314"/>
                      </a:lnTo>
                      <a:lnTo>
                        <a:pt x="989" y="314"/>
                      </a:lnTo>
                      <a:cubicBezTo>
                        <a:pt x="989" y="305"/>
                        <a:pt x="980" y="305"/>
                        <a:pt x="980" y="305"/>
                      </a:cubicBezTo>
                      <a:lnTo>
                        <a:pt x="980" y="305"/>
                      </a:lnTo>
                      <a:cubicBezTo>
                        <a:pt x="953" y="287"/>
                        <a:pt x="935" y="278"/>
                        <a:pt x="908" y="269"/>
                      </a:cubicBezTo>
                      <a:lnTo>
                        <a:pt x="908" y="269"/>
                      </a:lnTo>
                      <a:cubicBezTo>
                        <a:pt x="899" y="269"/>
                        <a:pt x="899" y="269"/>
                        <a:pt x="899" y="269"/>
                      </a:cubicBezTo>
                      <a:lnTo>
                        <a:pt x="890" y="269"/>
                      </a:lnTo>
                      <a:cubicBezTo>
                        <a:pt x="890" y="269"/>
                        <a:pt x="890" y="269"/>
                        <a:pt x="881" y="269"/>
                      </a:cubicBezTo>
                      <a:lnTo>
                        <a:pt x="881" y="269"/>
                      </a:lnTo>
                      <a:lnTo>
                        <a:pt x="872" y="269"/>
                      </a:lnTo>
                      <a:lnTo>
                        <a:pt x="872" y="261"/>
                      </a:lnTo>
                      <a:cubicBezTo>
                        <a:pt x="863" y="261"/>
                        <a:pt x="863" y="261"/>
                        <a:pt x="863" y="261"/>
                      </a:cubicBezTo>
                      <a:lnTo>
                        <a:pt x="854" y="261"/>
                      </a:lnTo>
                      <a:cubicBezTo>
                        <a:pt x="854" y="261"/>
                        <a:pt x="854" y="261"/>
                        <a:pt x="845" y="261"/>
                      </a:cubicBezTo>
                      <a:lnTo>
                        <a:pt x="845" y="261"/>
                      </a:lnTo>
                      <a:lnTo>
                        <a:pt x="845" y="261"/>
                      </a:lnTo>
                      <a:lnTo>
                        <a:pt x="836" y="261"/>
                      </a:lnTo>
                      <a:lnTo>
                        <a:pt x="836" y="261"/>
                      </a:lnTo>
                      <a:cubicBezTo>
                        <a:pt x="827" y="261"/>
                        <a:pt x="827" y="261"/>
                        <a:pt x="827" y="269"/>
                      </a:cubicBezTo>
                      <a:lnTo>
                        <a:pt x="827" y="269"/>
                      </a:lnTo>
                      <a:cubicBezTo>
                        <a:pt x="818" y="269"/>
                        <a:pt x="818" y="269"/>
                        <a:pt x="809" y="269"/>
                      </a:cubicBezTo>
                      <a:lnTo>
                        <a:pt x="809" y="269"/>
                      </a:lnTo>
                      <a:cubicBezTo>
                        <a:pt x="809" y="269"/>
                        <a:pt x="809" y="269"/>
                        <a:pt x="800" y="269"/>
                      </a:cubicBezTo>
                      <a:lnTo>
                        <a:pt x="800" y="269"/>
                      </a:lnTo>
                      <a:lnTo>
                        <a:pt x="791" y="269"/>
                      </a:lnTo>
                      <a:cubicBezTo>
                        <a:pt x="791" y="269"/>
                        <a:pt x="791" y="269"/>
                        <a:pt x="782" y="269"/>
                      </a:cubicBezTo>
                      <a:lnTo>
                        <a:pt x="782" y="269"/>
                      </a:lnTo>
                      <a:cubicBezTo>
                        <a:pt x="773" y="278"/>
                        <a:pt x="773" y="278"/>
                        <a:pt x="764" y="278"/>
                      </a:cubicBezTo>
                      <a:cubicBezTo>
                        <a:pt x="764" y="278"/>
                        <a:pt x="764" y="278"/>
                        <a:pt x="755" y="278"/>
                      </a:cubicBezTo>
                      <a:lnTo>
                        <a:pt x="755" y="287"/>
                      </a:lnTo>
                      <a:cubicBezTo>
                        <a:pt x="674" y="323"/>
                        <a:pt x="611" y="404"/>
                        <a:pt x="611" y="494"/>
                      </a:cubicBezTo>
                      <a:cubicBezTo>
                        <a:pt x="611" y="503"/>
                        <a:pt x="611" y="503"/>
                        <a:pt x="611" y="503"/>
                      </a:cubicBezTo>
                      <a:cubicBezTo>
                        <a:pt x="611" y="1520"/>
                        <a:pt x="611" y="1520"/>
                        <a:pt x="611" y="1520"/>
                      </a:cubicBezTo>
                      <a:cubicBezTo>
                        <a:pt x="611" y="1897"/>
                        <a:pt x="611" y="1897"/>
                        <a:pt x="611" y="1897"/>
                      </a:cubicBezTo>
                      <a:cubicBezTo>
                        <a:pt x="611" y="1924"/>
                        <a:pt x="593" y="1951"/>
                        <a:pt x="566" y="1951"/>
                      </a:cubicBezTo>
                      <a:cubicBezTo>
                        <a:pt x="539" y="1960"/>
                        <a:pt x="512" y="1933"/>
                        <a:pt x="512" y="1906"/>
                      </a:cubicBezTo>
                      <a:cubicBezTo>
                        <a:pt x="476" y="1592"/>
                        <a:pt x="476" y="1592"/>
                        <a:pt x="476" y="1592"/>
                      </a:cubicBezTo>
                      <a:cubicBezTo>
                        <a:pt x="458" y="1457"/>
                        <a:pt x="341" y="1367"/>
                        <a:pt x="215" y="1385"/>
                      </a:cubicBezTo>
                      <a:cubicBezTo>
                        <a:pt x="90" y="1403"/>
                        <a:pt x="0" y="1520"/>
                        <a:pt x="18" y="1654"/>
                      </a:cubicBezTo>
                      <a:cubicBezTo>
                        <a:pt x="126" y="2509"/>
                        <a:pt x="126" y="2509"/>
                        <a:pt x="126" y="2509"/>
                      </a:cubicBezTo>
                      <a:cubicBezTo>
                        <a:pt x="162" y="2608"/>
                        <a:pt x="162" y="2608"/>
                        <a:pt x="162" y="2608"/>
                      </a:cubicBezTo>
                      <a:cubicBezTo>
                        <a:pt x="198" y="2698"/>
                        <a:pt x="251" y="2788"/>
                        <a:pt x="305" y="2869"/>
                      </a:cubicBezTo>
                      <a:cubicBezTo>
                        <a:pt x="395" y="2995"/>
                        <a:pt x="494" y="3111"/>
                        <a:pt x="611" y="3219"/>
                      </a:cubicBezTo>
                      <a:lnTo>
                        <a:pt x="611" y="3219"/>
                      </a:lnTo>
                      <a:cubicBezTo>
                        <a:pt x="611" y="3228"/>
                        <a:pt x="611" y="3228"/>
                        <a:pt x="611" y="3228"/>
                      </a:cubicBezTo>
                      <a:cubicBezTo>
                        <a:pt x="611" y="3759"/>
                        <a:pt x="611" y="3759"/>
                        <a:pt x="611" y="3759"/>
                      </a:cubicBezTo>
                      <a:lnTo>
                        <a:pt x="611" y="3759"/>
                      </a:lnTo>
                      <a:cubicBezTo>
                        <a:pt x="611" y="3768"/>
                        <a:pt x="620" y="3777"/>
                        <a:pt x="638" y="3777"/>
                      </a:cubicBezTo>
                      <a:cubicBezTo>
                        <a:pt x="2077" y="3777"/>
                        <a:pt x="2077" y="3777"/>
                        <a:pt x="2077" y="3777"/>
                      </a:cubicBezTo>
                      <a:cubicBezTo>
                        <a:pt x="2086" y="3777"/>
                        <a:pt x="2095" y="3768"/>
                        <a:pt x="2095" y="3759"/>
                      </a:cubicBezTo>
                      <a:lnTo>
                        <a:pt x="2095" y="3759"/>
                      </a:lnTo>
                      <a:cubicBezTo>
                        <a:pt x="2095" y="3031"/>
                        <a:pt x="2095" y="3031"/>
                        <a:pt x="2095" y="3031"/>
                      </a:cubicBezTo>
                      <a:cubicBezTo>
                        <a:pt x="2104" y="3031"/>
                        <a:pt x="2104" y="3031"/>
                        <a:pt x="2104" y="3031"/>
                      </a:cubicBezTo>
                      <a:cubicBezTo>
                        <a:pt x="2419" y="2824"/>
                        <a:pt x="2608" y="2473"/>
                        <a:pt x="2608" y="2095"/>
                      </a:cubicBezTo>
                      <a:cubicBezTo>
                        <a:pt x="2608" y="1520"/>
                        <a:pt x="2608" y="1520"/>
                        <a:pt x="2608" y="1520"/>
                      </a:cubicBezTo>
                      <a:cubicBezTo>
                        <a:pt x="2608" y="782"/>
                        <a:pt x="2608" y="782"/>
                        <a:pt x="2608" y="782"/>
                      </a:cubicBezTo>
                      <a:cubicBezTo>
                        <a:pt x="2608" y="773"/>
                        <a:pt x="2608" y="773"/>
                        <a:pt x="2608" y="773"/>
                      </a:cubicBezTo>
                      <a:cubicBezTo>
                        <a:pt x="2608" y="683"/>
                        <a:pt x="2545" y="602"/>
                        <a:pt x="2464" y="557"/>
                      </a:cubicBezTo>
                    </a:path>
                  </a:pathLst>
                </a:custGeom>
                <a:solidFill>
                  <a:srgbClr val="5C4718"/>
                </a:solidFill>
                <a:ln w="9525" cap="flat">
                  <a:solidFill>
                    <a:schemeClr val="bg2"/>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a:p>
              </p:txBody>
            </p:sp>
            <p:sp>
              <p:nvSpPr>
                <p:cNvPr id="12" name="Freeform 173">
                  <a:extLst>
                    <a:ext uri="{FF2B5EF4-FFF2-40B4-BE49-F238E27FC236}">
                      <a16:creationId xmlns="" xmlns:a16="http://schemas.microsoft.com/office/drawing/2014/main" id="{5833E181-525F-4F5F-9CB9-C2303EA9138C}"/>
                    </a:ext>
                  </a:extLst>
                </p:cNvPr>
                <p:cNvSpPr>
                  <a:spLocks noChangeArrowheads="1"/>
                </p:cNvSpPr>
                <p:nvPr/>
              </p:nvSpPr>
              <p:spPr bwMode="auto">
                <a:xfrm>
                  <a:off x="6044799" y="11147911"/>
                  <a:ext cx="1854114" cy="1881380"/>
                </a:xfrm>
                <a:custGeom>
                  <a:avLst/>
                  <a:gdLst>
                    <a:gd name="T0" fmla="*/ 0 w 1800"/>
                    <a:gd name="T1" fmla="*/ 1826 h 1827"/>
                    <a:gd name="T2" fmla="*/ 0 w 1800"/>
                    <a:gd name="T3" fmla="*/ 1826 h 1827"/>
                    <a:gd name="T4" fmla="*/ 1799 w 1800"/>
                    <a:gd name="T5" fmla="*/ 1826 h 1827"/>
                    <a:gd name="T6" fmla="*/ 1799 w 1800"/>
                    <a:gd name="T7" fmla="*/ 18 h 1827"/>
                    <a:gd name="T8" fmla="*/ 1781 w 1800"/>
                    <a:gd name="T9" fmla="*/ 0 h 1827"/>
                    <a:gd name="T10" fmla="*/ 18 w 1800"/>
                    <a:gd name="T11" fmla="*/ 0 h 1827"/>
                    <a:gd name="T12" fmla="*/ 0 w 1800"/>
                    <a:gd name="T13" fmla="*/ 18 h 1827"/>
                    <a:gd name="T14" fmla="*/ 0 w 1800"/>
                    <a:gd name="T15" fmla="*/ 1826 h 18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00" h="1827">
                      <a:moveTo>
                        <a:pt x="0" y="1826"/>
                      </a:moveTo>
                      <a:lnTo>
                        <a:pt x="0" y="1826"/>
                      </a:lnTo>
                      <a:cubicBezTo>
                        <a:pt x="1799" y="1826"/>
                        <a:pt x="1799" y="1826"/>
                        <a:pt x="1799" y="1826"/>
                      </a:cubicBezTo>
                      <a:cubicBezTo>
                        <a:pt x="1799" y="18"/>
                        <a:pt x="1799" y="18"/>
                        <a:pt x="1799" y="18"/>
                      </a:cubicBezTo>
                      <a:cubicBezTo>
                        <a:pt x="1799" y="9"/>
                        <a:pt x="1790" y="0"/>
                        <a:pt x="1781" y="0"/>
                      </a:cubicBezTo>
                      <a:cubicBezTo>
                        <a:pt x="18" y="0"/>
                        <a:pt x="18" y="0"/>
                        <a:pt x="18" y="0"/>
                      </a:cubicBezTo>
                      <a:cubicBezTo>
                        <a:pt x="9" y="0"/>
                        <a:pt x="0" y="9"/>
                        <a:pt x="0" y="18"/>
                      </a:cubicBezTo>
                      <a:lnTo>
                        <a:pt x="0" y="1826"/>
                      </a:lnTo>
                    </a:path>
                  </a:pathLst>
                </a:custGeom>
                <a:solidFill>
                  <a:srgbClr val="007A87"/>
                </a:solidFill>
                <a:ln w="9525" cap="flat">
                  <a:noFill/>
                  <a:bevel/>
                  <a:headEnd/>
                  <a:tailEnd/>
                </a:ln>
                <a:effectLst/>
              </p:spPr>
              <p:txBody>
                <a:bodyPr wrap="none" anchor="ctr"/>
                <a:lstStyle/>
                <a:p>
                  <a:endParaRPr lang="es-MX"/>
                </a:p>
              </p:txBody>
            </p:sp>
            <p:sp>
              <p:nvSpPr>
                <p:cNvPr id="13" name="Freeform 174">
                  <a:extLst>
                    <a:ext uri="{FF2B5EF4-FFF2-40B4-BE49-F238E27FC236}">
                      <a16:creationId xmlns="" xmlns:a16="http://schemas.microsoft.com/office/drawing/2014/main" id="{E421B3F4-F427-48DB-859F-99D89DE57E81}"/>
                    </a:ext>
                  </a:extLst>
                </p:cNvPr>
                <p:cNvSpPr>
                  <a:spLocks noChangeArrowheads="1"/>
                </p:cNvSpPr>
                <p:nvPr/>
              </p:nvSpPr>
              <p:spPr bwMode="auto">
                <a:xfrm>
                  <a:off x="5572182" y="7194285"/>
                  <a:ext cx="2690283" cy="3894550"/>
                </a:xfrm>
                <a:custGeom>
                  <a:avLst/>
                  <a:gdLst>
                    <a:gd name="T0" fmla="*/ 2437 w 2609"/>
                    <a:gd name="T1" fmla="*/ 548 h 3778"/>
                    <a:gd name="T2" fmla="*/ 2401 w 2609"/>
                    <a:gd name="T3" fmla="*/ 539 h 3778"/>
                    <a:gd name="T4" fmla="*/ 2374 w 2609"/>
                    <a:gd name="T5" fmla="*/ 539 h 3778"/>
                    <a:gd name="T6" fmla="*/ 2338 w 2609"/>
                    <a:gd name="T7" fmla="*/ 548 h 3778"/>
                    <a:gd name="T8" fmla="*/ 2249 w 2609"/>
                    <a:gd name="T9" fmla="*/ 575 h 3778"/>
                    <a:gd name="T10" fmla="*/ 2222 w 2609"/>
                    <a:gd name="T11" fmla="*/ 593 h 3778"/>
                    <a:gd name="T12" fmla="*/ 2194 w 2609"/>
                    <a:gd name="T13" fmla="*/ 620 h 3778"/>
                    <a:gd name="T14" fmla="*/ 2177 w 2609"/>
                    <a:gd name="T15" fmla="*/ 647 h 3778"/>
                    <a:gd name="T16" fmla="*/ 2159 w 2609"/>
                    <a:gd name="T17" fmla="*/ 674 h 3778"/>
                    <a:gd name="T18" fmla="*/ 2150 w 2609"/>
                    <a:gd name="T19" fmla="*/ 710 h 3778"/>
                    <a:gd name="T20" fmla="*/ 2141 w 2609"/>
                    <a:gd name="T21" fmla="*/ 737 h 3778"/>
                    <a:gd name="T22" fmla="*/ 2141 w 2609"/>
                    <a:gd name="T23" fmla="*/ 1520 h 3778"/>
                    <a:gd name="T24" fmla="*/ 1961 w 2609"/>
                    <a:gd name="T25" fmla="*/ 233 h 3778"/>
                    <a:gd name="T26" fmla="*/ 1916 w 2609"/>
                    <a:gd name="T27" fmla="*/ 215 h 3778"/>
                    <a:gd name="T28" fmla="*/ 1880 w 2609"/>
                    <a:gd name="T29" fmla="*/ 206 h 3778"/>
                    <a:gd name="T30" fmla="*/ 1853 w 2609"/>
                    <a:gd name="T31" fmla="*/ 206 h 3778"/>
                    <a:gd name="T32" fmla="*/ 1817 w 2609"/>
                    <a:gd name="T33" fmla="*/ 215 h 3778"/>
                    <a:gd name="T34" fmla="*/ 1736 w 2609"/>
                    <a:gd name="T35" fmla="*/ 251 h 3778"/>
                    <a:gd name="T36" fmla="*/ 1709 w 2609"/>
                    <a:gd name="T37" fmla="*/ 269 h 3778"/>
                    <a:gd name="T38" fmla="*/ 1682 w 2609"/>
                    <a:gd name="T39" fmla="*/ 297 h 3778"/>
                    <a:gd name="T40" fmla="*/ 1664 w 2609"/>
                    <a:gd name="T41" fmla="*/ 323 h 3778"/>
                    <a:gd name="T42" fmla="*/ 1646 w 2609"/>
                    <a:gd name="T43" fmla="*/ 359 h 3778"/>
                    <a:gd name="T44" fmla="*/ 1637 w 2609"/>
                    <a:gd name="T45" fmla="*/ 386 h 3778"/>
                    <a:gd name="T46" fmla="*/ 1637 w 2609"/>
                    <a:gd name="T47" fmla="*/ 422 h 3778"/>
                    <a:gd name="T48" fmla="*/ 1592 w 2609"/>
                    <a:gd name="T49" fmla="*/ 1520 h 3778"/>
                    <a:gd name="T50" fmla="*/ 1439 w 2609"/>
                    <a:gd name="T51" fmla="*/ 9 h 3778"/>
                    <a:gd name="T52" fmla="*/ 1394 w 2609"/>
                    <a:gd name="T53" fmla="*/ 0 h 3778"/>
                    <a:gd name="T54" fmla="*/ 1358 w 2609"/>
                    <a:gd name="T55" fmla="*/ 0 h 3778"/>
                    <a:gd name="T56" fmla="*/ 1331 w 2609"/>
                    <a:gd name="T57" fmla="*/ 0 h 3778"/>
                    <a:gd name="T58" fmla="*/ 1295 w 2609"/>
                    <a:gd name="T59" fmla="*/ 9 h 3778"/>
                    <a:gd name="T60" fmla="*/ 1214 w 2609"/>
                    <a:gd name="T61" fmla="*/ 45 h 3778"/>
                    <a:gd name="T62" fmla="*/ 1187 w 2609"/>
                    <a:gd name="T63" fmla="*/ 71 h 3778"/>
                    <a:gd name="T64" fmla="*/ 1169 w 2609"/>
                    <a:gd name="T65" fmla="*/ 99 h 3778"/>
                    <a:gd name="T66" fmla="*/ 1151 w 2609"/>
                    <a:gd name="T67" fmla="*/ 126 h 3778"/>
                    <a:gd name="T68" fmla="*/ 1133 w 2609"/>
                    <a:gd name="T69" fmla="*/ 153 h 3778"/>
                    <a:gd name="T70" fmla="*/ 1124 w 2609"/>
                    <a:gd name="T71" fmla="*/ 188 h 3778"/>
                    <a:gd name="T72" fmla="*/ 1124 w 2609"/>
                    <a:gd name="T73" fmla="*/ 215 h 3778"/>
                    <a:gd name="T74" fmla="*/ 1106 w 2609"/>
                    <a:gd name="T75" fmla="*/ 1537 h 3778"/>
                    <a:gd name="T76" fmla="*/ 1079 w 2609"/>
                    <a:gd name="T77" fmla="*/ 467 h 3778"/>
                    <a:gd name="T78" fmla="*/ 1079 w 2609"/>
                    <a:gd name="T79" fmla="*/ 431 h 3778"/>
                    <a:gd name="T80" fmla="*/ 1061 w 2609"/>
                    <a:gd name="T81" fmla="*/ 404 h 3778"/>
                    <a:gd name="T82" fmla="*/ 1052 w 2609"/>
                    <a:gd name="T83" fmla="*/ 377 h 3778"/>
                    <a:gd name="T84" fmla="*/ 1025 w 2609"/>
                    <a:gd name="T85" fmla="*/ 350 h 3778"/>
                    <a:gd name="T86" fmla="*/ 1007 w 2609"/>
                    <a:gd name="T87" fmla="*/ 323 h 3778"/>
                    <a:gd name="T88" fmla="*/ 980 w 2609"/>
                    <a:gd name="T89" fmla="*/ 305 h 3778"/>
                    <a:gd name="T90" fmla="*/ 881 w 2609"/>
                    <a:gd name="T91" fmla="*/ 269 h 3778"/>
                    <a:gd name="T92" fmla="*/ 854 w 2609"/>
                    <a:gd name="T93" fmla="*/ 261 h 3778"/>
                    <a:gd name="T94" fmla="*/ 818 w 2609"/>
                    <a:gd name="T95" fmla="*/ 269 h 3778"/>
                    <a:gd name="T96" fmla="*/ 782 w 2609"/>
                    <a:gd name="T97" fmla="*/ 269 h 3778"/>
                    <a:gd name="T98" fmla="*/ 621 w 2609"/>
                    <a:gd name="T99" fmla="*/ 1520 h 3778"/>
                    <a:gd name="T100" fmla="*/ 18 w 2609"/>
                    <a:gd name="T101" fmla="*/ 1654 h 3778"/>
                    <a:gd name="T102" fmla="*/ 621 w 2609"/>
                    <a:gd name="T103" fmla="*/ 3228 h 3778"/>
                    <a:gd name="T104" fmla="*/ 2096 w 2609"/>
                    <a:gd name="T105" fmla="*/ 3759 h 3778"/>
                    <a:gd name="T106" fmla="*/ 2608 w 2609"/>
                    <a:gd name="T107" fmla="*/ 773 h 3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09" h="3778">
                      <a:moveTo>
                        <a:pt x="2464" y="557"/>
                      </a:moveTo>
                      <a:lnTo>
                        <a:pt x="2464" y="557"/>
                      </a:lnTo>
                      <a:lnTo>
                        <a:pt x="2464" y="557"/>
                      </a:lnTo>
                      <a:lnTo>
                        <a:pt x="2456" y="557"/>
                      </a:lnTo>
                      <a:cubicBezTo>
                        <a:pt x="2446" y="557"/>
                        <a:pt x="2446" y="557"/>
                        <a:pt x="2437" y="548"/>
                      </a:cubicBezTo>
                      <a:lnTo>
                        <a:pt x="2437" y="548"/>
                      </a:lnTo>
                      <a:lnTo>
                        <a:pt x="2428" y="548"/>
                      </a:lnTo>
                      <a:cubicBezTo>
                        <a:pt x="2428" y="548"/>
                        <a:pt x="2428" y="548"/>
                        <a:pt x="2420" y="548"/>
                      </a:cubicBezTo>
                      <a:lnTo>
                        <a:pt x="2420" y="548"/>
                      </a:lnTo>
                      <a:lnTo>
                        <a:pt x="2410" y="548"/>
                      </a:lnTo>
                      <a:lnTo>
                        <a:pt x="2410" y="548"/>
                      </a:lnTo>
                      <a:cubicBezTo>
                        <a:pt x="2401" y="539"/>
                        <a:pt x="2401" y="539"/>
                        <a:pt x="2401" y="539"/>
                      </a:cubicBezTo>
                      <a:cubicBezTo>
                        <a:pt x="2401" y="539"/>
                        <a:pt x="2401" y="539"/>
                        <a:pt x="2393" y="539"/>
                      </a:cubicBezTo>
                      <a:cubicBezTo>
                        <a:pt x="2393" y="539"/>
                        <a:pt x="2393" y="539"/>
                        <a:pt x="2384" y="539"/>
                      </a:cubicBezTo>
                      <a:lnTo>
                        <a:pt x="2384" y="539"/>
                      </a:lnTo>
                      <a:lnTo>
                        <a:pt x="2374" y="539"/>
                      </a:lnTo>
                      <a:lnTo>
                        <a:pt x="2374" y="539"/>
                      </a:lnTo>
                      <a:lnTo>
                        <a:pt x="2374" y="539"/>
                      </a:lnTo>
                      <a:cubicBezTo>
                        <a:pt x="2365" y="539"/>
                        <a:pt x="2365" y="539"/>
                        <a:pt x="2365" y="539"/>
                      </a:cubicBezTo>
                      <a:cubicBezTo>
                        <a:pt x="2365" y="539"/>
                        <a:pt x="2365" y="539"/>
                        <a:pt x="2357" y="539"/>
                      </a:cubicBezTo>
                      <a:lnTo>
                        <a:pt x="2357" y="539"/>
                      </a:lnTo>
                      <a:cubicBezTo>
                        <a:pt x="2348" y="539"/>
                        <a:pt x="2348" y="539"/>
                        <a:pt x="2348" y="539"/>
                      </a:cubicBezTo>
                      <a:cubicBezTo>
                        <a:pt x="2348" y="539"/>
                        <a:pt x="2348" y="539"/>
                        <a:pt x="2338" y="539"/>
                      </a:cubicBezTo>
                      <a:cubicBezTo>
                        <a:pt x="2338" y="548"/>
                        <a:pt x="2338" y="548"/>
                        <a:pt x="2338" y="548"/>
                      </a:cubicBezTo>
                      <a:cubicBezTo>
                        <a:pt x="2329" y="548"/>
                        <a:pt x="2329" y="548"/>
                        <a:pt x="2329" y="548"/>
                      </a:cubicBezTo>
                      <a:lnTo>
                        <a:pt x="2329" y="548"/>
                      </a:lnTo>
                      <a:cubicBezTo>
                        <a:pt x="2321" y="548"/>
                        <a:pt x="2321" y="548"/>
                        <a:pt x="2321" y="548"/>
                      </a:cubicBezTo>
                      <a:cubicBezTo>
                        <a:pt x="2312" y="548"/>
                        <a:pt x="2312" y="548"/>
                        <a:pt x="2312" y="548"/>
                      </a:cubicBezTo>
                      <a:cubicBezTo>
                        <a:pt x="2293" y="557"/>
                        <a:pt x="2276" y="566"/>
                        <a:pt x="2249" y="575"/>
                      </a:cubicBezTo>
                      <a:lnTo>
                        <a:pt x="2249" y="575"/>
                      </a:lnTo>
                      <a:cubicBezTo>
                        <a:pt x="2249" y="575"/>
                        <a:pt x="2249" y="575"/>
                        <a:pt x="2240" y="584"/>
                      </a:cubicBezTo>
                      <a:lnTo>
                        <a:pt x="2240" y="584"/>
                      </a:lnTo>
                      <a:cubicBezTo>
                        <a:pt x="2240" y="584"/>
                        <a:pt x="2240" y="584"/>
                        <a:pt x="2230" y="584"/>
                      </a:cubicBezTo>
                      <a:lnTo>
                        <a:pt x="2230" y="593"/>
                      </a:lnTo>
                      <a:cubicBezTo>
                        <a:pt x="2230" y="593"/>
                        <a:pt x="2230" y="593"/>
                        <a:pt x="2222" y="593"/>
                      </a:cubicBezTo>
                      <a:lnTo>
                        <a:pt x="2222" y="593"/>
                      </a:lnTo>
                      <a:cubicBezTo>
                        <a:pt x="2222" y="602"/>
                        <a:pt x="2222" y="602"/>
                        <a:pt x="2213" y="602"/>
                      </a:cubicBezTo>
                      <a:lnTo>
                        <a:pt x="2213" y="602"/>
                      </a:lnTo>
                      <a:lnTo>
                        <a:pt x="2213" y="611"/>
                      </a:lnTo>
                      <a:cubicBezTo>
                        <a:pt x="2204" y="611"/>
                        <a:pt x="2204" y="611"/>
                        <a:pt x="2204" y="611"/>
                      </a:cubicBezTo>
                      <a:cubicBezTo>
                        <a:pt x="2204" y="611"/>
                        <a:pt x="2204" y="611"/>
                        <a:pt x="2204" y="620"/>
                      </a:cubicBezTo>
                      <a:lnTo>
                        <a:pt x="2194" y="620"/>
                      </a:lnTo>
                      <a:lnTo>
                        <a:pt x="2194" y="620"/>
                      </a:lnTo>
                      <a:cubicBezTo>
                        <a:pt x="2194" y="629"/>
                        <a:pt x="2194" y="629"/>
                        <a:pt x="2186" y="629"/>
                      </a:cubicBezTo>
                      <a:lnTo>
                        <a:pt x="2186" y="629"/>
                      </a:lnTo>
                      <a:cubicBezTo>
                        <a:pt x="2186" y="638"/>
                        <a:pt x="2186" y="638"/>
                        <a:pt x="2186" y="638"/>
                      </a:cubicBezTo>
                      <a:lnTo>
                        <a:pt x="2186" y="638"/>
                      </a:lnTo>
                      <a:cubicBezTo>
                        <a:pt x="2177" y="647"/>
                        <a:pt x="2177" y="647"/>
                        <a:pt x="2177" y="647"/>
                      </a:cubicBezTo>
                      <a:lnTo>
                        <a:pt x="2177" y="647"/>
                      </a:lnTo>
                      <a:cubicBezTo>
                        <a:pt x="2177" y="656"/>
                        <a:pt x="2177" y="656"/>
                        <a:pt x="2168" y="656"/>
                      </a:cubicBezTo>
                      <a:lnTo>
                        <a:pt x="2168" y="656"/>
                      </a:lnTo>
                      <a:cubicBezTo>
                        <a:pt x="2168" y="665"/>
                        <a:pt x="2168" y="665"/>
                        <a:pt x="2168" y="665"/>
                      </a:cubicBezTo>
                      <a:lnTo>
                        <a:pt x="2168" y="665"/>
                      </a:lnTo>
                      <a:cubicBezTo>
                        <a:pt x="2168" y="674"/>
                        <a:pt x="2159" y="674"/>
                        <a:pt x="2159" y="674"/>
                      </a:cubicBezTo>
                      <a:lnTo>
                        <a:pt x="2159" y="683"/>
                      </a:lnTo>
                      <a:lnTo>
                        <a:pt x="2159" y="683"/>
                      </a:lnTo>
                      <a:cubicBezTo>
                        <a:pt x="2159" y="692"/>
                        <a:pt x="2159" y="692"/>
                        <a:pt x="2159" y="692"/>
                      </a:cubicBezTo>
                      <a:cubicBezTo>
                        <a:pt x="2159" y="692"/>
                        <a:pt x="2150" y="692"/>
                        <a:pt x="2150" y="701"/>
                      </a:cubicBezTo>
                      <a:lnTo>
                        <a:pt x="2150" y="701"/>
                      </a:lnTo>
                      <a:cubicBezTo>
                        <a:pt x="2150" y="701"/>
                        <a:pt x="2150" y="701"/>
                        <a:pt x="2150" y="710"/>
                      </a:cubicBezTo>
                      <a:lnTo>
                        <a:pt x="2150" y="710"/>
                      </a:lnTo>
                      <a:lnTo>
                        <a:pt x="2150" y="719"/>
                      </a:lnTo>
                      <a:lnTo>
                        <a:pt x="2150" y="719"/>
                      </a:lnTo>
                      <a:cubicBezTo>
                        <a:pt x="2141" y="728"/>
                        <a:pt x="2141" y="728"/>
                        <a:pt x="2141" y="728"/>
                      </a:cubicBezTo>
                      <a:cubicBezTo>
                        <a:pt x="2141" y="728"/>
                        <a:pt x="2141" y="728"/>
                        <a:pt x="2141" y="737"/>
                      </a:cubicBezTo>
                      <a:lnTo>
                        <a:pt x="2141" y="737"/>
                      </a:lnTo>
                      <a:cubicBezTo>
                        <a:pt x="2141" y="746"/>
                        <a:pt x="2141" y="746"/>
                        <a:pt x="2141" y="746"/>
                      </a:cubicBezTo>
                      <a:cubicBezTo>
                        <a:pt x="2141" y="746"/>
                        <a:pt x="2141" y="746"/>
                        <a:pt x="2141" y="755"/>
                      </a:cubicBezTo>
                      <a:lnTo>
                        <a:pt x="2141" y="755"/>
                      </a:lnTo>
                      <a:cubicBezTo>
                        <a:pt x="2141" y="764"/>
                        <a:pt x="2141" y="764"/>
                        <a:pt x="2141" y="764"/>
                      </a:cubicBezTo>
                      <a:lnTo>
                        <a:pt x="2141" y="773"/>
                      </a:lnTo>
                      <a:cubicBezTo>
                        <a:pt x="2141" y="1520"/>
                        <a:pt x="2141" y="1520"/>
                        <a:pt x="2141" y="1520"/>
                      </a:cubicBezTo>
                      <a:cubicBezTo>
                        <a:pt x="2141" y="1529"/>
                        <a:pt x="2132" y="1537"/>
                        <a:pt x="2123" y="1537"/>
                      </a:cubicBezTo>
                      <a:cubicBezTo>
                        <a:pt x="2114" y="1537"/>
                        <a:pt x="2096" y="1529"/>
                        <a:pt x="2096" y="1520"/>
                      </a:cubicBezTo>
                      <a:cubicBezTo>
                        <a:pt x="2096" y="773"/>
                        <a:pt x="2096" y="773"/>
                        <a:pt x="2096" y="773"/>
                      </a:cubicBezTo>
                      <a:cubicBezTo>
                        <a:pt x="2096" y="449"/>
                        <a:pt x="2096" y="449"/>
                        <a:pt x="2096" y="449"/>
                      </a:cubicBezTo>
                      <a:cubicBezTo>
                        <a:pt x="2096" y="440"/>
                        <a:pt x="2096" y="440"/>
                        <a:pt x="2096" y="440"/>
                      </a:cubicBezTo>
                      <a:cubicBezTo>
                        <a:pt x="2096" y="350"/>
                        <a:pt x="2042" y="269"/>
                        <a:pt x="1961" y="233"/>
                      </a:cubicBezTo>
                      <a:cubicBezTo>
                        <a:pt x="1961" y="233"/>
                        <a:pt x="1961" y="224"/>
                        <a:pt x="1952" y="224"/>
                      </a:cubicBezTo>
                      <a:lnTo>
                        <a:pt x="1952" y="224"/>
                      </a:lnTo>
                      <a:cubicBezTo>
                        <a:pt x="1943" y="224"/>
                        <a:pt x="1934" y="224"/>
                        <a:pt x="1934" y="224"/>
                      </a:cubicBezTo>
                      <a:cubicBezTo>
                        <a:pt x="1934" y="215"/>
                        <a:pt x="1934" y="215"/>
                        <a:pt x="1934" y="215"/>
                      </a:cubicBezTo>
                      <a:cubicBezTo>
                        <a:pt x="1925" y="215"/>
                        <a:pt x="1925" y="215"/>
                        <a:pt x="1925" y="215"/>
                      </a:cubicBezTo>
                      <a:lnTo>
                        <a:pt x="1916" y="215"/>
                      </a:lnTo>
                      <a:lnTo>
                        <a:pt x="1916" y="215"/>
                      </a:lnTo>
                      <a:cubicBezTo>
                        <a:pt x="1907" y="215"/>
                        <a:pt x="1907" y="215"/>
                        <a:pt x="1907" y="215"/>
                      </a:cubicBezTo>
                      <a:cubicBezTo>
                        <a:pt x="1898" y="215"/>
                        <a:pt x="1898" y="215"/>
                        <a:pt x="1898" y="215"/>
                      </a:cubicBezTo>
                      <a:cubicBezTo>
                        <a:pt x="1898" y="215"/>
                        <a:pt x="1898" y="215"/>
                        <a:pt x="1889" y="215"/>
                      </a:cubicBezTo>
                      <a:lnTo>
                        <a:pt x="1889" y="215"/>
                      </a:lnTo>
                      <a:cubicBezTo>
                        <a:pt x="1889" y="206"/>
                        <a:pt x="1880" y="206"/>
                        <a:pt x="1880" y="206"/>
                      </a:cubicBezTo>
                      <a:lnTo>
                        <a:pt x="1880" y="206"/>
                      </a:lnTo>
                      <a:cubicBezTo>
                        <a:pt x="1871" y="206"/>
                        <a:pt x="1871" y="206"/>
                        <a:pt x="1871" y="206"/>
                      </a:cubicBezTo>
                      <a:cubicBezTo>
                        <a:pt x="1871" y="206"/>
                        <a:pt x="1871" y="206"/>
                        <a:pt x="1862" y="206"/>
                      </a:cubicBezTo>
                      <a:lnTo>
                        <a:pt x="1862" y="206"/>
                      </a:lnTo>
                      <a:cubicBezTo>
                        <a:pt x="1862" y="206"/>
                        <a:pt x="1862" y="206"/>
                        <a:pt x="1853" y="206"/>
                      </a:cubicBezTo>
                      <a:lnTo>
                        <a:pt x="1853" y="206"/>
                      </a:lnTo>
                      <a:cubicBezTo>
                        <a:pt x="1853" y="206"/>
                        <a:pt x="1844" y="206"/>
                        <a:pt x="1844" y="215"/>
                      </a:cubicBezTo>
                      <a:lnTo>
                        <a:pt x="1844" y="215"/>
                      </a:lnTo>
                      <a:cubicBezTo>
                        <a:pt x="1835" y="215"/>
                        <a:pt x="1835" y="215"/>
                        <a:pt x="1835" y="215"/>
                      </a:cubicBezTo>
                      <a:cubicBezTo>
                        <a:pt x="1835" y="215"/>
                        <a:pt x="1835" y="215"/>
                        <a:pt x="1826" y="215"/>
                      </a:cubicBezTo>
                      <a:cubicBezTo>
                        <a:pt x="1826" y="215"/>
                        <a:pt x="1826" y="215"/>
                        <a:pt x="1817" y="215"/>
                      </a:cubicBezTo>
                      <a:lnTo>
                        <a:pt x="1817" y="215"/>
                      </a:lnTo>
                      <a:lnTo>
                        <a:pt x="1808" y="215"/>
                      </a:lnTo>
                      <a:lnTo>
                        <a:pt x="1808" y="215"/>
                      </a:lnTo>
                      <a:cubicBezTo>
                        <a:pt x="1781" y="224"/>
                        <a:pt x="1763" y="233"/>
                        <a:pt x="1745" y="242"/>
                      </a:cubicBezTo>
                      <a:lnTo>
                        <a:pt x="1745" y="242"/>
                      </a:lnTo>
                      <a:lnTo>
                        <a:pt x="1736" y="251"/>
                      </a:lnTo>
                      <a:lnTo>
                        <a:pt x="1736" y="251"/>
                      </a:lnTo>
                      <a:cubicBezTo>
                        <a:pt x="1727" y="251"/>
                        <a:pt x="1727" y="251"/>
                        <a:pt x="1727" y="261"/>
                      </a:cubicBezTo>
                      <a:lnTo>
                        <a:pt x="1727" y="261"/>
                      </a:lnTo>
                      <a:cubicBezTo>
                        <a:pt x="1718" y="261"/>
                        <a:pt x="1718" y="261"/>
                        <a:pt x="1718" y="261"/>
                      </a:cubicBezTo>
                      <a:lnTo>
                        <a:pt x="1718" y="269"/>
                      </a:lnTo>
                      <a:cubicBezTo>
                        <a:pt x="1709" y="269"/>
                        <a:pt x="1709" y="269"/>
                        <a:pt x="1709" y="269"/>
                      </a:cubicBezTo>
                      <a:lnTo>
                        <a:pt x="1709" y="269"/>
                      </a:lnTo>
                      <a:cubicBezTo>
                        <a:pt x="1700" y="278"/>
                        <a:pt x="1700" y="278"/>
                        <a:pt x="1700" y="278"/>
                      </a:cubicBezTo>
                      <a:lnTo>
                        <a:pt x="1700" y="278"/>
                      </a:lnTo>
                      <a:cubicBezTo>
                        <a:pt x="1700" y="287"/>
                        <a:pt x="1691" y="287"/>
                        <a:pt x="1691" y="287"/>
                      </a:cubicBezTo>
                      <a:lnTo>
                        <a:pt x="1691" y="287"/>
                      </a:lnTo>
                      <a:lnTo>
                        <a:pt x="1691" y="297"/>
                      </a:lnTo>
                      <a:cubicBezTo>
                        <a:pt x="1682" y="297"/>
                        <a:pt x="1682" y="297"/>
                        <a:pt x="1682" y="297"/>
                      </a:cubicBezTo>
                      <a:cubicBezTo>
                        <a:pt x="1682" y="297"/>
                        <a:pt x="1682" y="297"/>
                        <a:pt x="1682" y="305"/>
                      </a:cubicBezTo>
                      <a:lnTo>
                        <a:pt x="1673" y="305"/>
                      </a:lnTo>
                      <a:cubicBezTo>
                        <a:pt x="1673" y="305"/>
                        <a:pt x="1673" y="305"/>
                        <a:pt x="1673" y="314"/>
                      </a:cubicBezTo>
                      <a:lnTo>
                        <a:pt x="1673" y="314"/>
                      </a:lnTo>
                      <a:cubicBezTo>
                        <a:pt x="1673" y="314"/>
                        <a:pt x="1664" y="314"/>
                        <a:pt x="1664" y="323"/>
                      </a:cubicBezTo>
                      <a:lnTo>
                        <a:pt x="1664" y="323"/>
                      </a:lnTo>
                      <a:cubicBezTo>
                        <a:pt x="1664" y="323"/>
                        <a:pt x="1664" y="323"/>
                        <a:pt x="1664" y="332"/>
                      </a:cubicBezTo>
                      <a:lnTo>
                        <a:pt x="1655" y="332"/>
                      </a:lnTo>
                      <a:lnTo>
                        <a:pt x="1655" y="341"/>
                      </a:lnTo>
                      <a:cubicBezTo>
                        <a:pt x="1655" y="341"/>
                        <a:pt x="1655" y="341"/>
                        <a:pt x="1655" y="350"/>
                      </a:cubicBezTo>
                      <a:lnTo>
                        <a:pt x="1655" y="350"/>
                      </a:lnTo>
                      <a:cubicBezTo>
                        <a:pt x="1655" y="350"/>
                        <a:pt x="1646" y="350"/>
                        <a:pt x="1646" y="359"/>
                      </a:cubicBezTo>
                      <a:lnTo>
                        <a:pt x="1646" y="359"/>
                      </a:lnTo>
                      <a:cubicBezTo>
                        <a:pt x="1646" y="359"/>
                        <a:pt x="1646" y="359"/>
                        <a:pt x="1646" y="368"/>
                      </a:cubicBezTo>
                      <a:lnTo>
                        <a:pt x="1646" y="368"/>
                      </a:lnTo>
                      <a:cubicBezTo>
                        <a:pt x="1646" y="368"/>
                        <a:pt x="1646" y="377"/>
                        <a:pt x="1637" y="377"/>
                      </a:cubicBezTo>
                      <a:lnTo>
                        <a:pt x="1637" y="377"/>
                      </a:lnTo>
                      <a:cubicBezTo>
                        <a:pt x="1637" y="386"/>
                        <a:pt x="1637" y="386"/>
                        <a:pt x="1637" y="386"/>
                      </a:cubicBezTo>
                      <a:cubicBezTo>
                        <a:pt x="1637" y="386"/>
                        <a:pt x="1637" y="386"/>
                        <a:pt x="1637" y="395"/>
                      </a:cubicBezTo>
                      <a:lnTo>
                        <a:pt x="1637" y="395"/>
                      </a:lnTo>
                      <a:lnTo>
                        <a:pt x="1637" y="404"/>
                      </a:lnTo>
                      <a:cubicBezTo>
                        <a:pt x="1637" y="404"/>
                        <a:pt x="1637" y="404"/>
                        <a:pt x="1637" y="413"/>
                      </a:cubicBezTo>
                      <a:lnTo>
                        <a:pt x="1637" y="413"/>
                      </a:lnTo>
                      <a:lnTo>
                        <a:pt x="1637" y="422"/>
                      </a:lnTo>
                      <a:cubicBezTo>
                        <a:pt x="1637" y="422"/>
                        <a:pt x="1628" y="422"/>
                        <a:pt x="1628" y="431"/>
                      </a:cubicBezTo>
                      <a:lnTo>
                        <a:pt x="1628" y="431"/>
                      </a:lnTo>
                      <a:cubicBezTo>
                        <a:pt x="1628" y="440"/>
                        <a:pt x="1628" y="440"/>
                        <a:pt x="1628" y="440"/>
                      </a:cubicBezTo>
                      <a:cubicBezTo>
                        <a:pt x="1628" y="1520"/>
                        <a:pt x="1628" y="1520"/>
                        <a:pt x="1628" y="1520"/>
                      </a:cubicBezTo>
                      <a:cubicBezTo>
                        <a:pt x="1628" y="1529"/>
                        <a:pt x="1628" y="1537"/>
                        <a:pt x="1619" y="1537"/>
                      </a:cubicBezTo>
                      <a:cubicBezTo>
                        <a:pt x="1601" y="1537"/>
                        <a:pt x="1592" y="1529"/>
                        <a:pt x="1592" y="1520"/>
                      </a:cubicBezTo>
                      <a:cubicBezTo>
                        <a:pt x="1592" y="440"/>
                        <a:pt x="1592" y="440"/>
                        <a:pt x="1592" y="440"/>
                      </a:cubicBezTo>
                      <a:cubicBezTo>
                        <a:pt x="1592" y="233"/>
                        <a:pt x="1592" y="233"/>
                        <a:pt x="1592" y="233"/>
                      </a:cubicBezTo>
                      <a:lnTo>
                        <a:pt x="1592" y="233"/>
                      </a:lnTo>
                      <a:cubicBezTo>
                        <a:pt x="1592" y="134"/>
                        <a:pt x="1538" y="54"/>
                        <a:pt x="1448" y="18"/>
                      </a:cubicBezTo>
                      <a:lnTo>
                        <a:pt x="1448" y="18"/>
                      </a:lnTo>
                      <a:cubicBezTo>
                        <a:pt x="1448" y="18"/>
                        <a:pt x="1439" y="18"/>
                        <a:pt x="1439" y="9"/>
                      </a:cubicBezTo>
                      <a:lnTo>
                        <a:pt x="1430" y="9"/>
                      </a:lnTo>
                      <a:cubicBezTo>
                        <a:pt x="1421" y="9"/>
                        <a:pt x="1421" y="9"/>
                        <a:pt x="1421" y="9"/>
                      </a:cubicBezTo>
                      <a:cubicBezTo>
                        <a:pt x="1421" y="9"/>
                        <a:pt x="1421" y="9"/>
                        <a:pt x="1412" y="9"/>
                      </a:cubicBezTo>
                      <a:cubicBezTo>
                        <a:pt x="1412" y="0"/>
                        <a:pt x="1412" y="0"/>
                        <a:pt x="1412" y="0"/>
                      </a:cubicBezTo>
                      <a:cubicBezTo>
                        <a:pt x="1403" y="0"/>
                        <a:pt x="1403" y="0"/>
                        <a:pt x="1403" y="0"/>
                      </a:cubicBezTo>
                      <a:lnTo>
                        <a:pt x="1394" y="0"/>
                      </a:lnTo>
                      <a:lnTo>
                        <a:pt x="1394" y="0"/>
                      </a:lnTo>
                      <a:lnTo>
                        <a:pt x="1385" y="0"/>
                      </a:lnTo>
                      <a:lnTo>
                        <a:pt x="1385" y="0"/>
                      </a:lnTo>
                      <a:cubicBezTo>
                        <a:pt x="1376" y="0"/>
                        <a:pt x="1376" y="0"/>
                        <a:pt x="1376" y="0"/>
                      </a:cubicBezTo>
                      <a:cubicBezTo>
                        <a:pt x="1367" y="0"/>
                        <a:pt x="1367" y="0"/>
                        <a:pt x="1367" y="0"/>
                      </a:cubicBezTo>
                      <a:cubicBezTo>
                        <a:pt x="1367" y="0"/>
                        <a:pt x="1367" y="0"/>
                        <a:pt x="1358" y="0"/>
                      </a:cubicBezTo>
                      <a:lnTo>
                        <a:pt x="1358" y="0"/>
                      </a:lnTo>
                      <a:lnTo>
                        <a:pt x="1358" y="0"/>
                      </a:lnTo>
                      <a:lnTo>
                        <a:pt x="1349" y="0"/>
                      </a:lnTo>
                      <a:cubicBezTo>
                        <a:pt x="1349" y="0"/>
                        <a:pt x="1349" y="0"/>
                        <a:pt x="1340" y="0"/>
                      </a:cubicBezTo>
                      <a:lnTo>
                        <a:pt x="1340" y="0"/>
                      </a:lnTo>
                      <a:lnTo>
                        <a:pt x="1331" y="0"/>
                      </a:lnTo>
                      <a:cubicBezTo>
                        <a:pt x="1331" y="0"/>
                        <a:pt x="1331" y="0"/>
                        <a:pt x="1322" y="0"/>
                      </a:cubicBezTo>
                      <a:lnTo>
                        <a:pt x="1322" y="0"/>
                      </a:lnTo>
                      <a:lnTo>
                        <a:pt x="1313" y="0"/>
                      </a:lnTo>
                      <a:lnTo>
                        <a:pt x="1313" y="0"/>
                      </a:lnTo>
                      <a:cubicBezTo>
                        <a:pt x="1304" y="0"/>
                        <a:pt x="1304" y="0"/>
                        <a:pt x="1304" y="9"/>
                      </a:cubicBezTo>
                      <a:cubicBezTo>
                        <a:pt x="1304" y="9"/>
                        <a:pt x="1304" y="9"/>
                        <a:pt x="1295" y="9"/>
                      </a:cubicBezTo>
                      <a:cubicBezTo>
                        <a:pt x="1277" y="9"/>
                        <a:pt x="1259" y="18"/>
                        <a:pt x="1241" y="35"/>
                      </a:cubicBezTo>
                      <a:cubicBezTo>
                        <a:pt x="1232" y="35"/>
                        <a:pt x="1232" y="35"/>
                        <a:pt x="1232" y="35"/>
                      </a:cubicBezTo>
                      <a:cubicBezTo>
                        <a:pt x="1232" y="35"/>
                        <a:pt x="1232" y="35"/>
                        <a:pt x="1223" y="35"/>
                      </a:cubicBezTo>
                      <a:lnTo>
                        <a:pt x="1223" y="35"/>
                      </a:lnTo>
                      <a:cubicBezTo>
                        <a:pt x="1223" y="45"/>
                        <a:pt x="1223" y="45"/>
                        <a:pt x="1214" y="45"/>
                      </a:cubicBezTo>
                      <a:lnTo>
                        <a:pt x="1214" y="45"/>
                      </a:lnTo>
                      <a:cubicBezTo>
                        <a:pt x="1214" y="45"/>
                        <a:pt x="1214" y="45"/>
                        <a:pt x="1214" y="54"/>
                      </a:cubicBezTo>
                      <a:cubicBezTo>
                        <a:pt x="1205" y="54"/>
                        <a:pt x="1205" y="54"/>
                        <a:pt x="1205" y="54"/>
                      </a:cubicBezTo>
                      <a:lnTo>
                        <a:pt x="1205" y="54"/>
                      </a:lnTo>
                      <a:cubicBezTo>
                        <a:pt x="1196" y="63"/>
                        <a:pt x="1196" y="63"/>
                        <a:pt x="1196" y="63"/>
                      </a:cubicBezTo>
                      <a:lnTo>
                        <a:pt x="1196" y="63"/>
                      </a:lnTo>
                      <a:lnTo>
                        <a:pt x="1187" y="71"/>
                      </a:lnTo>
                      <a:lnTo>
                        <a:pt x="1187" y="71"/>
                      </a:lnTo>
                      <a:cubicBezTo>
                        <a:pt x="1187" y="71"/>
                        <a:pt x="1187" y="71"/>
                        <a:pt x="1178" y="81"/>
                      </a:cubicBezTo>
                      <a:lnTo>
                        <a:pt x="1178" y="81"/>
                      </a:lnTo>
                      <a:cubicBezTo>
                        <a:pt x="1178" y="81"/>
                        <a:pt x="1178" y="81"/>
                        <a:pt x="1178" y="90"/>
                      </a:cubicBezTo>
                      <a:lnTo>
                        <a:pt x="1169" y="90"/>
                      </a:lnTo>
                      <a:cubicBezTo>
                        <a:pt x="1169" y="90"/>
                        <a:pt x="1169" y="90"/>
                        <a:pt x="1169" y="99"/>
                      </a:cubicBezTo>
                      <a:lnTo>
                        <a:pt x="1169" y="99"/>
                      </a:lnTo>
                      <a:cubicBezTo>
                        <a:pt x="1160" y="99"/>
                        <a:pt x="1160" y="99"/>
                        <a:pt x="1160" y="107"/>
                      </a:cubicBezTo>
                      <a:lnTo>
                        <a:pt x="1160" y="107"/>
                      </a:lnTo>
                      <a:cubicBezTo>
                        <a:pt x="1160" y="107"/>
                        <a:pt x="1160" y="107"/>
                        <a:pt x="1160" y="117"/>
                      </a:cubicBezTo>
                      <a:cubicBezTo>
                        <a:pt x="1151" y="117"/>
                        <a:pt x="1151" y="117"/>
                        <a:pt x="1151" y="117"/>
                      </a:cubicBezTo>
                      <a:cubicBezTo>
                        <a:pt x="1151" y="117"/>
                        <a:pt x="1151" y="117"/>
                        <a:pt x="1151" y="126"/>
                      </a:cubicBezTo>
                      <a:lnTo>
                        <a:pt x="1151" y="126"/>
                      </a:lnTo>
                      <a:cubicBezTo>
                        <a:pt x="1151" y="126"/>
                        <a:pt x="1151" y="134"/>
                        <a:pt x="1142" y="134"/>
                      </a:cubicBezTo>
                      <a:lnTo>
                        <a:pt x="1142" y="134"/>
                      </a:lnTo>
                      <a:lnTo>
                        <a:pt x="1142" y="143"/>
                      </a:lnTo>
                      <a:lnTo>
                        <a:pt x="1142" y="143"/>
                      </a:lnTo>
                      <a:cubicBezTo>
                        <a:pt x="1142" y="153"/>
                        <a:pt x="1142" y="153"/>
                        <a:pt x="1133" y="153"/>
                      </a:cubicBezTo>
                      <a:lnTo>
                        <a:pt x="1133" y="153"/>
                      </a:lnTo>
                      <a:cubicBezTo>
                        <a:pt x="1133" y="162"/>
                        <a:pt x="1133" y="162"/>
                        <a:pt x="1133" y="162"/>
                      </a:cubicBezTo>
                      <a:cubicBezTo>
                        <a:pt x="1133" y="162"/>
                        <a:pt x="1133" y="162"/>
                        <a:pt x="1133" y="170"/>
                      </a:cubicBezTo>
                      <a:lnTo>
                        <a:pt x="1133" y="170"/>
                      </a:lnTo>
                      <a:cubicBezTo>
                        <a:pt x="1133" y="179"/>
                        <a:pt x="1133" y="179"/>
                        <a:pt x="1133" y="179"/>
                      </a:cubicBezTo>
                      <a:cubicBezTo>
                        <a:pt x="1133" y="179"/>
                        <a:pt x="1133" y="179"/>
                        <a:pt x="1124" y="188"/>
                      </a:cubicBezTo>
                      <a:lnTo>
                        <a:pt x="1124" y="188"/>
                      </a:lnTo>
                      <a:lnTo>
                        <a:pt x="1124" y="198"/>
                      </a:lnTo>
                      <a:lnTo>
                        <a:pt x="1124" y="198"/>
                      </a:lnTo>
                      <a:cubicBezTo>
                        <a:pt x="1124" y="206"/>
                        <a:pt x="1124" y="206"/>
                        <a:pt x="1124" y="206"/>
                      </a:cubicBezTo>
                      <a:lnTo>
                        <a:pt x="1124" y="215"/>
                      </a:lnTo>
                      <a:lnTo>
                        <a:pt x="1124" y="215"/>
                      </a:lnTo>
                      <a:cubicBezTo>
                        <a:pt x="1124" y="224"/>
                        <a:pt x="1124" y="224"/>
                        <a:pt x="1124" y="233"/>
                      </a:cubicBezTo>
                      <a:lnTo>
                        <a:pt x="1124" y="233"/>
                      </a:lnTo>
                      <a:lnTo>
                        <a:pt x="1124" y="233"/>
                      </a:lnTo>
                      <a:cubicBezTo>
                        <a:pt x="1124" y="494"/>
                        <a:pt x="1124" y="494"/>
                        <a:pt x="1124" y="494"/>
                      </a:cubicBezTo>
                      <a:cubicBezTo>
                        <a:pt x="1124" y="1520"/>
                        <a:pt x="1124" y="1520"/>
                        <a:pt x="1124" y="1520"/>
                      </a:cubicBezTo>
                      <a:cubicBezTo>
                        <a:pt x="1124" y="1529"/>
                        <a:pt x="1115" y="1537"/>
                        <a:pt x="1106" y="1537"/>
                      </a:cubicBezTo>
                      <a:cubicBezTo>
                        <a:pt x="1097" y="1537"/>
                        <a:pt x="1088" y="1529"/>
                        <a:pt x="1088" y="1520"/>
                      </a:cubicBezTo>
                      <a:cubicBezTo>
                        <a:pt x="1088" y="494"/>
                        <a:pt x="1088" y="494"/>
                        <a:pt x="1088" y="494"/>
                      </a:cubicBezTo>
                      <a:cubicBezTo>
                        <a:pt x="1088" y="494"/>
                        <a:pt x="1088" y="494"/>
                        <a:pt x="1088" y="485"/>
                      </a:cubicBezTo>
                      <a:lnTo>
                        <a:pt x="1088" y="485"/>
                      </a:lnTo>
                      <a:cubicBezTo>
                        <a:pt x="1079" y="476"/>
                        <a:pt x="1079" y="476"/>
                        <a:pt x="1079" y="476"/>
                      </a:cubicBezTo>
                      <a:lnTo>
                        <a:pt x="1079" y="467"/>
                      </a:lnTo>
                      <a:lnTo>
                        <a:pt x="1079" y="467"/>
                      </a:lnTo>
                      <a:cubicBezTo>
                        <a:pt x="1079" y="458"/>
                        <a:pt x="1079" y="458"/>
                        <a:pt x="1079" y="458"/>
                      </a:cubicBezTo>
                      <a:lnTo>
                        <a:pt x="1079" y="449"/>
                      </a:lnTo>
                      <a:cubicBezTo>
                        <a:pt x="1079" y="449"/>
                        <a:pt x="1079" y="449"/>
                        <a:pt x="1079" y="440"/>
                      </a:cubicBezTo>
                      <a:lnTo>
                        <a:pt x="1079" y="440"/>
                      </a:lnTo>
                      <a:cubicBezTo>
                        <a:pt x="1079" y="440"/>
                        <a:pt x="1079" y="440"/>
                        <a:pt x="1079" y="431"/>
                      </a:cubicBezTo>
                      <a:cubicBezTo>
                        <a:pt x="1079" y="431"/>
                        <a:pt x="1079" y="431"/>
                        <a:pt x="1070" y="431"/>
                      </a:cubicBezTo>
                      <a:lnTo>
                        <a:pt x="1070" y="422"/>
                      </a:lnTo>
                      <a:lnTo>
                        <a:pt x="1070" y="422"/>
                      </a:lnTo>
                      <a:cubicBezTo>
                        <a:pt x="1070" y="413"/>
                        <a:pt x="1070" y="413"/>
                        <a:pt x="1070" y="413"/>
                      </a:cubicBezTo>
                      <a:lnTo>
                        <a:pt x="1070" y="413"/>
                      </a:lnTo>
                      <a:cubicBezTo>
                        <a:pt x="1070" y="404"/>
                        <a:pt x="1061" y="404"/>
                        <a:pt x="1061" y="404"/>
                      </a:cubicBezTo>
                      <a:cubicBezTo>
                        <a:pt x="1061" y="404"/>
                        <a:pt x="1061" y="404"/>
                        <a:pt x="1061" y="395"/>
                      </a:cubicBezTo>
                      <a:lnTo>
                        <a:pt x="1061" y="395"/>
                      </a:lnTo>
                      <a:lnTo>
                        <a:pt x="1061" y="386"/>
                      </a:lnTo>
                      <a:cubicBezTo>
                        <a:pt x="1052" y="386"/>
                        <a:pt x="1052" y="386"/>
                        <a:pt x="1052" y="386"/>
                      </a:cubicBezTo>
                      <a:cubicBezTo>
                        <a:pt x="1052" y="377"/>
                        <a:pt x="1052" y="377"/>
                        <a:pt x="1052" y="377"/>
                      </a:cubicBezTo>
                      <a:lnTo>
                        <a:pt x="1052" y="377"/>
                      </a:lnTo>
                      <a:cubicBezTo>
                        <a:pt x="1052" y="368"/>
                        <a:pt x="1043" y="368"/>
                        <a:pt x="1043" y="368"/>
                      </a:cubicBezTo>
                      <a:lnTo>
                        <a:pt x="1043" y="368"/>
                      </a:lnTo>
                      <a:cubicBezTo>
                        <a:pt x="1043" y="359"/>
                        <a:pt x="1043" y="359"/>
                        <a:pt x="1043" y="359"/>
                      </a:cubicBezTo>
                      <a:lnTo>
                        <a:pt x="1034" y="359"/>
                      </a:lnTo>
                      <a:cubicBezTo>
                        <a:pt x="1034" y="350"/>
                        <a:pt x="1034" y="350"/>
                        <a:pt x="1034" y="350"/>
                      </a:cubicBezTo>
                      <a:cubicBezTo>
                        <a:pt x="1034" y="350"/>
                        <a:pt x="1034" y="350"/>
                        <a:pt x="1025" y="350"/>
                      </a:cubicBezTo>
                      <a:lnTo>
                        <a:pt x="1025" y="341"/>
                      </a:lnTo>
                      <a:lnTo>
                        <a:pt x="1025" y="341"/>
                      </a:lnTo>
                      <a:lnTo>
                        <a:pt x="1016" y="332"/>
                      </a:lnTo>
                      <a:lnTo>
                        <a:pt x="1016" y="332"/>
                      </a:lnTo>
                      <a:cubicBezTo>
                        <a:pt x="1016" y="332"/>
                        <a:pt x="1016" y="332"/>
                        <a:pt x="1007" y="323"/>
                      </a:cubicBezTo>
                      <a:lnTo>
                        <a:pt x="1007" y="323"/>
                      </a:lnTo>
                      <a:cubicBezTo>
                        <a:pt x="1007" y="323"/>
                        <a:pt x="1007" y="323"/>
                        <a:pt x="998" y="323"/>
                      </a:cubicBezTo>
                      <a:cubicBezTo>
                        <a:pt x="998" y="314"/>
                        <a:pt x="998" y="314"/>
                        <a:pt x="998" y="314"/>
                      </a:cubicBezTo>
                      <a:cubicBezTo>
                        <a:pt x="998" y="314"/>
                        <a:pt x="998" y="314"/>
                        <a:pt x="989" y="314"/>
                      </a:cubicBezTo>
                      <a:lnTo>
                        <a:pt x="989" y="314"/>
                      </a:lnTo>
                      <a:cubicBezTo>
                        <a:pt x="989" y="305"/>
                        <a:pt x="989" y="305"/>
                        <a:pt x="980" y="305"/>
                      </a:cubicBezTo>
                      <a:lnTo>
                        <a:pt x="980" y="305"/>
                      </a:lnTo>
                      <a:cubicBezTo>
                        <a:pt x="962" y="287"/>
                        <a:pt x="935" y="278"/>
                        <a:pt x="909" y="269"/>
                      </a:cubicBezTo>
                      <a:lnTo>
                        <a:pt x="909" y="269"/>
                      </a:lnTo>
                      <a:lnTo>
                        <a:pt x="899" y="269"/>
                      </a:lnTo>
                      <a:lnTo>
                        <a:pt x="899" y="269"/>
                      </a:lnTo>
                      <a:cubicBezTo>
                        <a:pt x="890" y="269"/>
                        <a:pt x="890" y="269"/>
                        <a:pt x="890" y="269"/>
                      </a:cubicBezTo>
                      <a:cubicBezTo>
                        <a:pt x="881" y="269"/>
                        <a:pt x="881" y="269"/>
                        <a:pt x="881" y="269"/>
                      </a:cubicBezTo>
                      <a:cubicBezTo>
                        <a:pt x="881" y="269"/>
                        <a:pt x="881" y="269"/>
                        <a:pt x="873" y="269"/>
                      </a:cubicBezTo>
                      <a:lnTo>
                        <a:pt x="873" y="261"/>
                      </a:lnTo>
                      <a:lnTo>
                        <a:pt x="863" y="261"/>
                      </a:lnTo>
                      <a:lnTo>
                        <a:pt x="863" y="261"/>
                      </a:lnTo>
                      <a:cubicBezTo>
                        <a:pt x="854" y="261"/>
                        <a:pt x="854" y="261"/>
                        <a:pt x="854" y="261"/>
                      </a:cubicBezTo>
                      <a:lnTo>
                        <a:pt x="854" y="261"/>
                      </a:lnTo>
                      <a:cubicBezTo>
                        <a:pt x="845" y="261"/>
                        <a:pt x="845" y="261"/>
                        <a:pt x="845" y="261"/>
                      </a:cubicBezTo>
                      <a:cubicBezTo>
                        <a:pt x="845" y="261"/>
                        <a:pt x="845" y="261"/>
                        <a:pt x="837" y="261"/>
                      </a:cubicBezTo>
                      <a:lnTo>
                        <a:pt x="837" y="261"/>
                      </a:lnTo>
                      <a:cubicBezTo>
                        <a:pt x="837" y="261"/>
                        <a:pt x="827" y="261"/>
                        <a:pt x="827" y="269"/>
                      </a:cubicBezTo>
                      <a:lnTo>
                        <a:pt x="827" y="269"/>
                      </a:lnTo>
                      <a:cubicBezTo>
                        <a:pt x="818" y="269"/>
                        <a:pt x="818" y="269"/>
                        <a:pt x="818" y="269"/>
                      </a:cubicBezTo>
                      <a:lnTo>
                        <a:pt x="810" y="269"/>
                      </a:lnTo>
                      <a:cubicBezTo>
                        <a:pt x="810" y="269"/>
                        <a:pt x="810" y="269"/>
                        <a:pt x="801" y="269"/>
                      </a:cubicBezTo>
                      <a:lnTo>
                        <a:pt x="801" y="269"/>
                      </a:lnTo>
                      <a:lnTo>
                        <a:pt x="791" y="269"/>
                      </a:lnTo>
                      <a:lnTo>
                        <a:pt x="791" y="269"/>
                      </a:lnTo>
                      <a:cubicBezTo>
                        <a:pt x="782" y="269"/>
                        <a:pt x="782" y="269"/>
                        <a:pt x="782" y="269"/>
                      </a:cubicBezTo>
                      <a:cubicBezTo>
                        <a:pt x="774" y="278"/>
                        <a:pt x="774" y="278"/>
                        <a:pt x="765" y="278"/>
                      </a:cubicBezTo>
                      <a:lnTo>
                        <a:pt x="765" y="278"/>
                      </a:lnTo>
                      <a:cubicBezTo>
                        <a:pt x="755" y="278"/>
                        <a:pt x="755" y="287"/>
                        <a:pt x="755" y="287"/>
                      </a:cubicBezTo>
                      <a:cubicBezTo>
                        <a:pt x="675" y="323"/>
                        <a:pt x="621" y="404"/>
                        <a:pt x="621" y="494"/>
                      </a:cubicBezTo>
                      <a:cubicBezTo>
                        <a:pt x="621" y="503"/>
                        <a:pt x="621" y="503"/>
                        <a:pt x="621" y="503"/>
                      </a:cubicBezTo>
                      <a:cubicBezTo>
                        <a:pt x="621" y="1520"/>
                        <a:pt x="621" y="1520"/>
                        <a:pt x="621" y="1520"/>
                      </a:cubicBezTo>
                      <a:cubicBezTo>
                        <a:pt x="621" y="1897"/>
                        <a:pt x="621" y="1897"/>
                        <a:pt x="621" y="1897"/>
                      </a:cubicBezTo>
                      <a:cubicBezTo>
                        <a:pt x="621" y="1924"/>
                        <a:pt x="594" y="1951"/>
                        <a:pt x="567" y="1951"/>
                      </a:cubicBezTo>
                      <a:cubicBezTo>
                        <a:pt x="540" y="1960"/>
                        <a:pt x="513" y="1933"/>
                        <a:pt x="513" y="1906"/>
                      </a:cubicBezTo>
                      <a:cubicBezTo>
                        <a:pt x="486" y="1592"/>
                        <a:pt x="486" y="1592"/>
                        <a:pt x="486" y="1592"/>
                      </a:cubicBezTo>
                      <a:cubicBezTo>
                        <a:pt x="468" y="1457"/>
                        <a:pt x="351" y="1367"/>
                        <a:pt x="216" y="1385"/>
                      </a:cubicBezTo>
                      <a:cubicBezTo>
                        <a:pt x="90" y="1403"/>
                        <a:pt x="0" y="1520"/>
                        <a:pt x="18" y="1654"/>
                      </a:cubicBezTo>
                      <a:cubicBezTo>
                        <a:pt x="135" y="2509"/>
                        <a:pt x="135" y="2509"/>
                        <a:pt x="135" y="2509"/>
                      </a:cubicBezTo>
                      <a:cubicBezTo>
                        <a:pt x="162" y="2608"/>
                        <a:pt x="162" y="2608"/>
                        <a:pt x="162" y="2608"/>
                      </a:cubicBezTo>
                      <a:cubicBezTo>
                        <a:pt x="207" y="2698"/>
                        <a:pt x="252" y="2788"/>
                        <a:pt x="306" y="2869"/>
                      </a:cubicBezTo>
                      <a:cubicBezTo>
                        <a:pt x="396" y="2995"/>
                        <a:pt x="495" y="3111"/>
                        <a:pt x="611" y="3219"/>
                      </a:cubicBezTo>
                      <a:cubicBezTo>
                        <a:pt x="621" y="3219"/>
                        <a:pt x="621" y="3219"/>
                        <a:pt x="621" y="3219"/>
                      </a:cubicBezTo>
                      <a:cubicBezTo>
                        <a:pt x="621" y="3228"/>
                        <a:pt x="621" y="3228"/>
                        <a:pt x="621" y="3228"/>
                      </a:cubicBezTo>
                      <a:cubicBezTo>
                        <a:pt x="621" y="3759"/>
                        <a:pt x="621" y="3759"/>
                        <a:pt x="621" y="3759"/>
                      </a:cubicBezTo>
                      <a:lnTo>
                        <a:pt x="621" y="3759"/>
                      </a:lnTo>
                      <a:cubicBezTo>
                        <a:pt x="621" y="3768"/>
                        <a:pt x="630" y="3777"/>
                        <a:pt x="639" y="3777"/>
                      </a:cubicBezTo>
                      <a:cubicBezTo>
                        <a:pt x="2078" y="3777"/>
                        <a:pt x="2078" y="3777"/>
                        <a:pt x="2078" y="3777"/>
                      </a:cubicBezTo>
                      <a:cubicBezTo>
                        <a:pt x="2087" y="3777"/>
                        <a:pt x="2096" y="3768"/>
                        <a:pt x="2096" y="3759"/>
                      </a:cubicBezTo>
                      <a:lnTo>
                        <a:pt x="2096" y="3759"/>
                      </a:lnTo>
                      <a:cubicBezTo>
                        <a:pt x="2096" y="3031"/>
                        <a:pt x="2096" y="3031"/>
                        <a:pt x="2096" y="3031"/>
                      </a:cubicBezTo>
                      <a:cubicBezTo>
                        <a:pt x="2105" y="3031"/>
                        <a:pt x="2105" y="3031"/>
                        <a:pt x="2105" y="3031"/>
                      </a:cubicBezTo>
                      <a:cubicBezTo>
                        <a:pt x="2420" y="2824"/>
                        <a:pt x="2608" y="2473"/>
                        <a:pt x="2608" y="2095"/>
                      </a:cubicBezTo>
                      <a:cubicBezTo>
                        <a:pt x="2608" y="1520"/>
                        <a:pt x="2608" y="1520"/>
                        <a:pt x="2608" y="1520"/>
                      </a:cubicBezTo>
                      <a:cubicBezTo>
                        <a:pt x="2608" y="782"/>
                        <a:pt x="2608" y="782"/>
                        <a:pt x="2608" y="782"/>
                      </a:cubicBezTo>
                      <a:cubicBezTo>
                        <a:pt x="2608" y="773"/>
                        <a:pt x="2608" y="773"/>
                        <a:pt x="2608" y="773"/>
                      </a:cubicBezTo>
                      <a:cubicBezTo>
                        <a:pt x="2608" y="683"/>
                        <a:pt x="2545" y="602"/>
                        <a:pt x="2464" y="557"/>
                      </a:cubicBezTo>
                    </a:path>
                  </a:pathLst>
                </a:custGeom>
                <a:solidFill>
                  <a:srgbClr val="F2CF6D"/>
                </a:solidFill>
                <a:ln w="9525" cap="flat">
                  <a:solidFill>
                    <a:schemeClr val="bg2"/>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a:p>
              </p:txBody>
            </p:sp>
            <p:sp>
              <p:nvSpPr>
                <p:cNvPr id="14" name="CuadroTexto 395">
                  <a:extLst>
                    <a:ext uri="{FF2B5EF4-FFF2-40B4-BE49-F238E27FC236}">
                      <a16:creationId xmlns="" xmlns:a16="http://schemas.microsoft.com/office/drawing/2014/main" id="{CB67C497-8383-4CAF-9354-1B6EF736C212}"/>
                    </a:ext>
                  </a:extLst>
                </p:cNvPr>
                <p:cNvSpPr txBox="1"/>
                <p:nvPr/>
              </p:nvSpPr>
              <p:spPr>
                <a:xfrm>
                  <a:off x="4724281" y="4481458"/>
                  <a:ext cx="4722002" cy="2695030"/>
                </a:xfrm>
                <a:prstGeom prst="rect">
                  <a:avLst/>
                </a:prstGeom>
                <a:noFill/>
              </p:spPr>
              <p:txBody>
                <a:bodyPr wrap="square" rtlCol="0">
                  <a:spAutoFit/>
                </a:bodyPr>
                <a:lstStyle/>
                <a:p>
                  <a:pPr algn="ctr"/>
                  <a:r>
                    <a:rPr lang="en-US" sz="1200" b="1" dirty="0">
                      <a:latin typeface="Aharoni" panose="02010803020104030203" pitchFamily="2" charset="-79"/>
                      <a:ea typeface="Lato" charset="0"/>
                      <a:cs typeface="Aharoni" panose="02010803020104030203" pitchFamily="2" charset="-79"/>
                    </a:rPr>
                    <a:t>Background &amp; the Wider Impacts of COVID-19</a:t>
                  </a:r>
                </a:p>
              </p:txBody>
            </p:sp>
            <p:sp>
              <p:nvSpPr>
                <p:cNvPr id="15" name="CuadroTexto 395">
                  <a:extLst>
                    <a:ext uri="{FF2B5EF4-FFF2-40B4-BE49-F238E27FC236}">
                      <a16:creationId xmlns="" xmlns:a16="http://schemas.microsoft.com/office/drawing/2014/main" id="{8959F5E7-2F6C-475D-A5CD-1E40620F4EC2}"/>
                    </a:ext>
                  </a:extLst>
                </p:cNvPr>
                <p:cNvSpPr txBox="1"/>
                <p:nvPr/>
              </p:nvSpPr>
              <p:spPr>
                <a:xfrm>
                  <a:off x="14535739" y="5055823"/>
                  <a:ext cx="5201353" cy="1778731"/>
                </a:xfrm>
                <a:prstGeom prst="rect">
                  <a:avLst/>
                </a:prstGeom>
                <a:noFill/>
              </p:spPr>
              <p:txBody>
                <a:bodyPr wrap="square" rtlCol="0">
                  <a:spAutoFit/>
                </a:bodyPr>
                <a:lstStyle/>
                <a:p>
                  <a:pPr algn="ctr"/>
                  <a:r>
                    <a:rPr lang="en-US" sz="1400" b="1" dirty="0">
                      <a:latin typeface="Aharoni" panose="02010803020104030203" pitchFamily="2" charset="-79"/>
                      <a:ea typeface="Lato" charset="0"/>
                      <a:cs typeface="Aharoni" panose="02010803020104030203" pitchFamily="2" charset="-79"/>
                    </a:rPr>
                    <a:t>Funding Opportunity</a:t>
                  </a:r>
                </a:p>
              </p:txBody>
            </p:sp>
          </p:grpSp>
          <p:sp>
            <p:nvSpPr>
              <p:cNvPr id="16" name="CuadroTexto 395">
                <a:extLst>
                  <a:ext uri="{FF2B5EF4-FFF2-40B4-BE49-F238E27FC236}">
                    <a16:creationId xmlns="" xmlns:a16="http://schemas.microsoft.com/office/drawing/2014/main" id="{AC6B0092-83FE-4FF1-BC45-5FD3E32ADB26}"/>
                  </a:ext>
                </a:extLst>
              </p:cNvPr>
              <p:cNvSpPr txBox="1"/>
              <p:nvPr/>
            </p:nvSpPr>
            <p:spPr>
              <a:xfrm>
                <a:off x="3675190" y="2760112"/>
                <a:ext cx="1730031" cy="1059668"/>
              </a:xfrm>
              <a:prstGeom prst="rect">
                <a:avLst/>
              </a:prstGeom>
              <a:noFill/>
            </p:spPr>
            <p:txBody>
              <a:bodyPr wrap="square" rtlCol="0">
                <a:spAutoFit/>
              </a:bodyPr>
              <a:lstStyle/>
              <a:p>
                <a:pPr algn="ctr"/>
                <a:r>
                  <a:rPr lang="en-US" sz="1200" b="1" dirty="0">
                    <a:latin typeface="Aharoni" panose="02010803020104030203" pitchFamily="2" charset="-79"/>
                    <a:ea typeface="Lato" charset="0"/>
                    <a:cs typeface="Aharoni" panose="02010803020104030203" pitchFamily="2" charset="-79"/>
                  </a:rPr>
                  <a:t>Equity, Diversity &amp; Inclusion at CIHR &amp; IHSPR</a:t>
                </a:r>
              </a:p>
            </p:txBody>
          </p:sp>
        </p:grpSp>
        <p:grpSp>
          <p:nvGrpSpPr>
            <p:cNvPr id="47" name="Group 46">
              <a:extLst>
                <a:ext uri="{FF2B5EF4-FFF2-40B4-BE49-F238E27FC236}">
                  <a16:creationId xmlns="" xmlns:a16="http://schemas.microsoft.com/office/drawing/2014/main" id="{F6C940A6-4DD4-4B58-92E7-168441172AFE}"/>
                </a:ext>
              </a:extLst>
            </p:cNvPr>
            <p:cNvGrpSpPr/>
            <p:nvPr/>
          </p:nvGrpSpPr>
          <p:grpSpPr>
            <a:xfrm>
              <a:off x="4343400" y="2472013"/>
              <a:ext cx="4324215" cy="2785787"/>
              <a:chOff x="1634132" y="2438400"/>
              <a:chExt cx="5802434" cy="3552371"/>
            </a:xfrm>
          </p:grpSpPr>
          <p:grpSp>
            <p:nvGrpSpPr>
              <p:cNvPr id="48" name="Group 47">
                <a:extLst>
                  <a:ext uri="{FF2B5EF4-FFF2-40B4-BE49-F238E27FC236}">
                    <a16:creationId xmlns="" xmlns:a16="http://schemas.microsoft.com/office/drawing/2014/main" id="{0D4D9F42-0769-4077-985F-A6C9ABD1AD2E}"/>
                  </a:ext>
                </a:extLst>
              </p:cNvPr>
              <p:cNvGrpSpPr/>
              <p:nvPr/>
            </p:nvGrpSpPr>
            <p:grpSpPr>
              <a:xfrm>
                <a:off x="1634132" y="2438400"/>
                <a:ext cx="5802434" cy="3552371"/>
                <a:chOff x="4354283" y="3558768"/>
                <a:chExt cx="15469127" cy="9470523"/>
              </a:xfrm>
            </p:grpSpPr>
            <p:sp>
              <p:nvSpPr>
                <p:cNvPr id="50" name="Freeform 1">
                  <a:extLst>
                    <a:ext uri="{FF2B5EF4-FFF2-40B4-BE49-F238E27FC236}">
                      <a16:creationId xmlns="" xmlns:a16="http://schemas.microsoft.com/office/drawing/2014/main" id="{6A212042-6397-431C-BFA8-6EC7944D963C}"/>
                    </a:ext>
                  </a:extLst>
                </p:cNvPr>
                <p:cNvSpPr>
                  <a:spLocks noChangeArrowheads="1"/>
                </p:cNvSpPr>
                <p:nvPr/>
              </p:nvSpPr>
              <p:spPr bwMode="auto">
                <a:xfrm>
                  <a:off x="4354283" y="3558768"/>
                  <a:ext cx="5385112" cy="5385112"/>
                </a:xfrm>
                <a:custGeom>
                  <a:avLst/>
                  <a:gdLst>
                    <a:gd name="T0" fmla="*/ 5225 w 5226"/>
                    <a:gd name="T1" fmla="*/ 2617 h 5225"/>
                    <a:gd name="T2" fmla="*/ 5225 w 5226"/>
                    <a:gd name="T3" fmla="*/ 2617 h 5225"/>
                    <a:gd name="T4" fmla="*/ 2617 w 5226"/>
                    <a:gd name="T5" fmla="*/ 5224 h 5225"/>
                    <a:gd name="T6" fmla="*/ 0 w 5226"/>
                    <a:gd name="T7" fmla="*/ 2617 h 5225"/>
                    <a:gd name="T8" fmla="*/ 2617 w 5226"/>
                    <a:gd name="T9" fmla="*/ 0 h 5225"/>
                    <a:gd name="T10" fmla="*/ 5225 w 5226"/>
                    <a:gd name="T11" fmla="*/ 2617 h 5225"/>
                  </a:gdLst>
                  <a:ahLst/>
                  <a:cxnLst>
                    <a:cxn ang="0">
                      <a:pos x="T0" y="T1"/>
                    </a:cxn>
                    <a:cxn ang="0">
                      <a:pos x="T2" y="T3"/>
                    </a:cxn>
                    <a:cxn ang="0">
                      <a:pos x="T4" y="T5"/>
                    </a:cxn>
                    <a:cxn ang="0">
                      <a:pos x="T6" y="T7"/>
                    </a:cxn>
                    <a:cxn ang="0">
                      <a:pos x="T8" y="T9"/>
                    </a:cxn>
                    <a:cxn ang="0">
                      <a:pos x="T10" y="T11"/>
                    </a:cxn>
                  </a:cxnLst>
                  <a:rect l="0" t="0" r="r" b="b"/>
                  <a:pathLst>
                    <a:path w="5226" h="5225">
                      <a:moveTo>
                        <a:pt x="5225" y="2617"/>
                      </a:moveTo>
                      <a:lnTo>
                        <a:pt x="5225" y="2617"/>
                      </a:lnTo>
                      <a:cubicBezTo>
                        <a:pt x="5225" y="4055"/>
                        <a:pt x="4056" y="5224"/>
                        <a:pt x="2617" y="5224"/>
                      </a:cubicBezTo>
                      <a:cubicBezTo>
                        <a:pt x="1169" y="5224"/>
                        <a:pt x="0" y="4055"/>
                        <a:pt x="0" y="2617"/>
                      </a:cubicBezTo>
                      <a:cubicBezTo>
                        <a:pt x="0" y="1169"/>
                        <a:pt x="1169" y="0"/>
                        <a:pt x="2617" y="0"/>
                      </a:cubicBezTo>
                      <a:cubicBezTo>
                        <a:pt x="4056" y="0"/>
                        <a:pt x="5225" y="1169"/>
                        <a:pt x="5225" y="2617"/>
                      </a:cubicBezTo>
                    </a:path>
                  </a:pathLst>
                </a:custGeom>
                <a:solidFill>
                  <a:srgbClr val="007A87"/>
                </a:solidFill>
                <a:ln>
                  <a:noFill/>
                </a:ln>
                <a:effectLst/>
              </p:spPr>
              <p:txBody>
                <a:bodyPr wrap="none" anchor="ctr"/>
                <a:lstStyle/>
                <a:p>
                  <a:endParaRPr lang="es-MX"/>
                </a:p>
              </p:txBody>
            </p:sp>
            <p:sp>
              <p:nvSpPr>
                <p:cNvPr id="51" name="Freeform 2">
                  <a:extLst>
                    <a:ext uri="{FF2B5EF4-FFF2-40B4-BE49-F238E27FC236}">
                      <a16:creationId xmlns="" xmlns:a16="http://schemas.microsoft.com/office/drawing/2014/main" id="{3F7EA78E-8B03-4D5D-876E-C02A938928B2}"/>
                    </a:ext>
                  </a:extLst>
                </p:cNvPr>
                <p:cNvSpPr>
                  <a:spLocks noChangeArrowheads="1"/>
                </p:cNvSpPr>
                <p:nvPr/>
              </p:nvSpPr>
              <p:spPr bwMode="auto">
                <a:xfrm>
                  <a:off x="9398564" y="3558768"/>
                  <a:ext cx="5385112" cy="5385112"/>
                </a:xfrm>
                <a:custGeom>
                  <a:avLst/>
                  <a:gdLst>
                    <a:gd name="T0" fmla="*/ 5224 w 5225"/>
                    <a:gd name="T1" fmla="*/ 2617 h 5225"/>
                    <a:gd name="T2" fmla="*/ 5224 w 5225"/>
                    <a:gd name="T3" fmla="*/ 2617 h 5225"/>
                    <a:gd name="T4" fmla="*/ 2617 w 5225"/>
                    <a:gd name="T5" fmla="*/ 5224 h 5225"/>
                    <a:gd name="T6" fmla="*/ 0 w 5225"/>
                    <a:gd name="T7" fmla="*/ 2617 h 5225"/>
                    <a:gd name="T8" fmla="*/ 2617 w 5225"/>
                    <a:gd name="T9" fmla="*/ 0 h 5225"/>
                    <a:gd name="T10" fmla="*/ 5224 w 5225"/>
                    <a:gd name="T11" fmla="*/ 2617 h 5225"/>
                  </a:gdLst>
                  <a:ahLst/>
                  <a:cxnLst>
                    <a:cxn ang="0">
                      <a:pos x="T0" y="T1"/>
                    </a:cxn>
                    <a:cxn ang="0">
                      <a:pos x="T2" y="T3"/>
                    </a:cxn>
                    <a:cxn ang="0">
                      <a:pos x="T4" y="T5"/>
                    </a:cxn>
                    <a:cxn ang="0">
                      <a:pos x="T6" y="T7"/>
                    </a:cxn>
                    <a:cxn ang="0">
                      <a:pos x="T8" y="T9"/>
                    </a:cxn>
                    <a:cxn ang="0">
                      <a:pos x="T10" y="T11"/>
                    </a:cxn>
                  </a:cxnLst>
                  <a:rect l="0" t="0" r="r" b="b"/>
                  <a:pathLst>
                    <a:path w="5225" h="5225">
                      <a:moveTo>
                        <a:pt x="5224" y="2617"/>
                      </a:moveTo>
                      <a:lnTo>
                        <a:pt x="5224" y="2617"/>
                      </a:lnTo>
                      <a:cubicBezTo>
                        <a:pt x="5224" y="4055"/>
                        <a:pt x="4055" y="5224"/>
                        <a:pt x="2617" y="5224"/>
                      </a:cubicBezTo>
                      <a:cubicBezTo>
                        <a:pt x="1169" y="5224"/>
                        <a:pt x="0" y="4055"/>
                        <a:pt x="0" y="2617"/>
                      </a:cubicBezTo>
                      <a:cubicBezTo>
                        <a:pt x="0" y="1169"/>
                        <a:pt x="1169" y="0"/>
                        <a:pt x="2617" y="0"/>
                      </a:cubicBezTo>
                      <a:cubicBezTo>
                        <a:pt x="4055" y="0"/>
                        <a:pt x="5224" y="1169"/>
                        <a:pt x="5224" y="2617"/>
                      </a:cubicBezTo>
                    </a:path>
                  </a:pathLst>
                </a:custGeom>
                <a:solidFill>
                  <a:srgbClr val="26C4AD"/>
                </a:solidFill>
                <a:ln>
                  <a:noFill/>
                </a:ln>
                <a:effectLst/>
              </p:spPr>
              <p:txBody>
                <a:bodyPr wrap="none" anchor="ctr"/>
                <a:lstStyle/>
                <a:p>
                  <a:endParaRPr lang="es-MX" dirty="0"/>
                </a:p>
              </p:txBody>
            </p:sp>
            <p:sp>
              <p:nvSpPr>
                <p:cNvPr id="52" name="Freeform 3">
                  <a:extLst>
                    <a:ext uri="{FF2B5EF4-FFF2-40B4-BE49-F238E27FC236}">
                      <a16:creationId xmlns="" xmlns:a16="http://schemas.microsoft.com/office/drawing/2014/main" id="{70B16C7E-B8C0-4F00-B734-7F0473E03AC7}"/>
                    </a:ext>
                  </a:extLst>
                </p:cNvPr>
                <p:cNvSpPr>
                  <a:spLocks noChangeArrowheads="1"/>
                </p:cNvSpPr>
                <p:nvPr/>
              </p:nvSpPr>
              <p:spPr bwMode="auto">
                <a:xfrm>
                  <a:off x="14438301" y="3558768"/>
                  <a:ext cx="5385109" cy="5385112"/>
                </a:xfrm>
                <a:custGeom>
                  <a:avLst/>
                  <a:gdLst>
                    <a:gd name="T0" fmla="*/ 5225 w 5226"/>
                    <a:gd name="T1" fmla="*/ 2617 h 5225"/>
                    <a:gd name="T2" fmla="*/ 5225 w 5226"/>
                    <a:gd name="T3" fmla="*/ 2617 h 5225"/>
                    <a:gd name="T4" fmla="*/ 2617 w 5226"/>
                    <a:gd name="T5" fmla="*/ 5224 h 5225"/>
                    <a:gd name="T6" fmla="*/ 0 w 5226"/>
                    <a:gd name="T7" fmla="*/ 2617 h 5225"/>
                    <a:gd name="T8" fmla="*/ 2617 w 5226"/>
                    <a:gd name="T9" fmla="*/ 0 h 5225"/>
                    <a:gd name="T10" fmla="*/ 5225 w 5226"/>
                    <a:gd name="T11" fmla="*/ 2617 h 5225"/>
                  </a:gdLst>
                  <a:ahLst/>
                  <a:cxnLst>
                    <a:cxn ang="0">
                      <a:pos x="T0" y="T1"/>
                    </a:cxn>
                    <a:cxn ang="0">
                      <a:pos x="T2" y="T3"/>
                    </a:cxn>
                    <a:cxn ang="0">
                      <a:pos x="T4" y="T5"/>
                    </a:cxn>
                    <a:cxn ang="0">
                      <a:pos x="T6" y="T7"/>
                    </a:cxn>
                    <a:cxn ang="0">
                      <a:pos x="T8" y="T9"/>
                    </a:cxn>
                    <a:cxn ang="0">
                      <a:pos x="T10" y="T11"/>
                    </a:cxn>
                  </a:cxnLst>
                  <a:rect l="0" t="0" r="r" b="b"/>
                  <a:pathLst>
                    <a:path w="5226" h="5225">
                      <a:moveTo>
                        <a:pt x="5225" y="2617"/>
                      </a:moveTo>
                      <a:lnTo>
                        <a:pt x="5225" y="2617"/>
                      </a:lnTo>
                      <a:cubicBezTo>
                        <a:pt x="5225" y="4055"/>
                        <a:pt x="4056" y="5224"/>
                        <a:pt x="2617" y="5224"/>
                      </a:cubicBezTo>
                      <a:cubicBezTo>
                        <a:pt x="1169" y="5224"/>
                        <a:pt x="0" y="4055"/>
                        <a:pt x="0" y="2617"/>
                      </a:cubicBezTo>
                      <a:cubicBezTo>
                        <a:pt x="0" y="1169"/>
                        <a:pt x="1169" y="0"/>
                        <a:pt x="2617" y="0"/>
                      </a:cubicBezTo>
                      <a:cubicBezTo>
                        <a:pt x="4056" y="0"/>
                        <a:pt x="5225" y="1169"/>
                        <a:pt x="5225" y="2617"/>
                      </a:cubicBezTo>
                    </a:path>
                  </a:pathLst>
                </a:custGeom>
                <a:solidFill>
                  <a:srgbClr val="BED600"/>
                </a:solidFill>
                <a:ln>
                  <a:noFill/>
                </a:ln>
                <a:effectLst/>
              </p:spPr>
              <p:txBody>
                <a:bodyPr wrap="none" anchor="ctr"/>
                <a:lstStyle/>
                <a:p>
                  <a:endParaRPr lang="es-MX"/>
                </a:p>
              </p:txBody>
            </p:sp>
            <p:sp>
              <p:nvSpPr>
                <p:cNvPr id="53" name="Freeform 169">
                  <a:extLst>
                    <a:ext uri="{FF2B5EF4-FFF2-40B4-BE49-F238E27FC236}">
                      <a16:creationId xmlns="" xmlns:a16="http://schemas.microsoft.com/office/drawing/2014/main" id="{B1387506-E480-4135-A983-6FAFE58995BA}"/>
                    </a:ext>
                  </a:extLst>
                </p:cNvPr>
                <p:cNvSpPr>
                  <a:spLocks noChangeArrowheads="1"/>
                </p:cNvSpPr>
                <p:nvPr/>
              </p:nvSpPr>
              <p:spPr bwMode="auto">
                <a:xfrm>
                  <a:off x="11179967" y="11147911"/>
                  <a:ext cx="1854114" cy="1881380"/>
                </a:xfrm>
                <a:custGeom>
                  <a:avLst/>
                  <a:gdLst>
                    <a:gd name="T0" fmla="*/ 0 w 1798"/>
                    <a:gd name="T1" fmla="*/ 1826 h 1827"/>
                    <a:gd name="T2" fmla="*/ 0 w 1798"/>
                    <a:gd name="T3" fmla="*/ 1826 h 1827"/>
                    <a:gd name="T4" fmla="*/ 1797 w 1798"/>
                    <a:gd name="T5" fmla="*/ 1826 h 1827"/>
                    <a:gd name="T6" fmla="*/ 1797 w 1798"/>
                    <a:gd name="T7" fmla="*/ 18 h 1827"/>
                    <a:gd name="T8" fmla="*/ 1779 w 1798"/>
                    <a:gd name="T9" fmla="*/ 0 h 1827"/>
                    <a:gd name="T10" fmla="*/ 17 w 1798"/>
                    <a:gd name="T11" fmla="*/ 0 h 1827"/>
                    <a:gd name="T12" fmla="*/ 0 w 1798"/>
                    <a:gd name="T13" fmla="*/ 18 h 1827"/>
                    <a:gd name="T14" fmla="*/ 0 w 1798"/>
                    <a:gd name="T15" fmla="*/ 1826 h 18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8" h="1827">
                      <a:moveTo>
                        <a:pt x="0" y="1826"/>
                      </a:moveTo>
                      <a:lnTo>
                        <a:pt x="0" y="1826"/>
                      </a:lnTo>
                      <a:cubicBezTo>
                        <a:pt x="1797" y="1826"/>
                        <a:pt x="1797" y="1826"/>
                        <a:pt x="1797" y="1826"/>
                      </a:cubicBezTo>
                      <a:cubicBezTo>
                        <a:pt x="1797" y="18"/>
                        <a:pt x="1797" y="18"/>
                        <a:pt x="1797" y="18"/>
                      </a:cubicBezTo>
                      <a:cubicBezTo>
                        <a:pt x="1797" y="9"/>
                        <a:pt x="1788" y="0"/>
                        <a:pt x="1779" y="0"/>
                      </a:cubicBezTo>
                      <a:cubicBezTo>
                        <a:pt x="17" y="0"/>
                        <a:pt x="17" y="0"/>
                        <a:pt x="17" y="0"/>
                      </a:cubicBezTo>
                      <a:cubicBezTo>
                        <a:pt x="9" y="0"/>
                        <a:pt x="0" y="9"/>
                        <a:pt x="0" y="18"/>
                      </a:cubicBezTo>
                      <a:lnTo>
                        <a:pt x="0" y="1826"/>
                      </a:lnTo>
                    </a:path>
                  </a:pathLst>
                </a:custGeom>
                <a:solidFill>
                  <a:srgbClr val="007A87"/>
                </a:solidFill>
                <a:ln w="9525" cap="flat">
                  <a:noFill/>
                  <a:bevel/>
                  <a:headEnd/>
                  <a:tailEnd/>
                </a:ln>
                <a:effectLst/>
              </p:spPr>
              <p:txBody>
                <a:bodyPr wrap="none" anchor="ctr"/>
                <a:lstStyle/>
                <a:p>
                  <a:endParaRPr lang="es-MX"/>
                </a:p>
              </p:txBody>
            </p:sp>
            <p:sp>
              <p:nvSpPr>
                <p:cNvPr id="54" name="Freeform 170">
                  <a:extLst>
                    <a:ext uri="{FF2B5EF4-FFF2-40B4-BE49-F238E27FC236}">
                      <a16:creationId xmlns="" xmlns:a16="http://schemas.microsoft.com/office/drawing/2014/main" id="{1C6A3D1A-287F-4882-8203-D203A9C4C190}"/>
                    </a:ext>
                  </a:extLst>
                </p:cNvPr>
                <p:cNvSpPr>
                  <a:spLocks noChangeArrowheads="1"/>
                </p:cNvSpPr>
                <p:nvPr/>
              </p:nvSpPr>
              <p:spPr bwMode="auto">
                <a:xfrm>
                  <a:off x="10707350" y="7194285"/>
                  <a:ext cx="2685740" cy="3894550"/>
                </a:xfrm>
                <a:custGeom>
                  <a:avLst/>
                  <a:gdLst>
                    <a:gd name="T0" fmla="*/ 2436 w 2608"/>
                    <a:gd name="T1" fmla="*/ 548 h 3778"/>
                    <a:gd name="T2" fmla="*/ 2400 w 2608"/>
                    <a:gd name="T3" fmla="*/ 539 h 3778"/>
                    <a:gd name="T4" fmla="*/ 2373 w 2608"/>
                    <a:gd name="T5" fmla="*/ 539 h 3778"/>
                    <a:gd name="T6" fmla="*/ 2337 w 2608"/>
                    <a:gd name="T7" fmla="*/ 548 h 3778"/>
                    <a:gd name="T8" fmla="*/ 2247 w 2608"/>
                    <a:gd name="T9" fmla="*/ 575 h 3778"/>
                    <a:gd name="T10" fmla="*/ 2221 w 2608"/>
                    <a:gd name="T11" fmla="*/ 593 h 3778"/>
                    <a:gd name="T12" fmla="*/ 2193 w 2608"/>
                    <a:gd name="T13" fmla="*/ 620 h 3778"/>
                    <a:gd name="T14" fmla="*/ 2175 w 2608"/>
                    <a:gd name="T15" fmla="*/ 647 h 3778"/>
                    <a:gd name="T16" fmla="*/ 2157 w 2608"/>
                    <a:gd name="T17" fmla="*/ 674 h 3778"/>
                    <a:gd name="T18" fmla="*/ 2149 w 2608"/>
                    <a:gd name="T19" fmla="*/ 710 h 3778"/>
                    <a:gd name="T20" fmla="*/ 2139 w 2608"/>
                    <a:gd name="T21" fmla="*/ 737 h 3778"/>
                    <a:gd name="T22" fmla="*/ 2139 w 2608"/>
                    <a:gd name="T23" fmla="*/ 1520 h 3778"/>
                    <a:gd name="T24" fmla="*/ 1959 w 2608"/>
                    <a:gd name="T25" fmla="*/ 233 h 3778"/>
                    <a:gd name="T26" fmla="*/ 1915 w 2608"/>
                    <a:gd name="T27" fmla="*/ 215 h 3778"/>
                    <a:gd name="T28" fmla="*/ 1879 w 2608"/>
                    <a:gd name="T29" fmla="*/ 206 h 3778"/>
                    <a:gd name="T30" fmla="*/ 1852 w 2608"/>
                    <a:gd name="T31" fmla="*/ 206 h 3778"/>
                    <a:gd name="T32" fmla="*/ 1816 w 2608"/>
                    <a:gd name="T33" fmla="*/ 215 h 3778"/>
                    <a:gd name="T34" fmla="*/ 1735 w 2608"/>
                    <a:gd name="T35" fmla="*/ 251 h 3778"/>
                    <a:gd name="T36" fmla="*/ 1708 w 2608"/>
                    <a:gd name="T37" fmla="*/ 269 h 3778"/>
                    <a:gd name="T38" fmla="*/ 1681 w 2608"/>
                    <a:gd name="T39" fmla="*/ 297 h 3778"/>
                    <a:gd name="T40" fmla="*/ 1663 w 2608"/>
                    <a:gd name="T41" fmla="*/ 323 h 3778"/>
                    <a:gd name="T42" fmla="*/ 1645 w 2608"/>
                    <a:gd name="T43" fmla="*/ 359 h 3778"/>
                    <a:gd name="T44" fmla="*/ 1636 w 2608"/>
                    <a:gd name="T45" fmla="*/ 386 h 3778"/>
                    <a:gd name="T46" fmla="*/ 1636 w 2608"/>
                    <a:gd name="T47" fmla="*/ 422 h 3778"/>
                    <a:gd name="T48" fmla="*/ 1591 w 2608"/>
                    <a:gd name="T49" fmla="*/ 1520 h 3778"/>
                    <a:gd name="T50" fmla="*/ 1439 w 2608"/>
                    <a:gd name="T51" fmla="*/ 9 h 3778"/>
                    <a:gd name="T52" fmla="*/ 1394 w 2608"/>
                    <a:gd name="T53" fmla="*/ 0 h 3778"/>
                    <a:gd name="T54" fmla="*/ 1358 w 2608"/>
                    <a:gd name="T55" fmla="*/ 0 h 3778"/>
                    <a:gd name="T56" fmla="*/ 1331 w 2608"/>
                    <a:gd name="T57" fmla="*/ 0 h 3778"/>
                    <a:gd name="T58" fmla="*/ 1304 w 2608"/>
                    <a:gd name="T59" fmla="*/ 9 h 3778"/>
                    <a:gd name="T60" fmla="*/ 1214 w 2608"/>
                    <a:gd name="T61" fmla="*/ 45 h 3778"/>
                    <a:gd name="T62" fmla="*/ 1187 w 2608"/>
                    <a:gd name="T63" fmla="*/ 71 h 3778"/>
                    <a:gd name="T64" fmla="*/ 1169 w 2608"/>
                    <a:gd name="T65" fmla="*/ 99 h 3778"/>
                    <a:gd name="T66" fmla="*/ 1151 w 2608"/>
                    <a:gd name="T67" fmla="*/ 126 h 3778"/>
                    <a:gd name="T68" fmla="*/ 1133 w 2608"/>
                    <a:gd name="T69" fmla="*/ 153 h 3778"/>
                    <a:gd name="T70" fmla="*/ 1133 w 2608"/>
                    <a:gd name="T71" fmla="*/ 188 h 3778"/>
                    <a:gd name="T72" fmla="*/ 1124 w 2608"/>
                    <a:gd name="T73" fmla="*/ 215 h 3778"/>
                    <a:gd name="T74" fmla="*/ 1106 w 2608"/>
                    <a:gd name="T75" fmla="*/ 1537 h 3778"/>
                    <a:gd name="T76" fmla="*/ 1079 w 2608"/>
                    <a:gd name="T77" fmla="*/ 467 h 3778"/>
                    <a:gd name="T78" fmla="*/ 1079 w 2608"/>
                    <a:gd name="T79" fmla="*/ 431 h 3778"/>
                    <a:gd name="T80" fmla="*/ 1061 w 2608"/>
                    <a:gd name="T81" fmla="*/ 404 h 3778"/>
                    <a:gd name="T82" fmla="*/ 1052 w 2608"/>
                    <a:gd name="T83" fmla="*/ 377 h 3778"/>
                    <a:gd name="T84" fmla="*/ 1025 w 2608"/>
                    <a:gd name="T85" fmla="*/ 350 h 3778"/>
                    <a:gd name="T86" fmla="*/ 1007 w 2608"/>
                    <a:gd name="T87" fmla="*/ 323 h 3778"/>
                    <a:gd name="T88" fmla="*/ 980 w 2608"/>
                    <a:gd name="T89" fmla="*/ 305 h 3778"/>
                    <a:gd name="T90" fmla="*/ 881 w 2608"/>
                    <a:gd name="T91" fmla="*/ 269 h 3778"/>
                    <a:gd name="T92" fmla="*/ 854 w 2608"/>
                    <a:gd name="T93" fmla="*/ 261 h 3778"/>
                    <a:gd name="T94" fmla="*/ 818 w 2608"/>
                    <a:gd name="T95" fmla="*/ 269 h 3778"/>
                    <a:gd name="T96" fmla="*/ 782 w 2608"/>
                    <a:gd name="T97" fmla="*/ 269 h 3778"/>
                    <a:gd name="T98" fmla="*/ 620 w 2608"/>
                    <a:gd name="T99" fmla="*/ 1520 h 3778"/>
                    <a:gd name="T100" fmla="*/ 18 w 2608"/>
                    <a:gd name="T101" fmla="*/ 1654 h 3778"/>
                    <a:gd name="T102" fmla="*/ 620 w 2608"/>
                    <a:gd name="T103" fmla="*/ 3228 h 3778"/>
                    <a:gd name="T104" fmla="*/ 2094 w 2608"/>
                    <a:gd name="T105" fmla="*/ 3759 h 3778"/>
                    <a:gd name="T106" fmla="*/ 2607 w 2608"/>
                    <a:gd name="T107" fmla="*/ 773 h 3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08" h="3778">
                      <a:moveTo>
                        <a:pt x="2463" y="557"/>
                      </a:moveTo>
                      <a:lnTo>
                        <a:pt x="2463" y="557"/>
                      </a:lnTo>
                      <a:lnTo>
                        <a:pt x="2463" y="557"/>
                      </a:lnTo>
                      <a:lnTo>
                        <a:pt x="2454" y="557"/>
                      </a:lnTo>
                      <a:cubicBezTo>
                        <a:pt x="2445" y="557"/>
                        <a:pt x="2445" y="557"/>
                        <a:pt x="2436" y="548"/>
                      </a:cubicBezTo>
                      <a:lnTo>
                        <a:pt x="2436" y="548"/>
                      </a:lnTo>
                      <a:lnTo>
                        <a:pt x="2427" y="548"/>
                      </a:lnTo>
                      <a:cubicBezTo>
                        <a:pt x="2427" y="548"/>
                        <a:pt x="2427" y="548"/>
                        <a:pt x="2418" y="548"/>
                      </a:cubicBezTo>
                      <a:lnTo>
                        <a:pt x="2418" y="548"/>
                      </a:lnTo>
                      <a:lnTo>
                        <a:pt x="2409" y="548"/>
                      </a:lnTo>
                      <a:lnTo>
                        <a:pt x="2409" y="548"/>
                      </a:lnTo>
                      <a:cubicBezTo>
                        <a:pt x="2400" y="539"/>
                        <a:pt x="2400" y="539"/>
                        <a:pt x="2400" y="539"/>
                      </a:cubicBezTo>
                      <a:cubicBezTo>
                        <a:pt x="2400" y="539"/>
                        <a:pt x="2400" y="539"/>
                        <a:pt x="2391" y="539"/>
                      </a:cubicBezTo>
                      <a:cubicBezTo>
                        <a:pt x="2391" y="539"/>
                        <a:pt x="2391" y="539"/>
                        <a:pt x="2382" y="539"/>
                      </a:cubicBezTo>
                      <a:lnTo>
                        <a:pt x="2382" y="539"/>
                      </a:lnTo>
                      <a:cubicBezTo>
                        <a:pt x="2382" y="539"/>
                        <a:pt x="2382" y="539"/>
                        <a:pt x="2373" y="539"/>
                      </a:cubicBezTo>
                      <a:lnTo>
                        <a:pt x="2373" y="539"/>
                      </a:lnTo>
                      <a:lnTo>
                        <a:pt x="2373" y="539"/>
                      </a:lnTo>
                      <a:cubicBezTo>
                        <a:pt x="2364" y="539"/>
                        <a:pt x="2364" y="539"/>
                        <a:pt x="2364" y="539"/>
                      </a:cubicBezTo>
                      <a:cubicBezTo>
                        <a:pt x="2364" y="539"/>
                        <a:pt x="2364" y="539"/>
                        <a:pt x="2355" y="539"/>
                      </a:cubicBezTo>
                      <a:lnTo>
                        <a:pt x="2355" y="539"/>
                      </a:lnTo>
                      <a:cubicBezTo>
                        <a:pt x="2346" y="539"/>
                        <a:pt x="2346" y="539"/>
                        <a:pt x="2346" y="539"/>
                      </a:cubicBezTo>
                      <a:cubicBezTo>
                        <a:pt x="2346" y="539"/>
                        <a:pt x="2346" y="539"/>
                        <a:pt x="2337" y="539"/>
                      </a:cubicBezTo>
                      <a:cubicBezTo>
                        <a:pt x="2337" y="548"/>
                        <a:pt x="2337" y="548"/>
                        <a:pt x="2337" y="548"/>
                      </a:cubicBezTo>
                      <a:lnTo>
                        <a:pt x="2328" y="548"/>
                      </a:lnTo>
                      <a:lnTo>
                        <a:pt x="2328" y="548"/>
                      </a:lnTo>
                      <a:cubicBezTo>
                        <a:pt x="2319" y="548"/>
                        <a:pt x="2319" y="548"/>
                        <a:pt x="2319" y="548"/>
                      </a:cubicBezTo>
                      <a:cubicBezTo>
                        <a:pt x="2310" y="548"/>
                        <a:pt x="2310" y="548"/>
                        <a:pt x="2310" y="548"/>
                      </a:cubicBezTo>
                      <a:cubicBezTo>
                        <a:pt x="2292" y="557"/>
                        <a:pt x="2274" y="566"/>
                        <a:pt x="2247" y="575"/>
                      </a:cubicBezTo>
                      <a:lnTo>
                        <a:pt x="2247" y="575"/>
                      </a:lnTo>
                      <a:cubicBezTo>
                        <a:pt x="2247" y="575"/>
                        <a:pt x="2247" y="575"/>
                        <a:pt x="2238" y="584"/>
                      </a:cubicBezTo>
                      <a:lnTo>
                        <a:pt x="2238" y="584"/>
                      </a:lnTo>
                      <a:cubicBezTo>
                        <a:pt x="2238" y="584"/>
                        <a:pt x="2238" y="584"/>
                        <a:pt x="2229" y="584"/>
                      </a:cubicBezTo>
                      <a:lnTo>
                        <a:pt x="2229" y="593"/>
                      </a:lnTo>
                      <a:cubicBezTo>
                        <a:pt x="2229" y="593"/>
                        <a:pt x="2229" y="593"/>
                        <a:pt x="2221" y="593"/>
                      </a:cubicBezTo>
                      <a:lnTo>
                        <a:pt x="2221" y="593"/>
                      </a:lnTo>
                      <a:cubicBezTo>
                        <a:pt x="2221" y="602"/>
                        <a:pt x="2221" y="602"/>
                        <a:pt x="2221" y="602"/>
                      </a:cubicBezTo>
                      <a:cubicBezTo>
                        <a:pt x="2211" y="602"/>
                        <a:pt x="2211" y="602"/>
                        <a:pt x="2211" y="602"/>
                      </a:cubicBezTo>
                      <a:lnTo>
                        <a:pt x="2211" y="611"/>
                      </a:lnTo>
                      <a:cubicBezTo>
                        <a:pt x="2202" y="611"/>
                        <a:pt x="2202" y="611"/>
                        <a:pt x="2202" y="611"/>
                      </a:cubicBezTo>
                      <a:cubicBezTo>
                        <a:pt x="2202" y="611"/>
                        <a:pt x="2202" y="611"/>
                        <a:pt x="2202" y="620"/>
                      </a:cubicBezTo>
                      <a:lnTo>
                        <a:pt x="2193" y="620"/>
                      </a:lnTo>
                      <a:lnTo>
                        <a:pt x="2193" y="620"/>
                      </a:lnTo>
                      <a:cubicBezTo>
                        <a:pt x="2193" y="629"/>
                        <a:pt x="2193" y="629"/>
                        <a:pt x="2185" y="629"/>
                      </a:cubicBezTo>
                      <a:lnTo>
                        <a:pt x="2185" y="629"/>
                      </a:lnTo>
                      <a:cubicBezTo>
                        <a:pt x="2185" y="638"/>
                        <a:pt x="2185" y="638"/>
                        <a:pt x="2185" y="638"/>
                      </a:cubicBezTo>
                      <a:lnTo>
                        <a:pt x="2185" y="638"/>
                      </a:lnTo>
                      <a:cubicBezTo>
                        <a:pt x="2175" y="647"/>
                        <a:pt x="2175" y="647"/>
                        <a:pt x="2175" y="647"/>
                      </a:cubicBezTo>
                      <a:lnTo>
                        <a:pt x="2175" y="647"/>
                      </a:lnTo>
                      <a:cubicBezTo>
                        <a:pt x="2175" y="656"/>
                        <a:pt x="2175" y="656"/>
                        <a:pt x="2166" y="656"/>
                      </a:cubicBezTo>
                      <a:lnTo>
                        <a:pt x="2166" y="656"/>
                      </a:lnTo>
                      <a:cubicBezTo>
                        <a:pt x="2166" y="665"/>
                        <a:pt x="2166" y="665"/>
                        <a:pt x="2166" y="665"/>
                      </a:cubicBezTo>
                      <a:lnTo>
                        <a:pt x="2166" y="665"/>
                      </a:lnTo>
                      <a:cubicBezTo>
                        <a:pt x="2166" y="674"/>
                        <a:pt x="2157" y="674"/>
                        <a:pt x="2157" y="674"/>
                      </a:cubicBezTo>
                      <a:lnTo>
                        <a:pt x="2157" y="683"/>
                      </a:lnTo>
                      <a:lnTo>
                        <a:pt x="2157" y="683"/>
                      </a:lnTo>
                      <a:cubicBezTo>
                        <a:pt x="2157" y="692"/>
                        <a:pt x="2157" y="692"/>
                        <a:pt x="2157" y="692"/>
                      </a:cubicBezTo>
                      <a:cubicBezTo>
                        <a:pt x="2157" y="692"/>
                        <a:pt x="2149" y="692"/>
                        <a:pt x="2149" y="701"/>
                      </a:cubicBezTo>
                      <a:lnTo>
                        <a:pt x="2149" y="701"/>
                      </a:lnTo>
                      <a:cubicBezTo>
                        <a:pt x="2149" y="701"/>
                        <a:pt x="2149" y="701"/>
                        <a:pt x="2149" y="710"/>
                      </a:cubicBezTo>
                      <a:lnTo>
                        <a:pt x="2149" y="710"/>
                      </a:lnTo>
                      <a:lnTo>
                        <a:pt x="2149" y="719"/>
                      </a:lnTo>
                      <a:lnTo>
                        <a:pt x="2149" y="719"/>
                      </a:lnTo>
                      <a:cubicBezTo>
                        <a:pt x="2139" y="728"/>
                        <a:pt x="2139" y="728"/>
                        <a:pt x="2139" y="728"/>
                      </a:cubicBezTo>
                      <a:cubicBezTo>
                        <a:pt x="2139" y="728"/>
                        <a:pt x="2139" y="728"/>
                        <a:pt x="2139" y="737"/>
                      </a:cubicBezTo>
                      <a:lnTo>
                        <a:pt x="2139" y="737"/>
                      </a:lnTo>
                      <a:cubicBezTo>
                        <a:pt x="2139" y="746"/>
                        <a:pt x="2139" y="746"/>
                        <a:pt x="2139" y="746"/>
                      </a:cubicBezTo>
                      <a:cubicBezTo>
                        <a:pt x="2139" y="746"/>
                        <a:pt x="2139" y="746"/>
                        <a:pt x="2139" y="755"/>
                      </a:cubicBezTo>
                      <a:lnTo>
                        <a:pt x="2139" y="755"/>
                      </a:lnTo>
                      <a:cubicBezTo>
                        <a:pt x="2139" y="764"/>
                        <a:pt x="2139" y="764"/>
                        <a:pt x="2139" y="764"/>
                      </a:cubicBezTo>
                      <a:lnTo>
                        <a:pt x="2139" y="773"/>
                      </a:lnTo>
                      <a:cubicBezTo>
                        <a:pt x="2139" y="1520"/>
                        <a:pt x="2139" y="1520"/>
                        <a:pt x="2139" y="1520"/>
                      </a:cubicBezTo>
                      <a:cubicBezTo>
                        <a:pt x="2139" y="1529"/>
                        <a:pt x="2130" y="1537"/>
                        <a:pt x="2122" y="1537"/>
                      </a:cubicBezTo>
                      <a:cubicBezTo>
                        <a:pt x="2113" y="1537"/>
                        <a:pt x="2094" y="1529"/>
                        <a:pt x="2094" y="1520"/>
                      </a:cubicBezTo>
                      <a:cubicBezTo>
                        <a:pt x="2094" y="773"/>
                        <a:pt x="2094" y="773"/>
                        <a:pt x="2094" y="773"/>
                      </a:cubicBezTo>
                      <a:cubicBezTo>
                        <a:pt x="2094" y="449"/>
                        <a:pt x="2094" y="449"/>
                        <a:pt x="2094" y="449"/>
                      </a:cubicBezTo>
                      <a:cubicBezTo>
                        <a:pt x="2094" y="440"/>
                        <a:pt x="2094" y="440"/>
                        <a:pt x="2094" y="440"/>
                      </a:cubicBezTo>
                      <a:cubicBezTo>
                        <a:pt x="2094" y="350"/>
                        <a:pt x="2041" y="269"/>
                        <a:pt x="1959" y="233"/>
                      </a:cubicBezTo>
                      <a:cubicBezTo>
                        <a:pt x="1959" y="233"/>
                        <a:pt x="1959" y="224"/>
                        <a:pt x="1951" y="224"/>
                      </a:cubicBezTo>
                      <a:lnTo>
                        <a:pt x="1951" y="224"/>
                      </a:lnTo>
                      <a:cubicBezTo>
                        <a:pt x="1942" y="224"/>
                        <a:pt x="1942" y="224"/>
                        <a:pt x="1933" y="224"/>
                      </a:cubicBezTo>
                      <a:cubicBezTo>
                        <a:pt x="1933" y="215"/>
                        <a:pt x="1933" y="215"/>
                        <a:pt x="1933" y="215"/>
                      </a:cubicBezTo>
                      <a:cubicBezTo>
                        <a:pt x="1923" y="215"/>
                        <a:pt x="1923" y="215"/>
                        <a:pt x="1923" y="215"/>
                      </a:cubicBezTo>
                      <a:lnTo>
                        <a:pt x="1915" y="215"/>
                      </a:lnTo>
                      <a:lnTo>
                        <a:pt x="1915" y="215"/>
                      </a:lnTo>
                      <a:cubicBezTo>
                        <a:pt x="1906" y="215"/>
                        <a:pt x="1906" y="215"/>
                        <a:pt x="1906" y="215"/>
                      </a:cubicBezTo>
                      <a:lnTo>
                        <a:pt x="1897" y="215"/>
                      </a:lnTo>
                      <a:cubicBezTo>
                        <a:pt x="1897" y="215"/>
                        <a:pt x="1897" y="215"/>
                        <a:pt x="1888" y="215"/>
                      </a:cubicBezTo>
                      <a:lnTo>
                        <a:pt x="1888" y="215"/>
                      </a:lnTo>
                      <a:cubicBezTo>
                        <a:pt x="1888" y="206"/>
                        <a:pt x="1879" y="206"/>
                        <a:pt x="1879" y="206"/>
                      </a:cubicBezTo>
                      <a:lnTo>
                        <a:pt x="1879" y="206"/>
                      </a:lnTo>
                      <a:cubicBezTo>
                        <a:pt x="1870" y="206"/>
                        <a:pt x="1870" y="206"/>
                        <a:pt x="1870" y="206"/>
                      </a:cubicBezTo>
                      <a:cubicBezTo>
                        <a:pt x="1870" y="206"/>
                        <a:pt x="1870" y="206"/>
                        <a:pt x="1861" y="206"/>
                      </a:cubicBezTo>
                      <a:lnTo>
                        <a:pt x="1861" y="206"/>
                      </a:lnTo>
                      <a:lnTo>
                        <a:pt x="1861" y="206"/>
                      </a:lnTo>
                      <a:cubicBezTo>
                        <a:pt x="1852" y="206"/>
                        <a:pt x="1852" y="206"/>
                        <a:pt x="1852" y="206"/>
                      </a:cubicBezTo>
                      <a:cubicBezTo>
                        <a:pt x="1852" y="206"/>
                        <a:pt x="1843" y="206"/>
                        <a:pt x="1843" y="215"/>
                      </a:cubicBezTo>
                      <a:lnTo>
                        <a:pt x="1843" y="215"/>
                      </a:lnTo>
                      <a:cubicBezTo>
                        <a:pt x="1834" y="215"/>
                        <a:pt x="1834" y="215"/>
                        <a:pt x="1834" y="215"/>
                      </a:cubicBezTo>
                      <a:cubicBezTo>
                        <a:pt x="1834" y="215"/>
                        <a:pt x="1834" y="215"/>
                        <a:pt x="1825" y="215"/>
                      </a:cubicBezTo>
                      <a:lnTo>
                        <a:pt x="1825" y="215"/>
                      </a:lnTo>
                      <a:cubicBezTo>
                        <a:pt x="1816" y="215"/>
                        <a:pt x="1816" y="215"/>
                        <a:pt x="1816" y="215"/>
                      </a:cubicBezTo>
                      <a:lnTo>
                        <a:pt x="1807" y="215"/>
                      </a:lnTo>
                      <a:lnTo>
                        <a:pt x="1807" y="215"/>
                      </a:lnTo>
                      <a:cubicBezTo>
                        <a:pt x="1780" y="224"/>
                        <a:pt x="1762" y="233"/>
                        <a:pt x="1744" y="242"/>
                      </a:cubicBezTo>
                      <a:lnTo>
                        <a:pt x="1744" y="242"/>
                      </a:lnTo>
                      <a:lnTo>
                        <a:pt x="1735" y="251"/>
                      </a:lnTo>
                      <a:lnTo>
                        <a:pt x="1735" y="251"/>
                      </a:lnTo>
                      <a:cubicBezTo>
                        <a:pt x="1726" y="251"/>
                        <a:pt x="1726" y="251"/>
                        <a:pt x="1726" y="261"/>
                      </a:cubicBezTo>
                      <a:lnTo>
                        <a:pt x="1726" y="261"/>
                      </a:lnTo>
                      <a:cubicBezTo>
                        <a:pt x="1717" y="261"/>
                        <a:pt x="1717" y="261"/>
                        <a:pt x="1717" y="261"/>
                      </a:cubicBezTo>
                      <a:lnTo>
                        <a:pt x="1717" y="269"/>
                      </a:lnTo>
                      <a:cubicBezTo>
                        <a:pt x="1708" y="269"/>
                        <a:pt x="1708" y="269"/>
                        <a:pt x="1708" y="269"/>
                      </a:cubicBezTo>
                      <a:lnTo>
                        <a:pt x="1708" y="269"/>
                      </a:lnTo>
                      <a:cubicBezTo>
                        <a:pt x="1699" y="278"/>
                        <a:pt x="1699" y="278"/>
                        <a:pt x="1699" y="278"/>
                      </a:cubicBezTo>
                      <a:lnTo>
                        <a:pt x="1699" y="278"/>
                      </a:lnTo>
                      <a:cubicBezTo>
                        <a:pt x="1699" y="287"/>
                        <a:pt x="1690" y="287"/>
                        <a:pt x="1690" y="287"/>
                      </a:cubicBezTo>
                      <a:lnTo>
                        <a:pt x="1690" y="287"/>
                      </a:lnTo>
                      <a:lnTo>
                        <a:pt x="1690" y="297"/>
                      </a:lnTo>
                      <a:cubicBezTo>
                        <a:pt x="1681" y="297"/>
                        <a:pt x="1681" y="297"/>
                        <a:pt x="1681" y="297"/>
                      </a:cubicBezTo>
                      <a:cubicBezTo>
                        <a:pt x="1681" y="297"/>
                        <a:pt x="1681" y="297"/>
                        <a:pt x="1681" y="305"/>
                      </a:cubicBezTo>
                      <a:lnTo>
                        <a:pt x="1672" y="305"/>
                      </a:lnTo>
                      <a:cubicBezTo>
                        <a:pt x="1672" y="305"/>
                        <a:pt x="1672" y="305"/>
                        <a:pt x="1672" y="314"/>
                      </a:cubicBezTo>
                      <a:lnTo>
                        <a:pt x="1672" y="314"/>
                      </a:lnTo>
                      <a:cubicBezTo>
                        <a:pt x="1672" y="314"/>
                        <a:pt x="1672" y="314"/>
                        <a:pt x="1663" y="323"/>
                      </a:cubicBezTo>
                      <a:lnTo>
                        <a:pt x="1663" y="323"/>
                      </a:lnTo>
                      <a:cubicBezTo>
                        <a:pt x="1663" y="323"/>
                        <a:pt x="1663" y="323"/>
                        <a:pt x="1663" y="332"/>
                      </a:cubicBezTo>
                      <a:cubicBezTo>
                        <a:pt x="1663" y="332"/>
                        <a:pt x="1663" y="332"/>
                        <a:pt x="1654" y="332"/>
                      </a:cubicBezTo>
                      <a:lnTo>
                        <a:pt x="1654" y="341"/>
                      </a:lnTo>
                      <a:cubicBezTo>
                        <a:pt x="1654" y="341"/>
                        <a:pt x="1654" y="341"/>
                        <a:pt x="1654" y="350"/>
                      </a:cubicBezTo>
                      <a:lnTo>
                        <a:pt x="1654" y="350"/>
                      </a:lnTo>
                      <a:cubicBezTo>
                        <a:pt x="1654" y="350"/>
                        <a:pt x="1645" y="350"/>
                        <a:pt x="1645" y="359"/>
                      </a:cubicBezTo>
                      <a:lnTo>
                        <a:pt x="1645" y="359"/>
                      </a:lnTo>
                      <a:cubicBezTo>
                        <a:pt x="1645" y="359"/>
                        <a:pt x="1645" y="359"/>
                        <a:pt x="1645" y="368"/>
                      </a:cubicBezTo>
                      <a:lnTo>
                        <a:pt x="1645" y="368"/>
                      </a:lnTo>
                      <a:lnTo>
                        <a:pt x="1645" y="377"/>
                      </a:lnTo>
                      <a:lnTo>
                        <a:pt x="1636" y="377"/>
                      </a:lnTo>
                      <a:cubicBezTo>
                        <a:pt x="1636" y="386"/>
                        <a:pt x="1636" y="386"/>
                        <a:pt x="1636" y="386"/>
                      </a:cubicBezTo>
                      <a:cubicBezTo>
                        <a:pt x="1636" y="386"/>
                        <a:pt x="1636" y="386"/>
                        <a:pt x="1636" y="395"/>
                      </a:cubicBezTo>
                      <a:lnTo>
                        <a:pt x="1636" y="395"/>
                      </a:lnTo>
                      <a:lnTo>
                        <a:pt x="1636" y="404"/>
                      </a:lnTo>
                      <a:cubicBezTo>
                        <a:pt x="1636" y="404"/>
                        <a:pt x="1636" y="404"/>
                        <a:pt x="1636" y="413"/>
                      </a:cubicBezTo>
                      <a:lnTo>
                        <a:pt x="1636" y="413"/>
                      </a:lnTo>
                      <a:lnTo>
                        <a:pt x="1636" y="422"/>
                      </a:lnTo>
                      <a:cubicBezTo>
                        <a:pt x="1636" y="422"/>
                        <a:pt x="1636" y="422"/>
                        <a:pt x="1636" y="431"/>
                      </a:cubicBezTo>
                      <a:cubicBezTo>
                        <a:pt x="1627" y="431"/>
                        <a:pt x="1627" y="431"/>
                        <a:pt x="1627" y="431"/>
                      </a:cubicBezTo>
                      <a:cubicBezTo>
                        <a:pt x="1627" y="440"/>
                        <a:pt x="1627" y="440"/>
                        <a:pt x="1627" y="440"/>
                      </a:cubicBezTo>
                      <a:cubicBezTo>
                        <a:pt x="1627" y="1520"/>
                        <a:pt x="1627" y="1520"/>
                        <a:pt x="1627" y="1520"/>
                      </a:cubicBezTo>
                      <a:cubicBezTo>
                        <a:pt x="1627" y="1529"/>
                        <a:pt x="1627" y="1537"/>
                        <a:pt x="1618" y="1537"/>
                      </a:cubicBezTo>
                      <a:cubicBezTo>
                        <a:pt x="1600" y="1537"/>
                        <a:pt x="1591" y="1529"/>
                        <a:pt x="1591" y="1520"/>
                      </a:cubicBezTo>
                      <a:cubicBezTo>
                        <a:pt x="1591" y="440"/>
                        <a:pt x="1591" y="440"/>
                        <a:pt x="1591" y="440"/>
                      </a:cubicBezTo>
                      <a:cubicBezTo>
                        <a:pt x="1591" y="233"/>
                        <a:pt x="1591" y="233"/>
                        <a:pt x="1591" y="233"/>
                      </a:cubicBezTo>
                      <a:lnTo>
                        <a:pt x="1591" y="233"/>
                      </a:lnTo>
                      <a:cubicBezTo>
                        <a:pt x="1591" y="134"/>
                        <a:pt x="1537" y="54"/>
                        <a:pt x="1457" y="18"/>
                      </a:cubicBezTo>
                      <a:cubicBezTo>
                        <a:pt x="1448" y="18"/>
                        <a:pt x="1448" y="18"/>
                        <a:pt x="1448" y="18"/>
                      </a:cubicBezTo>
                      <a:cubicBezTo>
                        <a:pt x="1448" y="18"/>
                        <a:pt x="1439" y="18"/>
                        <a:pt x="1439" y="9"/>
                      </a:cubicBezTo>
                      <a:lnTo>
                        <a:pt x="1430" y="9"/>
                      </a:lnTo>
                      <a:cubicBezTo>
                        <a:pt x="1421" y="9"/>
                        <a:pt x="1421" y="9"/>
                        <a:pt x="1421" y="9"/>
                      </a:cubicBezTo>
                      <a:cubicBezTo>
                        <a:pt x="1421" y="9"/>
                        <a:pt x="1421" y="9"/>
                        <a:pt x="1412" y="9"/>
                      </a:cubicBezTo>
                      <a:cubicBezTo>
                        <a:pt x="1412" y="0"/>
                        <a:pt x="1412" y="0"/>
                        <a:pt x="1412" y="0"/>
                      </a:cubicBezTo>
                      <a:cubicBezTo>
                        <a:pt x="1403" y="0"/>
                        <a:pt x="1403" y="0"/>
                        <a:pt x="1403" y="0"/>
                      </a:cubicBezTo>
                      <a:cubicBezTo>
                        <a:pt x="1403" y="0"/>
                        <a:pt x="1403" y="0"/>
                        <a:pt x="1394" y="0"/>
                      </a:cubicBezTo>
                      <a:lnTo>
                        <a:pt x="1394" y="0"/>
                      </a:lnTo>
                      <a:lnTo>
                        <a:pt x="1385" y="0"/>
                      </a:lnTo>
                      <a:lnTo>
                        <a:pt x="1385" y="0"/>
                      </a:lnTo>
                      <a:cubicBezTo>
                        <a:pt x="1376" y="0"/>
                        <a:pt x="1376" y="0"/>
                        <a:pt x="1376" y="0"/>
                      </a:cubicBezTo>
                      <a:cubicBezTo>
                        <a:pt x="1367" y="0"/>
                        <a:pt x="1367" y="0"/>
                        <a:pt x="1367" y="0"/>
                      </a:cubicBezTo>
                      <a:cubicBezTo>
                        <a:pt x="1367" y="0"/>
                        <a:pt x="1367" y="0"/>
                        <a:pt x="1358" y="0"/>
                      </a:cubicBezTo>
                      <a:lnTo>
                        <a:pt x="1358" y="0"/>
                      </a:lnTo>
                      <a:lnTo>
                        <a:pt x="1358" y="0"/>
                      </a:lnTo>
                      <a:lnTo>
                        <a:pt x="1349" y="0"/>
                      </a:lnTo>
                      <a:lnTo>
                        <a:pt x="1349" y="0"/>
                      </a:lnTo>
                      <a:cubicBezTo>
                        <a:pt x="1340" y="0"/>
                        <a:pt x="1340" y="0"/>
                        <a:pt x="1340" y="0"/>
                      </a:cubicBezTo>
                      <a:lnTo>
                        <a:pt x="1331" y="0"/>
                      </a:lnTo>
                      <a:cubicBezTo>
                        <a:pt x="1331" y="0"/>
                        <a:pt x="1331" y="0"/>
                        <a:pt x="1322" y="0"/>
                      </a:cubicBezTo>
                      <a:lnTo>
                        <a:pt x="1322" y="0"/>
                      </a:lnTo>
                      <a:lnTo>
                        <a:pt x="1313" y="0"/>
                      </a:lnTo>
                      <a:lnTo>
                        <a:pt x="1313" y="0"/>
                      </a:lnTo>
                      <a:cubicBezTo>
                        <a:pt x="1304" y="0"/>
                        <a:pt x="1304" y="0"/>
                        <a:pt x="1304" y="9"/>
                      </a:cubicBezTo>
                      <a:lnTo>
                        <a:pt x="1304" y="9"/>
                      </a:lnTo>
                      <a:cubicBezTo>
                        <a:pt x="1277" y="9"/>
                        <a:pt x="1259" y="18"/>
                        <a:pt x="1241" y="35"/>
                      </a:cubicBezTo>
                      <a:lnTo>
                        <a:pt x="1241" y="35"/>
                      </a:lnTo>
                      <a:cubicBezTo>
                        <a:pt x="1232" y="35"/>
                        <a:pt x="1232" y="35"/>
                        <a:pt x="1232" y="35"/>
                      </a:cubicBezTo>
                      <a:cubicBezTo>
                        <a:pt x="1223" y="35"/>
                        <a:pt x="1223" y="35"/>
                        <a:pt x="1223" y="35"/>
                      </a:cubicBezTo>
                      <a:cubicBezTo>
                        <a:pt x="1223" y="45"/>
                        <a:pt x="1223" y="45"/>
                        <a:pt x="1223" y="45"/>
                      </a:cubicBezTo>
                      <a:cubicBezTo>
                        <a:pt x="1214" y="45"/>
                        <a:pt x="1214" y="45"/>
                        <a:pt x="1214" y="45"/>
                      </a:cubicBezTo>
                      <a:cubicBezTo>
                        <a:pt x="1214" y="45"/>
                        <a:pt x="1214" y="45"/>
                        <a:pt x="1214" y="54"/>
                      </a:cubicBezTo>
                      <a:cubicBezTo>
                        <a:pt x="1205" y="54"/>
                        <a:pt x="1205" y="54"/>
                        <a:pt x="1205" y="54"/>
                      </a:cubicBezTo>
                      <a:lnTo>
                        <a:pt x="1205" y="54"/>
                      </a:lnTo>
                      <a:cubicBezTo>
                        <a:pt x="1205" y="63"/>
                        <a:pt x="1196" y="63"/>
                        <a:pt x="1196" y="63"/>
                      </a:cubicBezTo>
                      <a:lnTo>
                        <a:pt x="1196" y="63"/>
                      </a:lnTo>
                      <a:lnTo>
                        <a:pt x="1187" y="71"/>
                      </a:lnTo>
                      <a:lnTo>
                        <a:pt x="1187" y="71"/>
                      </a:lnTo>
                      <a:cubicBezTo>
                        <a:pt x="1187" y="71"/>
                        <a:pt x="1187" y="71"/>
                        <a:pt x="1178" y="81"/>
                      </a:cubicBezTo>
                      <a:lnTo>
                        <a:pt x="1178" y="81"/>
                      </a:lnTo>
                      <a:cubicBezTo>
                        <a:pt x="1178" y="81"/>
                        <a:pt x="1178" y="81"/>
                        <a:pt x="1178" y="90"/>
                      </a:cubicBezTo>
                      <a:lnTo>
                        <a:pt x="1169" y="90"/>
                      </a:lnTo>
                      <a:cubicBezTo>
                        <a:pt x="1169" y="90"/>
                        <a:pt x="1169" y="90"/>
                        <a:pt x="1169" y="99"/>
                      </a:cubicBezTo>
                      <a:lnTo>
                        <a:pt x="1169" y="99"/>
                      </a:lnTo>
                      <a:cubicBezTo>
                        <a:pt x="1169" y="99"/>
                        <a:pt x="1160" y="99"/>
                        <a:pt x="1160" y="107"/>
                      </a:cubicBezTo>
                      <a:lnTo>
                        <a:pt x="1160" y="107"/>
                      </a:lnTo>
                      <a:cubicBezTo>
                        <a:pt x="1160" y="107"/>
                        <a:pt x="1160" y="107"/>
                        <a:pt x="1160" y="117"/>
                      </a:cubicBezTo>
                      <a:lnTo>
                        <a:pt x="1151" y="117"/>
                      </a:lnTo>
                      <a:cubicBezTo>
                        <a:pt x="1151" y="117"/>
                        <a:pt x="1151" y="117"/>
                        <a:pt x="1151" y="126"/>
                      </a:cubicBezTo>
                      <a:lnTo>
                        <a:pt x="1151" y="126"/>
                      </a:lnTo>
                      <a:cubicBezTo>
                        <a:pt x="1151" y="126"/>
                        <a:pt x="1151" y="134"/>
                        <a:pt x="1142" y="134"/>
                      </a:cubicBezTo>
                      <a:lnTo>
                        <a:pt x="1142" y="134"/>
                      </a:lnTo>
                      <a:lnTo>
                        <a:pt x="1142" y="143"/>
                      </a:lnTo>
                      <a:lnTo>
                        <a:pt x="1142" y="143"/>
                      </a:lnTo>
                      <a:cubicBezTo>
                        <a:pt x="1142" y="153"/>
                        <a:pt x="1142" y="153"/>
                        <a:pt x="1133" y="153"/>
                      </a:cubicBezTo>
                      <a:lnTo>
                        <a:pt x="1133" y="153"/>
                      </a:lnTo>
                      <a:cubicBezTo>
                        <a:pt x="1133" y="162"/>
                        <a:pt x="1133" y="162"/>
                        <a:pt x="1133" y="162"/>
                      </a:cubicBezTo>
                      <a:cubicBezTo>
                        <a:pt x="1133" y="162"/>
                        <a:pt x="1133" y="162"/>
                        <a:pt x="1133" y="170"/>
                      </a:cubicBezTo>
                      <a:lnTo>
                        <a:pt x="1133" y="170"/>
                      </a:lnTo>
                      <a:cubicBezTo>
                        <a:pt x="1133" y="179"/>
                        <a:pt x="1133" y="179"/>
                        <a:pt x="1133" y="179"/>
                      </a:cubicBezTo>
                      <a:cubicBezTo>
                        <a:pt x="1133" y="179"/>
                        <a:pt x="1133" y="179"/>
                        <a:pt x="1133" y="188"/>
                      </a:cubicBezTo>
                      <a:cubicBezTo>
                        <a:pt x="1124" y="188"/>
                        <a:pt x="1124" y="188"/>
                        <a:pt x="1124" y="188"/>
                      </a:cubicBezTo>
                      <a:lnTo>
                        <a:pt x="1124" y="198"/>
                      </a:lnTo>
                      <a:lnTo>
                        <a:pt x="1124" y="198"/>
                      </a:lnTo>
                      <a:cubicBezTo>
                        <a:pt x="1124" y="206"/>
                        <a:pt x="1124" y="206"/>
                        <a:pt x="1124" y="206"/>
                      </a:cubicBezTo>
                      <a:lnTo>
                        <a:pt x="1124" y="215"/>
                      </a:lnTo>
                      <a:lnTo>
                        <a:pt x="1124" y="215"/>
                      </a:lnTo>
                      <a:cubicBezTo>
                        <a:pt x="1124" y="224"/>
                        <a:pt x="1124" y="224"/>
                        <a:pt x="1124" y="233"/>
                      </a:cubicBezTo>
                      <a:lnTo>
                        <a:pt x="1124" y="233"/>
                      </a:lnTo>
                      <a:lnTo>
                        <a:pt x="1124" y="233"/>
                      </a:lnTo>
                      <a:cubicBezTo>
                        <a:pt x="1124" y="494"/>
                        <a:pt x="1124" y="494"/>
                        <a:pt x="1124" y="494"/>
                      </a:cubicBezTo>
                      <a:cubicBezTo>
                        <a:pt x="1124" y="1520"/>
                        <a:pt x="1124" y="1520"/>
                        <a:pt x="1124" y="1520"/>
                      </a:cubicBezTo>
                      <a:cubicBezTo>
                        <a:pt x="1124" y="1529"/>
                        <a:pt x="1115" y="1537"/>
                        <a:pt x="1106" y="1537"/>
                      </a:cubicBezTo>
                      <a:cubicBezTo>
                        <a:pt x="1097" y="1537"/>
                        <a:pt x="1088" y="1529"/>
                        <a:pt x="1088" y="1520"/>
                      </a:cubicBezTo>
                      <a:cubicBezTo>
                        <a:pt x="1088" y="494"/>
                        <a:pt x="1088" y="494"/>
                        <a:pt x="1088" y="494"/>
                      </a:cubicBezTo>
                      <a:cubicBezTo>
                        <a:pt x="1088" y="494"/>
                        <a:pt x="1088" y="494"/>
                        <a:pt x="1088" y="485"/>
                      </a:cubicBezTo>
                      <a:lnTo>
                        <a:pt x="1088" y="485"/>
                      </a:lnTo>
                      <a:cubicBezTo>
                        <a:pt x="1088" y="476"/>
                        <a:pt x="1088" y="476"/>
                        <a:pt x="1079" y="476"/>
                      </a:cubicBezTo>
                      <a:lnTo>
                        <a:pt x="1079" y="467"/>
                      </a:lnTo>
                      <a:lnTo>
                        <a:pt x="1079" y="467"/>
                      </a:lnTo>
                      <a:cubicBezTo>
                        <a:pt x="1079" y="458"/>
                        <a:pt x="1079" y="458"/>
                        <a:pt x="1079" y="458"/>
                      </a:cubicBezTo>
                      <a:lnTo>
                        <a:pt x="1079" y="449"/>
                      </a:lnTo>
                      <a:cubicBezTo>
                        <a:pt x="1079" y="449"/>
                        <a:pt x="1079" y="449"/>
                        <a:pt x="1079" y="440"/>
                      </a:cubicBezTo>
                      <a:lnTo>
                        <a:pt x="1079" y="440"/>
                      </a:lnTo>
                      <a:cubicBezTo>
                        <a:pt x="1079" y="440"/>
                        <a:pt x="1079" y="440"/>
                        <a:pt x="1079" y="431"/>
                      </a:cubicBezTo>
                      <a:lnTo>
                        <a:pt x="1079" y="431"/>
                      </a:lnTo>
                      <a:cubicBezTo>
                        <a:pt x="1070" y="431"/>
                        <a:pt x="1070" y="422"/>
                        <a:pt x="1070" y="422"/>
                      </a:cubicBezTo>
                      <a:lnTo>
                        <a:pt x="1070" y="422"/>
                      </a:lnTo>
                      <a:cubicBezTo>
                        <a:pt x="1070" y="413"/>
                        <a:pt x="1070" y="413"/>
                        <a:pt x="1070" y="413"/>
                      </a:cubicBezTo>
                      <a:lnTo>
                        <a:pt x="1070" y="413"/>
                      </a:lnTo>
                      <a:cubicBezTo>
                        <a:pt x="1070" y="404"/>
                        <a:pt x="1061" y="404"/>
                        <a:pt x="1061" y="404"/>
                      </a:cubicBezTo>
                      <a:cubicBezTo>
                        <a:pt x="1061" y="404"/>
                        <a:pt x="1061" y="404"/>
                        <a:pt x="1061" y="395"/>
                      </a:cubicBezTo>
                      <a:lnTo>
                        <a:pt x="1061" y="395"/>
                      </a:lnTo>
                      <a:lnTo>
                        <a:pt x="1061" y="386"/>
                      </a:lnTo>
                      <a:lnTo>
                        <a:pt x="1052" y="386"/>
                      </a:lnTo>
                      <a:cubicBezTo>
                        <a:pt x="1052" y="377"/>
                        <a:pt x="1052" y="377"/>
                        <a:pt x="1052" y="377"/>
                      </a:cubicBezTo>
                      <a:lnTo>
                        <a:pt x="1052" y="377"/>
                      </a:lnTo>
                      <a:cubicBezTo>
                        <a:pt x="1052" y="368"/>
                        <a:pt x="1043" y="368"/>
                        <a:pt x="1043" y="368"/>
                      </a:cubicBezTo>
                      <a:lnTo>
                        <a:pt x="1043" y="368"/>
                      </a:lnTo>
                      <a:cubicBezTo>
                        <a:pt x="1043" y="359"/>
                        <a:pt x="1043" y="359"/>
                        <a:pt x="1043" y="359"/>
                      </a:cubicBezTo>
                      <a:lnTo>
                        <a:pt x="1034" y="359"/>
                      </a:lnTo>
                      <a:cubicBezTo>
                        <a:pt x="1034" y="350"/>
                        <a:pt x="1034" y="350"/>
                        <a:pt x="1034" y="350"/>
                      </a:cubicBezTo>
                      <a:cubicBezTo>
                        <a:pt x="1034" y="350"/>
                        <a:pt x="1034" y="350"/>
                        <a:pt x="1025" y="350"/>
                      </a:cubicBezTo>
                      <a:lnTo>
                        <a:pt x="1025" y="341"/>
                      </a:lnTo>
                      <a:lnTo>
                        <a:pt x="1025" y="341"/>
                      </a:lnTo>
                      <a:lnTo>
                        <a:pt x="1016" y="332"/>
                      </a:lnTo>
                      <a:lnTo>
                        <a:pt x="1016" y="332"/>
                      </a:lnTo>
                      <a:cubicBezTo>
                        <a:pt x="1016" y="332"/>
                        <a:pt x="1016" y="332"/>
                        <a:pt x="1007" y="323"/>
                      </a:cubicBezTo>
                      <a:lnTo>
                        <a:pt x="1007" y="323"/>
                      </a:lnTo>
                      <a:cubicBezTo>
                        <a:pt x="1007" y="323"/>
                        <a:pt x="1007" y="323"/>
                        <a:pt x="998" y="323"/>
                      </a:cubicBezTo>
                      <a:cubicBezTo>
                        <a:pt x="998" y="314"/>
                        <a:pt x="998" y="314"/>
                        <a:pt x="998" y="314"/>
                      </a:cubicBezTo>
                      <a:cubicBezTo>
                        <a:pt x="998" y="314"/>
                        <a:pt x="998" y="314"/>
                        <a:pt x="989" y="314"/>
                      </a:cubicBezTo>
                      <a:lnTo>
                        <a:pt x="989" y="314"/>
                      </a:lnTo>
                      <a:cubicBezTo>
                        <a:pt x="989" y="305"/>
                        <a:pt x="989" y="305"/>
                        <a:pt x="980" y="305"/>
                      </a:cubicBezTo>
                      <a:lnTo>
                        <a:pt x="980" y="305"/>
                      </a:lnTo>
                      <a:cubicBezTo>
                        <a:pt x="962" y="287"/>
                        <a:pt x="935" y="278"/>
                        <a:pt x="908" y="269"/>
                      </a:cubicBezTo>
                      <a:lnTo>
                        <a:pt x="908" y="269"/>
                      </a:lnTo>
                      <a:lnTo>
                        <a:pt x="899" y="269"/>
                      </a:lnTo>
                      <a:lnTo>
                        <a:pt x="899" y="269"/>
                      </a:lnTo>
                      <a:cubicBezTo>
                        <a:pt x="890" y="269"/>
                        <a:pt x="890" y="269"/>
                        <a:pt x="890" y="269"/>
                      </a:cubicBezTo>
                      <a:lnTo>
                        <a:pt x="881" y="269"/>
                      </a:lnTo>
                      <a:cubicBezTo>
                        <a:pt x="881" y="269"/>
                        <a:pt x="881" y="269"/>
                        <a:pt x="872" y="269"/>
                      </a:cubicBezTo>
                      <a:lnTo>
                        <a:pt x="872" y="261"/>
                      </a:lnTo>
                      <a:lnTo>
                        <a:pt x="863" y="261"/>
                      </a:lnTo>
                      <a:lnTo>
                        <a:pt x="863" y="261"/>
                      </a:lnTo>
                      <a:cubicBezTo>
                        <a:pt x="854" y="261"/>
                        <a:pt x="854" y="261"/>
                        <a:pt x="854" y="261"/>
                      </a:cubicBezTo>
                      <a:lnTo>
                        <a:pt x="854" y="261"/>
                      </a:lnTo>
                      <a:lnTo>
                        <a:pt x="845" y="261"/>
                      </a:lnTo>
                      <a:cubicBezTo>
                        <a:pt x="845" y="261"/>
                        <a:pt x="845" y="261"/>
                        <a:pt x="836" y="261"/>
                      </a:cubicBezTo>
                      <a:lnTo>
                        <a:pt x="836" y="261"/>
                      </a:lnTo>
                      <a:cubicBezTo>
                        <a:pt x="836" y="261"/>
                        <a:pt x="827" y="261"/>
                        <a:pt x="827" y="269"/>
                      </a:cubicBezTo>
                      <a:lnTo>
                        <a:pt x="827" y="269"/>
                      </a:lnTo>
                      <a:cubicBezTo>
                        <a:pt x="818" y="269"/>
                        <a:pt x="818" y="269"/>
                        <a:pt x="818" y="269"/>
                      </a:cubicBezTo>
                      <a:cubicBezTo>
                        <a:pt x="818" y="269"/>
                        <a:pt x="818" y="269"/>
                        <a:pt x="809" y="269"/>
                      </a:cubicBezTo>
                      <a:cubicBezTo>
                        <a:pt x="809" y="269"/>
                        <a:pt x="809" y="269"/>
                        <a:pt x="800" y="269"/>
                      </a:cubicBezTo>
                      <a:lnTo>
                        <a:pt x="800" y="269"/>
                      </a:lnTo>
                      <a:cubicBezTo>
                        <a:pt x="800" y="269"/>
                        <a:pt x="800" y="269"/>
                        <a:pt x="791" y="269"/>
                      </a:cubicBezTo>
                      <a:lnTo>
                        <a:pt x="791" y="269"/>
                      </a:lnTo>
                      <a:cubicBezTo>
                        <a:pt x="782" y="269"/>
                        <a:pt x="782" y="269"/>
                        <a:pt x="782" y="269"/>
                      </a:cubicBezTo>
                      <a:cubicBezTo>
                        <a:pt x="782" y="278"/>
                        <a:pt x="773" y="278"/>
                        <a:pt x="764" y="278"/>
                      </a:cubicBezTo>
                      <a:lnTo>
                        <a:pt x="764" y="278"/>
                      </a:lnTo>
                      <a:cubicBezTo>
                        <a:pt x="755" y="278"/>
                        <a:pt x="755" y="287"/>
                        <a:pt x="755" y="287"/>
                      </a:cubicBezTo>
                      <a:cubicBezTo>
                        <a:pt x="675" y="323"/>
                        <a:pt x="620" y="404"/>
                        <a:pt x="620" y="494"/>
                      </a:cubicBezTo>
                      <a:cubicBezTo>
                        <a:pt x="620" y="503"/>
                        <a:pt x="620" y="503"/>
                        <a:pt x="620" y="503"/>
                      </a:cubicBezTo>
                      <a:cubicBezTo>
                        <a:pt x="620" y="1520"/>
                        <a:pt x="620" y="1520"/>
                        <a:pt x="620" y="1520"/>
                      </a:cubicBezTo>
                      <a:cubicBezTo>
                        <a:pt x="620" y="1897"/>
                        <a:pt x="620" y="1897"/>
                        <a:pt x="620" y="1897"/>
                      </a:cubicBezTo>
                      <a:cubicBezTo>
                        <a:pt x="620" y="1924"/>
                        <a:pt x="593" y="1951"/>
                        <a:pt x="567" y="1951"/>
                      </a:cubicBezTo>
                      <a:cubicBezTo>
                        <a:pt x="540" y="1960"/>
                        <a:pt x="512" y="1933"/>
                        <a:pt x="512" y="1906"/>
                      </a:cubicBezTo>
                      <a:cubicBezTo>
                        <a:pt x="485" y="1592"/>
                        <a:pt x="485" y="1592"/>
                        <a:pt x="485" y="1592"/>
                      </a:cubicBezTo>
                      <a:cubicBezTo>
                        <a:pt x="468" y="1457"/>
                        <a:pt x="351" y="1367"/>
                        <a:pt x="216" y="1385"/>
                      </a:cubicBezTo>
                      <a:cubicBezTo>
                        <a:pt x="90" y="1403"/>
                        <a:pt x="0" y="1520"/>
                        <a:pt x="18" y="1654"/>
                      </a:cubicBezTo>
                      <a:cubicBezTo>
                        <a:pt x="135" y="2509"/>
                        <a:pt x="135" y="2509"/>
                        <a:pt x="135" y="2509"/>
                      </a:cubicBezTo>
                      <a:cubicBezTo>
                        <a:pt x="162" y="2608"/>
                        <a:pt x="162" y="2608"/>
                        <a:pt x="162" y="2608"/>
                      </a:cubicBezTo>
                      <a:cubicBezTo>
                        <a:pt x="207" y="2698"/>
                        <a:pt x="252" y="2788"/>
                        <a:pt x="306" y="2869"/>
                      </a:cubicBezTo>
                      <a:cubicBezTo>
                        <a:pt x="396" y="2995"/>
                        <a:pt x="495" y="3111"/>
                        <a:pt x="611" y="3219"/>
                      </a:cubicBezTo>
                      <a:cubicBezTo>
                        <a:pt x="620" y="3219"/>
                        <a:pt x="620" y="3219"/>
                        <a:pt x="620" y="3219"/>
                      </a:cubicBezTo>
                      <a:cubicBezTo>
                        <a:pt x="620" y="3228"/>
                        <a:pt x="620" y="3228"/>
                        <a:pt x="620" y="3228"/>
                      </a:cubicBezTo>
                      <a:cubicBezTo>
                        <a:pt x="620" y="3759"/>
                        <a:pt x="620" y="3759"/>
                        <a:pt x="620" y="3759"/>
                      </a:cubicBezTo>
                      <a:lnTo>
                        <a:pt x="620" y="3759"/>
                      </a:lnTo>
                      <a:cubicBezTo>
                        <a:pt x="620" y="3768"/>
                        <a:pt x="629" y="3777"/>
                        <a:pt x="639" y="3777"/>
                      </a:cubicBezTo>
                      <a:cubicBezTo>
                        <a:pt x="2077" y="3777"/>
                        <a:pt x="2077" y="3777"/>
                        <a:pt x="2077" y="3777"/>
                      </a:cubicBezTo>
                      <a:cubicBezTo>
                        <a:pt x="2086" y="3777"/>
                        <a:pt x="2094" y="3768"/>
                        <a:pt x="2094" y="3759"/>
                      </a:cubicBezTo>
                      <a:lnTo>
                        <a:pt x="2094" y="3759"/>
                      </a:lnTo>
                      <a:cubicBezTo>
                        <a:pt x="2094" y="3031"/>
                        <a:pt x="2094" y="3031"/>
                        <a:pt x="2094" y="3031"/>
                      </a:cubicBezTo>
                      <a:cubicBezTo>
                        <a:pt x="2103" y="3031"/>
                        <a:pt x="2103" y="3031"/>
                        <a:pt x="2103" y="3031"/>
                      </a:cubicBezTo>
                      <a:cubicBezTo>
                        <a:pt x="2418" y="2824"/>
                        <a:pt x="2607" y="2473"/>
                        <a:pt x="2607" y="2095"/>
                      </a:cubicBezTo>
                      <a:cubicBezTo>
                        <a:pt x="2607" y="1520"/>
                        <a:pt x="2607" y="1520"/>
                        <a:pt x="2607" y="1520"/>
                      </a:cubicBezTo>
                      <a:cubicBezTo>
                        <a:pt x="2607" y="782"/>
                        <a:pt x="2607" y="782"/>
                        <a:pt x="2607" y="782"/>
                      </a:cubicBezTo>
                      <a:cubicBezTo>
                        <a:pt x="2607" y="773"/>
                        <a:pt x="2607" y="773"/>
                        <a:pt x="2607" y="773"/>
                      </a:cubicBezTo>
                      <a:cubicBezTo>
                        <a:pt x="2607" y="683"/>
                        <a:pt x="2553" y="602"/>
                        <a:pt x="2463" y="557"/>
                      </a:cubicBezTo>
                    </a:path>
                  </a:pathLst>
                </a:custGeom>
                <a:solidFill>
                  <a:srgbClr val="CAA653"/>
                </a:solidFill>
                <a:ln w="9525" cap="flat">
                  <a:solidFill>
                    <a:schemeClr val="bg2"/>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a:p>
              </p:txBody>
            </p:sp>
            <p:sp>
              <p:nvSpPr>
                <p:cNvPr id="55" name="Freeform 171">
                  <a:extLst>
                    <a:ext uri="{FF2B5EF4-FFF2-40B4-BE49-F238E27FC236}">
                      <a16:creationId xmlns="" xmlns:a16="http://schemas.microsoft.com/office/drawing/2014/main" id="{D66703D5-C55D-405C-B891-8B9BB81C727B}"/>
                    </a:ext>
                  </a:extLst>
                </p:cNvPr>
                <p:cNvSpPr>
                  <a:spLocks noChangeArrowheads="1"/>
                </p:cNvSpPr>
                <p:nvPr/>
              </p:nvSpPr>
              <p:spPr bwMode="auto">
                <a:xfrm>
                  <a:off x="16387846" y="11147911"/>
                  <a:ext cx="1854114" cy="1881380"/>
                </a:xfrm>
                <a:custGeom>
                  <a:avLst/>
                  <a:gdLst>
                    <a:gd name="T0" fmla="*/ 0 w 1800"/>
                    <a:gd name="T1" fmla="*/ 1826 h 1827"/>
                    <a:gd name="T2" fmla="*/ 0 w 1800"/>
                    <a:gd name="T3" fmla="*/ 1826 h 1827"/>
                    <a:gd name="T4" fmla="*/ 1799 w 1800"/>
                    <a:gd name="T5" fmla="*/ 1826 h 1827"/>
                    <a:gd name="T6" fmla="*/ 1799 w 1800"/>
                    <a:gd name="T7" fmla="*/ 18 h 1827"/>
                    <a:gd name="T8" fmla="*/ 1781 w 1800"/>
                    <a:gd name="T9" fmla="*/ 0 h 1827"/>
                    <a:gd name="T10" fmla="*/ 18 w 1800"/>
                    <a:gd name="T11" fmla="*/ 0 h 1827"/>
                    <a:gd name="T12" fmla="*/ 0 w 1800"/>
                    <a:gd name="T13" fmla="*/ 18 h 1827"/>
                    <a:gd name="T14" fmla="*/ 0 w 1800"/>
                    <a:gd name="T15" fmla="*/ 1826 h 18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00" h="1827">
                      <a:moveTo>
                        <a:pt x="0" y="1826"/>
                      </a:moveTo>
                      <a:lnTo>
                        <a:pt x="0" y="1826"/>
                      </a:lnTo>
                      <a:cubicBezTo>
                        <a:pt x="1799" y="1826"/>
                        <a:pt x="1799" y="1826"/>
                        <a:pt x="1799" y="1826"/>
                      </a:cubicBezTo>
                      <a:cubicBezTo>
                        <a:pt x="1799" y="18"/>
                        <a:pt x="1799" y="18"/>
                        <a:pt x="1799" y="18"/>
                      </a:cubicBezTo>
                      <a:cubicBezTo>
                        <a:pt x="1799" y="9"/>
                        <a:pt x="1790" y="0"/>
                        <a:pt x="1781" y="0"/>
                      </a:cubicBezTo>
                      <a:cubicBezTo>
                        <a:pt x="18" y="0"/>
                        <a:pt x="18" y="0"/>
                        <a:pt x="18" y="0"/>
                      </a:cubicBezTo>
                      <a:cubicBezTo>
                        <a:pt x="9" y="0"/>
                        <a:pt x="0" y="9"/>
                        <a:pt x="0" y="18"/>
                      </a:cubicBezTo>
                      <a:lnTo>
                        <a:pt x="0" y="1826"/>
                      </a:lnTo>
                    </a:path>
                  </a:pathLst>
                </a:custGeom>
                <a:solidFill>
                  <a:srgbClr val="007A87"/>
                </a:solidFill>
                <a:ln w="9525" cap="flat">
                  <a:noFill/>
                  <a:bevel/>
                  <a:headEnd/>
                  <a:tailEnd/>
                </a:ln>
                <a:effectLst/>
              </p:spPr>
              <p:txBody>
                <a:bodyPr wrap="none" anchor="ctr"/>
                <a:lstStyle/>
                <a:p>
                  <a:endParaRPr lang="es-MX"/>
                </a:p>
              </p:txBody>
            </p:sp>
            <p:sp>
              <p:nvSpPr>
                <p:cNvPr id="56" name="Freeform 172">
                  <a:extLst>
                    <a:ext uri="{FF2B5EF4-FFF2-40B4-BE49-F238E27FC236}">
                      <a16:creationId xmlns="" xmlns:a16="http://schemas.microsoft.com/office/drawing/2014/main" id="{B86E1B0F-779D-499C-9121-BF598978DF7D}"/>
                    </a:ext>
                  </a:extLst>
                </p:cNvPr>
                <p:cNvSpPr>
                  <a:spLocks noChangeArrowheads="1"/>
                </p:cNvSpPr>
                <p:nvPr/>
              </p:nvSpPr>
              <p:spPr bwMode="auto">
                <a:xfrm>
                  <a:off x="15915229" y="7194285"/>
                  <a:ext cx="2690283" cy="3894550"/>
                </a:xfrm>
                <a:custGeom>
                  <a:avLst/>
                  <a:gdLst>
                    <a:gd name="T0" fmla="*/ 2437 w 2609"/>
                    <a:gd name="T1" fmla="*/ 548 h 3778"/>
                    <a:gd name="T2" fmla="*/ 2401 w 2609"/>
                    <a:gd name="T3" fmla="*/ 539 h 3778"/>
                    <a:gd name="T4" fmla="*/ 2365 w 2609"/>
                    <a:gd name="T5" fmla="*/ 539 h 3778"/>
                    <a:gd name="T6" fmla="*/ 2338 w 2609"/>
                    <a:gd name="T7" fmla="*/ 548 h 3778"/>
                    <a:gd name="T8" fmla="*/ 2248 w 2609"/>
                    <a:gd name="T9" fmla="*/ 575 h 3778"/>
                    <a:gd name="T10" fmla="*/ 2221 w 2609"/>
                    <a:gd name="T11" fmla="*/ 593 h 3778"/>
                    <a:gd name="T12" fmla="*/ 2194 w 2609"/>
                    <a:gd name="T13" fmla="*/ 620 h 3778"/>
                    <a:gd name="T14" fmla="*/ 2176 w 2609"/>
                    <a:gd name="T15" fmla="*/ 647 h 3778"/>
                    <a:gd name="T16" fmla="*/ 2158 w 2609"/>
                    <a:gd name="T17" fmla="*/ 674 h 3778"/>
                    <a:gd name="T18" fmla="*/ 2149 w 2609"/>
                    <a:gd name="T19" fmla="*/ 710 h 3778"/>
                    <a:gd name="T20" fmla="*/ 2140 w 2609"/>
                    <a:gd name="T21" fmla="*/ 737 h 3778"/>
                    <a:gd name="T22" fmla="*/ 2140 w 2609"/>
                    <a:gd name="T23" fmla="*/ 1520 h 3778"/>
                    <a:gd name="T24" fmla="*/ 1960 w 2609"/>
                    <a:gd name="T25" fmla="*/ 233 h 3778"/>
                    <a:gd name="T26" fmla="*/ 1916 w 2609"/>
                    <a:gd name="T27" fmla="*/ 215 h 3778"/>
                    <a:gd name="T28" fmla="*/ 1880 w 2609"/>
                    <a:gd name="T29" fmla="*/ 206 h 3778"/>
                    <a:gd name="T30" fmla="*/ 1852 w 2609"/>
                    <a:gd name="T31" fmla="*/ 206 h 3778"/>
                    <a:gd name="T32" fmla="*/ 1816 w 2609"/>
                    <a:gd name="T33" fmla="*/ 215 h 3778"/>
                    <a:gd name="T34" fmla="*/ 1726 w 2609"/>
                    <a:gd name="T35" fmla="*/ 251 h 3778"/>
                    <a:gd name="T36" fmla="*/ 1700 w 2609"/>
                    <a:gd name="T37" fmla="*/ 269 h 3778"/>
                    <a:gd name="T38" fmla="*/ 1682 w 2609"/>
                    <a:gd name="T39" fmla="*/ 297 h 3778"/>
                    <a:gd name="T40" fmla="*/ 1664 w 2609"/>
                    <a:gd name="T41" fmla="*/ 323 h 3778"/>
                    <a:gd name="T42" fmla="*/ 1646 w 2609"/>
                    <a:gd name="T43" fmla="*/ 359 h 3778"/>
                    <a:gd name="T44" fmla="*/ 1637 w 2609"/>
                    <a:gd name="T45" fmla="*/ 386 h 3778"/>
                    <a:gd name="T46" fmla="*/ 1628 w 2609"/>
                    <a:gd name="T47" fmla="*/ 422 h 3778"/>
                    <a:gd name="T48" fmla="*/ 1592 w 2609"/>
                    <a:gd name="T49" fmla="*/ 1520 h 3778"/>
                    <a:gd name="T50" fmla="*/ 1439 w 2609"/>
                    <a:gd name="T51" fmla="*/ 9 h 3778"/>
                    <a:gd name="T52" fmla="*/ 1394 w 2609"/>
                    <a:gd name="T53" fmla="*/ 0 h 3778"/>
                    <a:gd name="T54" fmla="*/ 1358 w 2609"/>
                    <a:gd name="T55" fmla="*/ 0 h 3778"/>
                    <a:gd name="T56" fmla="*/ 1331 w 2609"/>
                    <a:gd name="T57" fmla="*/ 0 h 3778"/>
                    <a:gd name="T58" fmla="*/ 1295 w 2609"/>
                    <a:gd name="T59" fmla="*/ 9 h 3778"/>
                    <a:gd name="T60" fmla="*/ 1214 w 2609"/>
                    <a:gd name="T61" fmla="*/ 45 h 3778"/>
                    <a:gd name="T62" fmla="*/ 1187 w 2609"/>
                    <a:gd name="T63" fmla="*/ 71 h 3778"/>
                    <a:gd name="T64" fmla="*/ 1169 w 2609"/>
                    <a:gd name="T65" fmla="*/ 99 h 3778"/>
                    <a:gd name="T66" fmla="*/ 1151 w 2609"/>
                    <a:gd name="T67" fmla="*/ 126 h 3778"/>
                    <a:gd name="T68" fmla="*/ 1133 w 2609"/>
                    <a:gd name="T69" fmla="*/ 153 h 3778"/>
                    <a:gd name="T70" fmla="*/ 1124 w 2609"/>
                    <a:gd name="T71" fmla="*/ 188 h 3778"/>
                    <a:gd name="T72" fmla="*/ 1124 w 2609"/>
                    <a:gd name="T73" fmla="*/ 215 h 3778"/>
                    <a:gd name="T74" fmla="*/ 1106 w 2609"/>
                    <a:gd name="T75" fmla="*/ 1537 h 3778"/>
                    <a:gd name="T76" fmla="*/ 1079 w 2609"/>
                    <a:gd name="T77" fmla="*/ 467 h 3778"/>
                    <a:gd name="T78" fmla="*/ 1070 w 2609"/>
                    <a:gd name="T79" fmla="*/ 431 h 3778"/>
                    <a:gd name="T80" fmla="*/ 1061 w 2609"/>
                    <a:gd name="T81" fmla="*/ 404 h 3778"/>
                    <a:gd name="T82" fmla="*/ 1043 w 2609"/>
                    <a:gd name="T83" fmla="*/ 377 h 3778"/>
                    <a:gd name="T84" fmla="*/ 1025 w 2609"/>
                    <a:gd name="T85" fmla="*/ 350 h 3778"/>
                    <a:gd name="T86" fmla="*/ 1007 w 2609"/>
                    <a:gd name="T87" fmla="*/ 323 h 3778"/>
                    <a:gd name="T88" fmla="*/ 980 w 2609"/>
                    <a:gd name="T89" fmla="*/ 305 h 3778"/>
                    <a:gd name="T90" fmla="*/ 881 w 2609"/>
                    <a:gd name="T91" fmla="*/ 269 h 3778"/>
                    <a:gd name="T92" fmla="*/ 845 w 2609"/>
                    <a:gd name="T93" fmla="*/ 261 h 3778"/>
                    <a:gd name="T94" fmla="*/ 809 w 2609"/>
                    <a:gd name="T95" fmla="*/ 269 h 3778"/>
                    <a:gd name="T96" fmla="*/ 782 w 2609"/>
                    <a:gd name="T97" fmla="*/ 269 h 3778"/>
                    <a:gd name="T98" fmla="*/ 611 w 2609"/>
                    <a:gd name="T99" fmla="*/ 1520 h 3778"/>
                    <a:gd name="T100" fmla="*/ 18 w 2609"/>
                    <a:gd name="T101" fmla="*/ 1654 h 3778"/>
                    <a:gd name="T102" fmla="*/ 611 w 2609"/>
                    <a:gd name="T103" fmla="*/ 3228 h 3778"/>
                    <a:gd name="T104" fmla="*/ 2095 w 2609"/>
                    <a:gd name="T105" fmla="*/ 3759 h 3778"/>
                    <a:gd name="T106" fmla="*/ 2608 w 2609"/>
                    <a:gd name="T107" fmla="*/ 773 h 3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09" h="3778">
                      <a:moveTo>
                        <a:pt x="2464" y="557"/>
                      </a:moveTo>
                      <a:lnTo>
                        <a:pt x="2464" y="557"/>
                      </a:lnTo>
                      <a:lnTo>
                        <a:pt x="2464" y="557"/>
                      </a:lnTo>
                      <a:cubicBezTo>
                        <a:pt x="2455" y="557"/>
                        <a:pt x="2455" y="557"/>
                        <a:pt x="2455" y="557"/>
                      </a:cubicBezTo>
                      <a:cubicBezTo>
                        <a:pt x="2446" y="557"/>
                        <a:pt x="2446" y="557"/>
                        <a:pt x="2437" y="548"/>
                      </a:cubicBezTo>
                      <a:lnTo>
                        <a:pt x="2437" y="548"/>
                      </a:lnTo>
                      <a:cubicBezTo>
                        <a:pt x="2428" y="548"/>
                        <a:pt x="2428" y="548"/>
                        <a:pt x="2428" y="548"/>
                      </a:cubicBezTo>
                      <a:lnTo>
                        <a:pt x="2419" y="548"/>
                      </a:lnTo>
                      <a:lnTo>
                        <a:pt x="2419" y="548"/>
                      </a:lnTo>
                      <a:cubicBezTo>
                        <a:pt x="2410" y="548"/>
                        <a:pt x="2410" y="548"/>
                        <a:pt x="2410" y="548"/>
                      </a:cubicBezTo>
                      <a:cubicBezTo>
                        <a:pt x="2410" y="548"/>
                        <a:pt x="2410" y="548"/>
                        <a:pt x="2401" y="548"/>
                      </a:cubicBezTo>
                      <a:cubicBezTo>
                        <a:pt x="2401" y="539"/>
                        <a:pt x="2401" y="539"/>
                        <a:pt x="2401" y="539"/>
                      </a:cubicBezTo>
                      <a:cubicBezTo>
                        <a:pt x="2392" y="539"/>
                        <a:pt x="2392" y="539"/>
                        <a:pt x="2392" y="539"/>
                      </a:cubicBezTo>
                      <a:cubicBezTo>
                        <a:pt x="2392" y="539"/>
                        <a:pt x="2392" y="539"/>
                        <a:pt x="2383" y="539"/>
                      </a:cubicBezTo>
                      <a:lnTo>
                        <a:pt x="2383" y="539"/>
                      </a:lnTo>
                      <a:lnTo>
                        <a:pt x="2374" y="539"/>
                      </a:lnTo>
                      <a:lnTo>
                        <a:pt x="2374" y="539"/>
                      </a:lnTo>
                      <a:cubicBezTo>
                        <a:pt x="2374" y="539"/>
                        <a:pt x="2374" y="539"/>
                        <a:pt x="2365" y="539"/>
                      </a:cubicBezTo>
                      <a:lnTo>
                        <a:pt x="2365" y="539"/>
                      </a:lnTo>
                      <a:lnTo>
                        <a:pt x="2356" y="539"/>
                      </a:lnTo>
                      <a:cubicBezTo>
                        <a:pt x="2356" y="539"/>
                        <a:pt x="2356" y="539"/>
                        <a:pt x="2347" y="539"/>
                      </a:cubicBezTo>
                      <a:lnTo>
                        <a:pt x="2347" y="539"/>
                      </a:lnTo>
                      <a:lnTo>
                        <a:pt x="2338" y="539"/>
                      </a:lnTo>
                      <a:cubicBezTo>
                        <a:pt x="2338" y="548"/>
                        <a:pt x="2338" y="548"/>
                        <a:pt x="2338" y="548"/>
                      </a:cubicBezTo>
                      <a:cubicBezTo>
                        <a:pt x="2329" y="548"/>
                        <a:pt x="2329" y="548"/>
                        <a:pt x="2329" y="548"/>
                      </a:cubicBezTo>
                      <a:lnTo>
                        <a:pt x="2320" y="548"/>
                      </a:lnTo>
                      <a:cubicBezTo>
                        <a:pt x="2320" y="548"/>
                        <a:pt x="2320" y="548"/>
                        <a:pt x="2311" y="548"/>
                      </a:cubicBezTo>
                      <a:lnTo>
                        <a:pt x="2311" y="548"/>
                      </a:lnTo>
                      <a:cubicBezTo>
                        <a:pt x="2293" y="557"/>
                        <a:pt x="2266" y="566"/>
                        <a:pt x="2248" y="575"/>
                      </a:cubicBezTo>
                      <a:lnTo>
                        <a:pt x="2248" y="575"/>
                      </a:lnTo>
                      <a:cubicBezTo>
                        <a:pt x="2248" y="575"/>
                        <a:pt x="2239" y="575"/>
                        <a:pt x="2239" y="584"/>
                      </a:cubicBezTo>
                      <a:lnTo>
                        <a:pt x="2239" y="584"/>
                      </a:lnTo>
                      <a:lnTo>
                        <a:pt x="2230" y="584"/>
                      </a:lnTo>
                      <a:lnTo>
                        <a:pt x="2230" y="593"/>
                      </a:lnTo>
                      <a:lnTo>
                        <a:pt x="2221" y="593"/>
                      </a:lnTo>
                      <a:lnTo>
                        <a:pt x="2221" y="593"/>
                      </a:lnTo>
                      <a:cubicBezTo>
                        <a:pt x="2221" y="602"/>
                        <a:pt x="2212" y="602"/>
                        <a:pt x="2212" y="602"/>
                      </a:cubicBezTo>
                      <a:lnTo>
                        <a:pt x="2212" y="602"/>
                      </a:lnTo>
                      <a:cubicBezTo>
                        <a:pt x="2212" y="602"/>
                        <a:pt x="2212" y="611"/>
                        <a:pt x="2203" y="611"/>
                      </a:cubicBezTo>
                      <a:lnTo>
                        <a:pt x="2203" y="611"/>
                      </a:lnTo>
                      <a:cubicBezTo>
                        <a:pt x="2203" y="611"/>
                        <a:pt x="2203" y="611"/>
                        <a:pt x="2203" y="620"/>
                      </a:cubicBezTo>
                      <a:cubicBezTo>
                        <a:pt x="2194" y="620"/>
                        <a:pt x="2194" y="620"/>
                        <a:pt x="2194" y="620"/>
                      </a:cubicBezTo>
                      <a:lnTo>
                        <a:pt x="2194" y="620"/>
                      </a:lnTo>
                      <a:cubicBezTo>
                        <a:pt x="2194" y="629"/>
                        <a:pt x="2185" y="629"/>
                        <a:pt x="2185" y="629"/>
                      </a:cubicBezTo>
                      <a:lnTo>
                        <a:pt x="2185" y="629"/>
                      </a:lnTo>
                      <a:cubicBezTo>
                        <a:pt x="2185" y="638"/>
                        <a:pt x="2185" y="638"/>
                        <a:pt x="2176" y="638"/>
                      </a:cubicBezTo>
                      <a:lnTo>
                        <a:pt x="2176" y="638"/>
                      </a:lnTo>
                      <a:cubicBezTo>
                        <a:pt x="2176" y="647"/>
                        <a:pt x="2176" y="647"/>
                        <a:pt x="2176" y="647"/>
                      </a:cubicBezTo>
                      <a:lnTo>
                        <a:pt x="2176" y="647"/>
                      </a:lnTo>
                      <a:cubicBezTo>
                        <a:pt x="2167" y="656"/>
                        <a:pt x="2167" y="656"/>
                        <a:pt x="2167" y="656"/>
                      </a:cubicBezTo>
                      <a:lnTo>
                        <a:pt x="2167" y="656"/>
                      </a:lnTo>
                      <a:cubicBezTo>
                        <a:pt x="2167" y="665"/>
                        <a:pt x="2167" y="665"/>
                        <a:pt x="2167" y="665"/>
                      </a:cubicBezTo>
                      <a:lnTo>
                        <a:pt x="2158" y="665"/>
                      </a:lnTo>
                      <a:cubicBezTo>
                        <a:pt x="2158" y="674"/>
                        <a:pt x="2158" y="674"/>
                        <a:pt x="2158" y="674"/>
                      </a:cubicBezTo>
                      <a:lnTo>
                        <a:pt x="2158" y="683"/>
                      </a:lnTo>
                      <a:lnTo>
                        <a:pt x="2158" y="683"/>
                      </a:lnTo>
                      <a:cubicBezTo>
                        <a:pt x="2149" y="692"/>
                        <a:pt x="2149" y="692"/>
                        <a:pt x="2149" y="692"/>
                      </a:cubicBezTo>
                      <a:cubicBezTo>
                        <a:pt x="2149" y="692"/>
                        <a:pt x="2149" y="692"/>
                        <a:pt x="2149" y="701"/>
                      </a:cubicBezTo>
                      <a:lnTo>
                        <a:pt x="2149" y="701"/>
                      </a:lnTo>
                      <a:cubicBezTo>
                        <a:pt x="2149" y="701"/>
                        <a:pt x="2149" y="701"/>
                        <a:pt x="2149" y="710"/>
                      </a:cubicBezTo>
                      <a:lnTo>
                        <a:pt x="2149" y="710"/>
                      </a:lnTo>
                      <a:lnTo>
                        <a:pt x="2140" y="719"/>
                      </a:lnTo>
                      <a:lnTo>
                        <a:pt x="2140" y="719"/>
                      </a:lnTo>
                      <a:cubicBezTo>
                        <a:pt x="2140" y="728"/>
                        <a:pt x="2140" y="728"/>
                        <a:pt x="2140" y="728"/>
                      </a:cubicBezTo>
                      <a:cubicBezTo>
                        <a:pt x="2140" y="728"/>
                        <a:pt x="2140" y="728"/>
                        <a:pt x="2140" y="737"/>
                      </a:cubicBezTo>
                      <a:lnTo>
                        <a:pt x="2140" y="737"/>
                      </a:lnTo>
                      <a:cubicBezTo>
                        <a:pt x="2140" y="746"/>
                        <a:pt x="2140" y="746"/>
                        <a:pt x="2140" y="746"/>
                      </a:cubicBezTo>
                      <a:cubicBezTo>
                        <a:pt x="2140" y="746"/>
                        <a:pt x="2140" y="746"/>
                        <a:pt x="2140" y="755"/>
                      </a:cubicBezTo>
                      <a:lnTo>
                        <a:pt x="2140" y="755"/>
                      </a:lnTo>
                      <a:cubicBezTo>
                        <a:pt x="2140" y="764"/>
                        <a:pt x="2140" y="764"/>
                        <a:pt x="2140" y="764"/>
                      </a:cubicBezTo>
                      <a:lnTo>
                        <a:pt x="2140" y="773"/>
                      </a:lnTo>
                      <a:cubicBezTo>
                        <a:pt x="2140" y="1520"/>
                        <a:pt x="2140" y="1520"/>
                        <a:pt x="2140" y="1520"/>
                      </a:cubicBezTo>
                      <a:cubicBezTo>
                        <a:pt x="2140" y="1529"/>
                        <a:pt x="2131" y="1537"/>
                        <a:pt x="2122" y="1537"/>
                      </a:cubicBezTo>
                      <a:cubicBezTo>
                        <a:pt x="2104" y="1537"/>
                        <a:pt x="2095" y="1529"/>
                        <a:pt x="2095" y="1520"/>
                      </a:cubicBezTo>
                      <a:cubicBezTo>
                        <a:pt x="2095" y="773"/>
                        <a:pt x="2095" y="773"/>
                        <a:pt x="2095" y="773"/>
                      </a:cubicBezTo>
                      <a:cubicBezTo>
                        <a:pt x="2095" y="449"/>
                        <a:pt x="2095" y="449"/>
                        <a:pt x="2095" y="449"/>
                      </a:cubicBezTo>
                      <a:cubicBezTo>
                        <a:pt x="2095" y="440"/>
                        <a:pt x="2095" y="440"/>
                        <a:pt x="2095" y="440"/>
                      </a:cubicBezTo>
                      <a:cubicBezTo>
                        <a:pt x="2095" y="350"/>
                        <a:pt x="2041" y="269"/>
                        <a:pt x="1960" y="233"/>
                      </a:cubicBezTo>
                      <a:lnTo>
                        <a:pt x="1951" y="224"/>
                      </a:lnTo>
                      <a:cubicBezTo>
                        <a:pt x="1951" y="224"/>
                        <a:pt x="1951" y="224"/>
                        <a:pt x="1942" y="224"/>
                      </a:cubicBezTo>
                      <a:lnTo>
                        <a:pt x="1933" y="224"/>
                      </a:lnTo>
                      <a:cubicBezTo>
                        <a:pt x="1933" y="215"/>
                        <a:pt x="1924" y="215"/>
                        <a:pt x="1924" y="215"/>
                      </a:cubicBezTo>
                      <a:lnTo>
                        <a:pt x="1924" y="215"/>
                      </a:lnTo>
                      <a:cubicBezTo>
                        <a:pt x="1916" y="215"/>
                        <a:pt x="1916" y="215"/>
                        <a:pt x="1916" y="215"/>
                      </a:cubicBezTo>
                      <a:lnTo>
                        <a:pt x="1906" y="215"/>
                      </a:lnTo>
                      <a:cubicBezTo>
                        <a:pt x="1906" y="215"/>
                        <a:pt x="1906" y="215"/>
                        <a:pt x="1897" y="215"/>
                      </a:cubicBezTo>
                      <a:lnTo>
                        <a:pt x="1897" y="215"/>
                      </a:lnTo>
                      <a:lnTo>
                        <a:pt x="1888" y="215"/>
                      </a:lnTo>
                      <a:lnTo>
                        <a:pt x="1888" y="215"/>
                      </a:lnTo>
                      <a:cubicBezTo>
                        <a:pt x="1880" y="206"/>
                        <a:pt x="1880" y="206"/>
                        <a:pt x="1880" y="206"/>
                      </a:cubicBezTo>
                      <a:cubicBezTo>
                        <a:pt x="1880" y="206"/>
                        <a:pt x="1880" y="206"/>
                        <a:pt x="1870" y="206"/>
                      </a:cubicBezTo>
                      <a:cubicBezTo>
                        <a:pt x="1870" y="206"/>
                        <a:pt x="1870" y="206"/>
                        <a:pt x="1861" y="206"/>
                      </a:cubicBezTo>
                      <a:lnTo>
                        <a:pt x="1861" y="206"/>
                      </a:lnTo>
                      <a:lnTo>
                        <a:pt x="1861" y="206"/>
                      </a:lnTo>
                      <a:cubicBezTo>
                        <a:pt x="1861" y="206"/>
                        <a:pt x="1861" y="206"/>
                        <a:pt x="1852" y="206"/>
                      </a:cubicBezTo>
                      <a:lnTo>
                        <a:pt x="1852" y="206"/>
                      </a:lnTo>
                      <a:cubicBezTo>
                        <a:pt x="1844" y="206"/>
                        <a:pt x="1844" y="206"/>
                        <a:pt x="1844" y="215"/>
                      </a:cubicBezTo>
                      <a:cubicBezTo>
                        <a:pt x="1844" y="215"/>
                        <a:pt x="1844" y="215"/>
                        <a:pt x="1834" y="215"/>
                      </a:cubicBezTo>
                      <a:lnTo>
                        <a:pt x="1834" y="215"/>
                      </a:lnTo>
                      <a:cubicBezTo>
                        <a:pt x="1825" y="215"/>
                        <a:pt x="1825" y="215"/>
                        <a:pt x="1825" y="215"/>
                      </a:cubicBezTo>
                      <a:cubicBezTo>
                        <a:pt x="1825" y="215"/>
                        <a:pt x="1825" y="215"/>
                        <a:pt x="1816" y="215"/>
                      </a:cubicBezTo>
                      <a:lnTo>
                        <a:pt x="1816" y="215"/>
                      </a:lnTo>
                      <a:lnTo>
                        <a:pt x="1808" y="215"/>
                      </a:lnTo>
                      <a:lnTo>
                        <a:pt x="1808" y="215"/>
                      </a:lnTo>
                      <a:cubicBezTo>
                        <a:pt x="1781" y="224"/>
                        <a:pt x="1762" y="233"/>
                        <a:pt x="1745" y="242"/>
                      </a:cubicBezTo>
                      <a:lnTo>
                        <a:pt x="1745" y="242"/>
                      </a:lnTo>
                      <a:cubicBezTo>
                        <a:pt x="1736" y="242"/>
                        <a:pt x="1736" y="251"/>
                        <a:pt x="1736" y="251"/>
                      </a:cubicBezTo>
                      <a:cubicBezTo>
                        <a:pt x="1736" y="251"/>
                        <a:pt x="1736" y="251"/>
                        <a:pt x="1726" y="251"/>
                      </a:cubicBezTo>
                      <a:cubicBezTo>
                        <a:pt x="1726" y="251"/>
                        <a:pt x="1726" y="251"/>
                        <a:pt x="1726" y="261"/>
                      </a:cubicBezTo>
                      <a:lnTo>
                        <a:pt x="1717" y="261"/>
                      </a:lnTo>
                      <a:lnTo>
                        <a:pt x="1717" y="261"/>
                      </a:lnTo>
                      <a:lnTo>
                        <a:pt x="1709" y="269"/>
                      </a:lnTo>
                      <a:lnTo>
                        <a:pt x="1709" y="269"/>
                      </a:lnTo>
                      <a:cubicBezTo>
                        <a:pt x="1709" y="269"/>
                        <a:pt x="1709" y="269"/>
                        <a:pt x="1700" y="269"/>
                      </a:cubicBezTo>
                      <a:cubicBezTo>
                        <a:pt x="1700" y="278"/>
                        <a:pt x="1700" y="278"/>
                        <a:pt x="1700" y="278"/>
                      </a:cubicBezTo>
                      <a:cubicBezTo>
                        <a:pt x="1700" y="278"/>
                        <a:pt x="1700" y="278"/>
                        <a:pt x="1690" y="278"/>
                      </a:cubicBezTo>
                      <a:cubicBezTo>
                        <a:pt x="1690" y="287"/>
                        <a:pt x="1690" y="287"/>
                        <a:pt x="1690" y="287"/>
                      </a:cubicBezTo>
                      <a:lnTo>
                        <a:pt x="1690" y="287"/>
                      </a:lnTo>
                      <a:lnTo>
                        <a:pt x="1682" y="297"/>
                      </a:lnTo>
                      <a:lnTo>
                        <a:pt x="1682" y="297"/>
                      </a:lnTo>
                      <a:cubicBezTo>
                        <a:pt x="1682" y="297"/>
                        <a:pt x="1682" y="297"/>
                        <a:pt x="1682" y="305"/>
                      </a:cubicBezTo>
                      <a:cubicBezTo>
                        <a:pt x="1673" y="305"/>
                        <a:pt x="1673" y="305"/>
                        <a:pt x="1673" y="305"/>
                      </a:cubicBezTo>
                      <a:cubicBezTo>
                        <a:pt x="1673" y="305"/>
                        <a:pt x="1673" y="305"/>
                        <a:pt x="1673" y="314"/>
                      </a:cubicBezTo>
                      <a:cubicBezTo>
                        <a:pt x="1673" y="314"/>
                        <a:pt x="1673" y="314"/>
                        <a:pt x="1664" y="314"/>
                      </a:cubicBezTo>
                      <a:cubicBezTo>
                        <a:pt x="1664" y="314"/>
                        <a:pt x="1664" y="314"/>
                        <a:pt x="1664" y="323"/>
                      </a:cubicBezTo>
                      <a:lnTo>
                        <a:pt x="1664" y="323"/>
                      </a:lnTo>
                      <a:cubicBezTo>
                        <a:pt x="1664" y="323"/>
                        <a:pt x="1664" y="323"/>
                        <a:pt x="1664" y="332"/>
                      </a:cubicBezTo>
                      <a:cubicBezTo>
                        <a:pt x="1654" y="332"/>
                        <a:pt x="1654" y="332"/>
                        <a:pt x="1654" y="332"/>
                      </a:cubicBezTo>
                      <a:lnTo>
                        <a:pt x="1654" y="341"/>
                      </a:lnTo>
                      <a:cubicBezTo>
                        <a:pt x="1654" y="341"/>
                        <a:pt x="1654" y="341"/>
                        <a:pt x="1654" y="350"/>
                      </a:cubicBezTo>
                      <a:cubicBezTo>
                        <a:pt x="1654" y="350"/>
                        <a:pt x="1654" y="350"/>
                        <a:pt x="1646" y="350"/>
                      </a:cubicBezTo>
                      <a:cubicBezTo>
                        <a:pt x="1646" y="350"/>
                        <a:pt x="1646" y="350"/>
                        <a:pt x="1646" y="359"/>
                      </a:cubicBezTo>
                      <a:lnTo>
                        <a:pt x="1646" y="359"/>
                      </a:lnTo>
                      <a:cubicBezTo>
                        <a:pt x="1646" y="359"/>
                        <a:pt x="1646" y="359"/>
                        <a:pt x="1646" y="368"/>
                      </a:cubicBezTo>
                      <a:lnTo>
                        <a:pt x="1646" y="368"/>
                      </a:lnTo>
                      <a:cubicBezTo>
                        <a:pt x="1637" y="368"/>
                        <a:pt x="1637" y="377"/>
                        <a:pt x="1637" y="377"/>
                      </a:cubicBezTo>
                      <a:lnTo>
                        <a:pt x="1637" y="377"/>
                      </a:lnTo>
                      <a:cubicBezTo>
                        <a:pt x="1637" y="386"/>
                        <a:pt x="1637" y="386"/>
                        <a:pt x="1637" y="386"/>
                      </a:cubicBezTo>
                      <a:cubicBezTo>
                        <a:pt x="1637" y="386"/>
                        <a:pt x="1637" y="386"/>
                        <a:pt x="1637" y="395"/>
                      </a:cubicBezTo>
                      <a:lnTo>
                        <a:pt x="1637" y="395"/>
                      </a:lnTo>
                      <a:lnTo>
                        <a:pt x="1637" y="404"/>
                      </a:lnTo>
                      <a:cubicBezTo>
                        <a:pt x="1637" y="404"/>
                        <a:pt x="1628" y="404"/>
                        <a:pt x="1628" y="413"/>
                      </a:cubicBezTo>
                      <a:lnTo>
                        <a:pt x="1628" y="413"/>
                      </a:lnTo>
                      <a:lnTo>
                        <a:pt x="1628" y="422"/>
                      </a:lnTo>
                      <a:cubicBezTo>
                        <a:pt x="1628" y="422"/>
                        <a:pt x="1628" y="422"/>
                        <a:pt x="1628" y="431"/>
                      </a:cubicBezTo>
                      <a:lnTo>
                        <a:pt x="1628" y="431"/>
                      </a:lnTo>
                      <a:cubicBezTo>
                        <a:pt x="1628" y="440"/>
                        <a:pt x="1628" y="440"/>
                        <a:pt x="1628" y="440"/>
                      </a:cubicBezTo>
                      <a:cubicBezTo>
                        <a:pt x="1628" y="1520"/>
                        <a:pt x="1628" y="1520"/>
                        <a:pt x="1628" y="1520"/>
                      </a:cubicBezTo>
                      <a:cubicBezTo>
                        <a:pt x="1628" y="1529"/>
                        <a:pt x="1618" y="1537"/>
                        <a:pt x="1610" y="1537"/>
                      </a:cubicBezTo>
                      <a:cubicBezTo>
                        <a:pt x="1601" y="1537"/>
                        <a:pt x="1592" y="1529"/>
                        <a:pt x="1592" y="1520"/>
                      </a:cubicBezTo>
                      <a:cubicBezTo>
                        <a:pt x="1592" y="440"/>
                        <a:pt x="1592" y="440"/>
                        <a:pt x="1592" y="440"/>
                      </a:cubicBezTo>
                      <a:cubicBezTo>
                        <a:pt x="1592" y="233"/>
                        <a:pt x="1592" y="233"/>
                        <a:pt x="1592" y="233"/>
                      </a:cubicBezTo>
                      <a:lnTo>
                        <a:pt x="1592" y="233"/>
                      </a:lnTo>
                      <a:cubicBezTo>
                        <a:pt x="1592" y="134"/>
                        <a:pt x="1529" y="54"/>
                        <a:pt x="1448" y="18"/>
                      </a:cubicBezTo>
                      <a:lnTo>
                        <a:pt x="1448" y="18"/>
                      </a:lnTo>
                      <a:cubicBezTo>
                        <a:pt x="1448" y="18"/>
                        <a:pt x="1439" y="18"/>
                        <a:pt x="1439" y="9"/>
                      </a:cubicBezTo>
                      <a:cubicBezTo>
                        <a:pt x="1430" y="9"/>
                        <a:pt x="1430" y="9"/>
                        <a:pt x="1421" y="9"/>
                      </a:cubicBezTo>
                      <a:lnTo>
                        <a:pt x="1421" y="9"/>
                      </a:lnTo>
                      <a:lnTo>
                        <a:pt x="1412" y="9"/>
                      </a:lnTo>
                      <a:cubicBezTo>
                        <a:pt x="1412" y="0"/>
                        <a:pt x="1412" y="0"/>
                        <a:pt x="1403" y="0"/>
                      </a:cubicBezTo>
                      <a:lnTo>
                        <a:pt x="1403" y="0"/>
                      </a:lnTo>
                      <a:lnTo>
                        <a:pt x="1394" y="0"/>
                      </a:lnTo>
                      <a:lnTo>
                        <a:pt x="1394" y="0"/>
                      </a:lnTo>
                      <a:cubicBezTo>
                        <a:pt x="1385" y="0"/>
                        <a:pt x="1385" y="0"/>
                        <a:pt x="1385" y="0"/>
                      </a:cubicBezTo>
                      <a:lnTo>
                        <a:pt x="1376" y="0"/>
                      </a:lnTo>
                      <a:cubicBezTo>
                        <a:pt x="1376" y="0"/>
                        <a:pt x="1376" y="0"/>
                        <a:pt x="1367" y="0"/>
                      </a:cubicBezTo>
                      <a:lnTo>
                        <a:pt x="1367" y="0"/>
                      </a:lnTo>
                      <a:lnTo>
                        <a:pt x="1358" y="0"/>
                      </a:lnTo>
                      <a:lnTo>
                        <a:pt x="1358" y="0"/>
                      </a:lnTo>
                      <a:lnTo>
                        <a:pt x="1358" y="0"/>
                      </a:lnTo>
                      <a:cubicBezTo>
                        <a:pt x="1349" y="0"/>
                        <a:pt x="1349" y="0"/>
                        <a:pt x="1349" y="0"/>
                      </a:cubicBezTo>
                      <a:lnTo>
                        <a:pt x="1340" y="0"/>
                      </a:lnTo>
                      <a:lnTo>
                        <a:pt x="1340" y="0"/>
                      </a:lnTo>
                      <a:cubicBezTo>
                        <a:pt x="1331" y="0"/>
                        <a:pt x="1331" y="0"/>
                        <a:pt x="1331" y="0"/>
                      </a:cubicBezTo>
                      <a:lnTo>
                        <a:pt x="1322" y="0"/>
                      </a:lnTo>
                      <a:lnTo>
                        <a:pt x="1322" y="0"/>
                      </a:lnTo>
                      <a:cubicBezTo>
                        <a:pt x="1313" y="0"/>
                        <a:pt x="1313" y="0"/>
                        <a:pt x="1313" y="0"/>
                      </a:cubicBezTo>
                      <a:cubicBezTo>
                        <a:pt x="1313" y="0"/>
                        <a:pt x="1313" y="0"/>
                        <a:pt x="1304" y="0"/>
                      </a:cubicBezTo>
                      <a:cubicBezTo>
                        <a:pt x="1304" y="0"/>
                        <a:pt x="1304" y="0"/>
                        <a:pt x="1295" y="9"/>
                      </a:cubicBezTo>
                      <a:lnTo>
                        <a:pt x="1295" y="9"/>
                      </a:lnTo>
                      <a:cubicBezTo>
                        <a:pt x="1277" y="9"/>
                        <a:pt x="1250" y="18"/>
                        <a:pt x="1232" y="35"/>
                      </a:cubicBezTo>
                      <a:lnTo>
                        <a:pt x="1232" y="35"/>
                      </a:lnTo>
                      <a:cubicBezTo>
                        <a:pt x="1232" y="35"/>
                        <a:pt x="1232" y="35"/>
                        <a:pt x="1223" y="35"/>
                      </a:cubicBezTo>
                      <a:lnTo>
                        <a:pt x="1223" y="35"/>
                      </a:lnTo>
                      <a:cubicBezTo>
                        <a:pt x="1223" y="45"/>
                        <a:pt x="1223" y="45"/>
                        <a:pt x="1214" y="45"/>
                      </a:cubicBezTo>
                      <a:lnTo>
                        <a:pt x="1214" y="45"/>
                      </a:lnTo>
                      <a:cubicBezTo>
                        <a:pt x="1214" y="45"/>
                        <a:pt x="1214" y="45"/>
                        <a:pt x="1205" y="54"/>
                      </a:cubicBezTo>
                      <a:lnTo>
                        <a:pt x="1205" y="54"/>
                      </a:lnTo>
                      <a:cubicBezTo>
                        <a:pt x="1205" y="54"/>
                        <a:pt x="1205" y="54"/>
                        <a:pt x="1196" y="54"/>
                      </a:cubicBezTo>
                      <a:cubicBezTo>
                        <a:pt x="1196" y="63"/>
                        <a:pt x="1196" y="63"/>
                        <a:pt x="1196" y="63"/>
                      </a:cubicBezTo>
                      <a:lnTo>
                        <a:pt x="1196" y="63"/>
                      </a:lnTo>
                      <a:cubicBezTo>
                        <a:pt x="1187" y="63"/>
                        <a:pt x="1187" y="71"/>
                        <a:pt x="1187" y="71"/>
                      </a:cubicBezTo>
                      <a:lnTo>
                        <a:pt x="1187" y="71"/>
                      </a:lnTo>
                      <a:cubicBezTo>
                        <a:pt x="1187" y="71"/>
                        <a:pt x="1178" y="71"/>
                        <a:pt x="1178" y="81"/>
                      </a:cubicBezTo>
                      <a:lnTo>
                        <a:pt x="1178" y="81"/>
                      </a:lnTo>
                      <a:cubicBezTo>
                        <a:pt x="1178" y="81"/>
                        <a:pt x="1178" y="81"/>
                        <a:pt x="1169" y="90"/>
                      </a:cubicBezTo>
                      <a:lnTo>
                        <a:pt x="1169" y="90"/>
                      </a:lnTo>
                      <a:cubicBezTo>
                        <a:pt x="1169" y="90"/>
                        <a:pt x="1169" y="90"/>
                        <a:pt x="1169" y="99"/>
                      </a:cubicBezTo>
                      <a:lnTo>
                        <a:pt x="1160" y="99"/>
                      </a:lnTo>
                      <a:cubicBezTo>
                        <a:pt x="1160" y="99"/>
                        <a:pt x="1160" y="99"/>
                        <a:pt x="1160" y="107"/>
                      </a:cubicBezTo>
                      <a:lnTo>
                        <a:pt x="1160" y="107"/>
                      </a:lnTo>
                      <a:cubicBezTo>
                        <a:pt x="1160" y="107"/>
                        <a:pt x="1151" y="107"/>
                        <a:pt x="1151" y="117"/>
                      </a:cubicBezTo>
                      <a:lnTo>
                        <a:pt x="1151" y="117"/>
                      </a:lnTo>
                      <a:cubicBezTo>
                        <a:pt x="1151" y="117"/>
                        <a:pt x="1151" y="117"/>
                        <a:pt x="1151" y="126"/>
                      </a:cubicBezTo>
                      <a:lnTo>
                        <a:pt x="1151" y="126"/>
                      </a:lnTo>
                      <a:cubicBezTo>
                        <a:pt x="1142" y="126"/>
                        <a:pt x="1142" y="134"/>
                        <a:pt x="1142" y="134"/>
                      </a:cubicBezTo>
                      <a:lnTo>
                        <a:pt x="1142" y="134"/>
                      </a:lnTo>
                      <a:lnTo>
                        <a:pt x="1142" y="143"/>
                      </a:lnTo>
                      <a:lnTo>
                        <a:pt x="1142" y="143"/>
                      </a:lnTo>
                      <a:cubicBezTo>
                        <a:pt x="1133" y="153"/>
                        <a:pt x="1133" y="153"/>
                        <a:pt x="1133" y="153"/>
                      </a:cubicBezTo>
                      <a:lnTo>
                        <a:pt x="1133" y="153"/>
                      </a:lnTo>
                      <a:cubicBezTo>
                        <a:pt x="1133" y="162"/>
                        <a:pt x="1133" y="162"/>
                        <a:pt x="1133" y="162"/>
                      </a:cubicBezTo>
                      <a:cubicBezTo>
                        <a:pt x="1133" y="162"/>
                        <a:pt x="1133" y="162"/>
                        <a:pt x="1133" y="170"/>
                      </a:cubicBezTo>
                      <a:lnTo>
                        <a:pt x="1133" y="170"/>
                      </a:lnTo>
                      <a:cubicBezTo>
                        <a:pt x="1124" y="179"/>
                        <a:pt x="1124" y="179"/>
                        <a:pt x="1124" y="179"/>
                      </a:cubicBezTo>
                      <a:cubicBezTo>
                        <a:pt x="1124" y="179"/>
                        <a:pt x="1124" y="179"/>
                        <a:pt x="1124" y="188"/>
                      </a:cubicBezTo>
                      <a:lnTo>
                        <a:pt x="1124" y="188"/>
                      </a:lnTo>
                      <a:lnTo>
                        <a:pt x="1124" y="198"/>
                      </a:lnTo>
                      <a:lnTo>
                        <a:pt x="1124" y="198"/>
                      </a:lnTo>
                      <a:cubicBezTo>
                        <a:pt x="1124" y="206"/>
                        <a:pt x="1124" y="206"/>
                        <a:pt x="1124" y="206"/>
                      </a:cubicBezTo>
                      <a:lnTo>
                        <a:pt x="1124" y="215"/>
                      </a:lnTo>
                      <a:lnTo>
                        <a:pt x="1124" y="215"/>
                      </a:lnTo>
                      <a:cubicBezTo>
                        <a:pt x="1124" y="224"/>
                        <a:pt x="1124" y="224"/>
                        <a:pt x="1124" y="233"/>
                      </a:cubicBezTo>
                      <a:lnTo>
                        <a:pt x="1124" y="233"/>
                      </a:lnTo>
                      <a:lnTo>
                        <a:pt x="1124" y="233"/>
                      </a:lnTo>
                      <a:cubicBezTo>
                        <a:pt x="1124" y="494"/>
                        <a:pt x="1124" y="494"/>
                        <a:pt x="1124" y="494"/>
                      </a:cubicBezTo>
                      <a:cubicBezTo>
                        <a:pt x="1124" y="1520"/>
                        <a:pt x="1124" y="1520"/>
                        <a:pt x="1124" y="1520"/>
                      </a:cubicBezTo>
                      <a:cubicBezTo>
                        <a:pt x="1124" y="1529"/>
                        <a:pt x="1115" y="1537"/>
                        <a:pt x="1106" y="1537"/>
                      </a:cubicBezTo>
                      <a:cubicBezTo>
                        <a:pt x="1097" y="1537"/>
                        <a:pt x="1079" y="1529"/>
                        <a:pt x="1079" y="1520"/>
                      </a:cubicBezTo>
                      <a:cubicBezTo>
                        <a:pt x="1079" y="494"/>
                        <a:pt x="1079" y="494"/>
                        <a:pt x="1079" y="494"/>
                      </a:cubicBezTo>
                      <a:cubicBezTo>
                        <a:pt x="1079" y="494"/>
                        <a:pt x="1079" y="494"/>
                        <a:pt x="1079" y="485"/>
                      </a:cubicBezTo>
                      <a:lnTo>
                        <a:pt x="1079" y="485"/>
                      </a:lnTo>
                      <a:cubicBezTo>
                        <a:pt x="1079" y="476"/>
                        <a:pt x="1079" y="476"/>
                        <a:pt x="1079" y="476"/>
                      </a:cubicBezTo>
                      <a:lnTo>
                        <a:pt x="1079" y="467"/>
                      </a:lnTo>
                      <a:lnTo>
                        <a:pt x="1079" y="467"/>
                      </a:lnTo>
                      <a:cubicBezTo>
                        <a:pt x="1079" y="458"/>
                        <a:pt x="1079" y="458"/>
                        <a:pt x="1079" y="458"/>
                      </a:cubicBezTo>
                      <a:lnTo>
                        <a:pt x="1079" y="449"/>
                      </a:lnTo>
                      <a:cubicBezTo>
                        <a:pt x="1079" y="449"/>
                        <a:pt x="1079" y="449"/>
                        <a:pt x="1079" y="440"/>
                      </a:cubicBezTo>
                      <a:lnTo>
                        <a:pt x="1079" y="440"/>
                      </a:lnTo>
                      <a:cubicBezTo>
                        <a:pt x="1079" y="440"/>
                        <a:pt x="1070" y="440"/>
                        <a:pt x="1070" y="431"/>
                      </a:cubicBezTo>
                      <a:lnTo>
                        <a:pt x="1070" y="431"/>
                      </a:lnTo>
                      <a:lnTo>
                        <a:pt x="1070" y="422"/>
                      </a:lnTo>
                      <a:lnTo>
                        <a:pt x="1070" y="422"/>
                      </a:lnTo>
                      <a:cubicBezTo>
                        <a:pt x="1070" y="413"/>
                        <a:pt x="1070" y="413"/>
                        <a:pt x="1070" y="413"/>
                      </a:cubicBezTo>
                      <a:lnTo>
                        <a:pt x="1061" y="413"/>
                      </a:lnTo>
                      <a:cubicBezTo>
                        <a:pt x="1061" y="404"/>
                        <a:pt x="1061" y="404"/>
                        <a:pt x="1061" y="404"/>
                      </a:cubicBezTo>
                      <a:cubicBezTo>
                        <a:pt x="1061" y="404"/>
                        <a:pt x="1061" y="404"/>
                        <a:pt x="1061" y="395"/>
                      </a:cubicBezTo>
                      <a:lnTo>
                        <a:pt x="1061" y="395"/>
                      </a:lnTo>
                      <a:cubicBezTo>
                        <a:pt x="1052" y="395"/>
                        <a:pt x="1052" y="386"/>
                        <a:pt x="1052" y="386"/>
                      </a:cubicBezTo>
                      <a:lnTo>
                        <a:pt x="1052" y="386"/>
                      </a:lnTo>
                      <a:cubicBezTo>
                        <a:pt x="1052" y="377"/>
                        <a:pt x="1052" y="377"/>
                        <a:pt x="1052" y="377"/>
                      </a:cubicBezTo>
                      <a:lnTo>
                        <a:pt x="1043" y="377"/>
                      </a:lnTo>
                      <a:cubicBezTo>
                        <a:pt x="1043" y="368"/>
                        <a:pt x="1043" y="368"/>
                        <a:pt x="1043" y="368"/>
                      </a:cubicBezTo>
                      <a:lnTo>
                        <a:pt x="1043" y="368"/>
                      </a:lnTo>
                      <a:cubicBezTo>
                        <a:pt x="1043" y="359"/>
                        <a:pt x="1043" y="359"/>
                        <a:pt x="1034" y="359"/>
                      </a:cubicBezTo>
                      <a:lnTo>
                        <a:pt x="1034" y="359"/>
                      </a:lnTo>
                      <a:cubicBezTo>
                        <a:pt x="1034" y="350"/>
                        <a:pt x="1034" y="350"/>
                        <a:pt x="1034" y="350"/>
                      </a:cubicBezTo>
                      <a:lnTo>
                        <a:pt x="1025" y="350"/>
                      </a:lnTo>
                      <a:lnTo>
                        <a:pt x="1025" y="341"/>
                      </a:lnTo>
                      <a:cubicBezTo>
                        <a:pt x="1025" y="341"/>
                        <a:pt x="1025" y="341"/>
                        <a:pt x="1016" y="341"/>
                      </a:cubicBezTo>
                      <a:lnTo>
                        <a:pt x="1016" y="332"/>
                      </a:lnTo>
                      <a:lnTo>
                        <a:pt x="1016" y="332"/>
                      </a:lnTo>
                      <a:cubicBezTo>
                        <a:pt x="1007" y="332"/>
                        <a:pt x="1007" y="332"/>
                        <a:pt x="1007" y="323"/>
                      </a:cubicBezTo>
                      <a:lnTo>
                        <a:pt x="1007" y="323"/>
                      </a:lnTo>
                      <a:lnTo>
                        <a:pt x="998" y="323"/>
                      </a:lnTo>
                      <a:cubicBezTo>
                        <a:pt x="998" y="314"/>
                        <a:pt x="998" y="314"/>
                        <a:pt x="998" y="314"/>
                      </a:cubicBezTo>
                      <a:lnTo>
                        <a:pt x="989" y="314"/>
                      </a:lnTo>
                      <a:lnTo>
                        <a:pt x="989" y="314"/>
                      </a:lnTo>
                      <a:cubicBezTo>
                        <a:pt x="989" y="305"/>
                        <a:pt x="980" y="305"/>
                        <a:pt x="980" y="305"/>
                      </a:cubicBezTo>
                      <a:lnTo>
                        <a:pt x="980" y="305"/>
                      </a:lnTo>
                      <a:cubicBezTo>
                        <a:pt x="953" y="287"/>
                        <a:pt x="935" y="278"/>
                        <a:pt x="908" y="269"/>
                      </a:cubicBezTo>
                      <a:lnTo>
                        <a:pt x="908" y="269"/>
                      </a:lnTo>
                      <a:cubicBezTo>
                        <a:pt x="899" y="269"/>
                        <a:pt x="899" y="269"/>
                        <a:pt x="899" y="269"/>
                      </a:cubicBezTo>
                      <a:lnTo>
                        <a:pt x="890" y="269"/>
                      </a:lnTo>
                      <a:cubicBezTo>
                        <a:pt x="890" y="269"/>
                        <a:pt x="890" y="269"/>
                        <a:pt x="881" y="269"/>
                      </a:cubicBezTo>
                      <a:lnTo>
                        <a:pt x="881" y="269"/>
                      </a:lnTo>
                      <a:lnTo>
                        <a:pt x="872" y="269"/>
                      </a:lnTo>
                      <a:lnTo>
                        <a:pt x="872" y="261"/>
                      </a:lnTo>
                      <a:cubicBezTo>
                        <a:pt x="863" y="261"/>
                        <a:pt x="863" y="261"/>
                        <a:pt x="863" y="261"/>
                      </a:cubicBezTo>
                      <a:lnTo>
                        <a:pt x="854" y="261"/>
                      </a:lnTo>
                      <a:cubicBezTo>
                        <a:pt x="854" y="261"/>
                        <a:pt x="854" y="261"/>
                        <a:pt x="845" y="261"/>
                      </a:cubicBezTo>
                      <a:lnTo>
                        <a:pt x="845" y="261"/>
                      </a:lnTo>
                      <a:lnTo>
                        <a:pt x="845" y="261"/>
                      </a:lnTo>
                      <a:lnTo>
                        <a:pt x="836" y="261"/>
                      </a:lnTo>
                      <a:lnTo>
                        <a:pt x="836" y="261"/>
                      </a:lnTo>
                      <a:cubicBezTo>
                        <a:pt x="827" y="261"/>
                        <a:pt x="827" y="261"/>
                        <a:pt x="827" y="269"/>
                      </a:cubicBezTo>
                      <a:lnTo>
                        <a:pt x="827" y="269"/>
                      </a:lnTo>
                      <a:cubicBezTo>
                        <a:pt x="818" y="269"/>
                        <a:pt x="818" y="269"/>
                        <a:pt x="809" y="269"/>
                      </a:cubicBezTo>
                      <a:lnTo>
                        <a:pt x="809" y="269"/>
                      </a:lnTo>
                      <a:cubicBezTo>
                        <a:pt x="809" y="269"/>
                        <a:pt x="809" y="269"/>
                        <a:pt x="800" y="269"/>
                      </a:cubicBezTo>
                      <a:lnTo>
                        <a:pt x="800" y="269"/>
                      </a:lnTo>
                      <a:lnTo>
                        <a:pt x="791" y="269"/>
                      </a:lnTo>
                      <a:cubicBezTo>
                        <a:pt x="791" y="269"/>
                        <a:pt x="791" y="269"/>
                        <a:pt x="782" y="269"/>
                      </a:cubicBezTo>
                      <a:lnTo>
                        <a:pt x="782" y="269"/>
                      </a:lnTo>
                      <a:cubicBezTo>
                        <a:pt x="773" y="278"/>
                        <a:pt x="773" y="278"/>
                        <a:pt x="764" y="278"/>
                      </a:cubicBezTo>
                      <a:cubicBezTo>
                        <a:pt x="764" y="278"/>
                        <a:pt x="764" y="278"/>
                        <a:pt x="755" y="278"/>
                      </a:cubicBezTo>
                      <a:lnTo>
                        <a:pt x="755" y="287"/>
                      </a:lnTo>
                      <a:cubicBezTo>
                        <a:pt x="674" y="323"/>
                        <a:pt x="611" y="404"/>
                        <a:pt x="611" y="494"/>
                      </a:cubicBezTo>
                      <a:cubicBezTo>
                        <a:pt x="611" y="503"/>
                        <a:pt x="611" y="503"/>
                        <a:pt x="611" y="503"/>
                      </a:cubicBezTo>
                      <a:cubicBezTo>
                        <a:pt x="611" y="1520"/>
                        <a:pt x="611" y="1520"/>
                        <a:pt x="611" y="1520"/>
                      </a:cubicBezTo>
                      <a:cubicBezTo>
                        <a:pt x="611" y="1897"/>
                        <a:pt x="611" y="1897"/>
                        <a:pt x="611" y="1897"/>
                      </a:cubicBezTo>
                      <a:cubicBezTo>
                        <a:pt x="611" y="1924"/>
                        <a:pt x="593" y="1951"/>
                        <a:pt x="566" y="1951"/>
                      </a:cubicBezTo>
                      <a:cubicBezTo>
                        <a:pt x="539" y="1960"/>
                        <a:pt x="512" y="1933"/>
                        <a:pt x="512" y="1906"/>
                      </a:cubicBezTo>
                      <a:cubicBezTo>
                        <a:pt x="476" y="1592"/>
                        <a:pt x="476" y="1592"/>
                        <a:pt x="476" y="1592"/>
                      </a:cubicBezTo>
                      <a:cubicBezTo>
                        <a:pt x="458" y="1457"/>
                        <a:pt x="341" y="1367"/>
                        <a:pt x="215" y="1385"/>
                      </a:cubicBezTo>
                      <a:cubicBezTo>
                        <a:pt x="90" y="1403"/>
                        <a:pt x="0" y="1520"/>
                        <a:pt x="18" y="1654"/>
                      </a:cubicBezTo>
                      <a:cubicBezTo>
                        <a:pt x="126" y="2509"/>
                        <a:pt x="126" y="2509"/>
                        <a:pt x="126" y="2509"/>
                      </a:cubicBezTo>
                      <a:cubicBezTo>
                        <a:pt x="162" y="2608"/>
                        <a:pt x="162" y="2608"/>
                        <a:pt x="162" y="2608"/>
                      </a:cubicBezTo>
                      <a:cubicBezTo>
                        <a:pt x="198" y="2698"/>
                        <a:pt x="251" y="2788"/>
                        <a:pt x="305" y="2869"/>
                      </a:cubicBezTo>
                      <a:cubicBezTo>
                        <a:pt x="395" y="2995"/>
                        <a:pt x="494" y="3111"/>
                        <a:pt x="611" y="3219"/>
                      </a:cubicBezTo>
                      <a:lnTo>
                        <a:pt x="611" y="3219"/>
                      </a:lnTo>
                      <a:cubicBezTo>
                        <a:pt x="611" y="3228"/>
                        <a:pt x="611" y="3228"/>
                        <a:pt x="611" y="3228"/>
                      </a:cubicBezTo>
                      <a:cubicBezTo>
                        <a:pt x="611" y="3759"/>
                        <a:pt x="611" y="3759"/>
                        <a:pt x="611" y="3759"/>
                      </a:cubicBezTo>
                      <a:lnTo>
                        <a:pt x="611" y="3759"/>
                      </a:lnTo>
                      <a:cubicBezTo>
                        <a:pt x="611" y="3768"/>
                        <a:pt x="620" y="3777"/>
                        <a:pt x="638" y="3777"/>
                      </a:cubicBezTo>
                      <a:cubicBezTo>
                        <a:pt x="2077" y="3777"/>
                        <a:pt x="2077" y="3777"/>
                        <a:pt x="2077" y="3777"/>
                      </a:cubicBezTo>
                      <a:cubicBezTo>
                        <a:pt x="2086" y="3777"/>
                        <a:pt x="2095" y="3768"/>
                        <a:pt x="2095" y="3759"/>
                      </a:cubicBezTo>
                      <a:lnTo>
                        <a:pt x="2095" y="3759"/>
                      </a:lnTo>
                      <a:cubicBezTo>
                        <a:pt x="2095" y="3031"/>
                        <a:pt x="2095" y="3031"/>
                        <a:pt x="2095" y="3031"/>
                      </a:cubicBezTo>
                      <a:cubicBezTo>
                        <a:pt x="2104" y="3031"/>
                        <a:pt x="2104" y="3031"/>
                        <a:pt x="2104" y="3031"/>
                      </a:cubicBezTo>
                      <a:cubicBezTo>
                        <a:pt x="2419" y="2824"/>
                        <a:pt x="2608" y="2473"/>
                        <a:pt x="2608" y="2095"/>
                      </a:cubicBezTo>
                      <a:cubicBezTo>
                        <a:pt x="2608" y="1520"/>
                        <a:pt x="2608" y="1520"/>
                        <a:pt x="2608" y="1520"/>
                      </a:cubicBezTo>
                      <a:cubicBezTo>
                        <a:pt x="2608" y="782"/>
                        <a:pt x="2608" y="782"/>
                        <a:pt x="2608" y="782"/>
                      </a:cubicBezTo>
                      <a:cubicBezTo>
                        <a:pt x="2608" y="773"/>
                        <a:pt x="2608" y="773"/>
                        <a:pt x="2608" y="773"/>
                      </a:cubicBezTo>
                      <a:cubicBezTo>
                        <a:pt x="2608" y="683"/>
                        <a:pt x="2545" y="602"/>
                        <a:pt x="2464" y="557"/>
                      </a:cubicBezTo>
                    </a:path>
                  </a:pathLst>
                </a:custGeom>
                <a:solidFill>
                  <a:srgbClr val="5C4718"/>
                </a:solidFill>
                <a:ln w="9525" cap="flat">
                  <a:solidFill>
                    <a:schemeClr val="bg2"/>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a:p>
              </p:txBody>
            </p:sp>
            <p:sp>
              <p:nvSpPr>
                <p:cNvPr id="57" name="Freeform 173">
                  <a:extLst>
                    <a:ext uri="{FF2B5EF4-FFF2-40B4-BE49-F238E27FC236}">
                      <a16:creationId xmlns="" xmlns:a16="http://schemas.microsoft.com/office/drawing/2014/main" id="{ADA8E01D-8235-41A1-AE19-9146C943508A}"/>
                    </a:ext>
                  </a:extLst>
                </p:cNvPr>
                <p:cNvSpPr>
                  <a:spLocks noChangeArrowheads="1"/>
                </p:cNvSpPr>
                <p:nvPr/>
              </p:nvSpPr>
              <p:spPr bwMode="auto">
                <a:xfrm>
                  <a:off x="6044799" y="11147911"/>
                  <a:ext cx="1854114" cy="1881380"/>
                </a:xfrm>
                <a:custGeom>
                  <a:avLst/>
                  <a:gdLst>
                    <a:gd name="T0" fmla="*/ 0 w 1800"/>
                    <a:gd name="T1" fmla="*/ 1826 h 1827"/>
                    <a:gd name="T2" fmla="*/ 0 w 1800"/>
                    <a:gd name="T3" fmla="*/ 1826 h 1827"/>
                    <a:gd name="T4" fmla="*/ 1799 w 1800"/>
                    <a:gd name="T5" fmla="*/ 1826 h 1827"/>
                    <a:gd name="T6" fmla="*/ 1799 w 1800"/>
                    <a:gd name="T7" fmla="*/ 18 h 1827"/>
                    <a:gd name="T8" fmla="*/ 1781 w 1800"/>
                    <a:gd name="T9" fmla="*/ 0 h 1827"/>
                    <a:gd name="T10" fmla="*/ 18 w 1800"/>
                    <a:gd name="T11" fmla="*/ 0 h 1827"/>
                    <a:gd name="T12" fmla="*/ 0 w 1800"/>
                    <a:gd name="T13" fmla="*/ 18 h 1827"/>
                    <a:gd name="T14" fmla="*/ 0 w 1800"/>
                    <a:gd name="T15" fmla="*/ 1826 h 18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00" h="1827">
                      <a:moveTo>
                        <a:pt x="0" y="1826"/>
                      </a:moveTo>
                      <a:lnTo>
                        <a:pt x="0" y="1826"/>
                      </a:lnTo>
                      <a:cubicBezTo>
                        <a:pt x="1799" y="1826"/>
                        <a:pt x="1799" y="1826"/>
                        <a:pt x="1799" y="1826"/>
                      </a:cubicBezTo>
                      <a:cubicBezTo>
                        <a:pt x="1799" y="18"/>
                        <a:pt x="1799" y="18"/>
                        <a:pt x="1799" y="18"/>
                      </a:cubicBezTo>
                      <a:cubicBezTo>
                        <a:pt x="1799" y="9"/>
                        <a:pt x="1790" y="0"/>
                        <a:pt x="1781" y="0"/>
                      </a:cubicBezTo>
                      <a:cubicBezTo>
                        <a:pt x="18" y="0"/>
                        <a:pt x="18" y="0"/>
                        <a:pt x="18" y="0"/>
                      </a:cubicBezTo>
                      <a:cubicBezTo>
                        <a:pt x="9" y="0"/>
                        <a:pt x="0" y="9"/>
                        <a:pt x="0" y="18"/>
                      </a:cubicBezTo>
                      <a:lnTo>
                        <a:pt x="0" y="1826"/>
                      </a:lnTo>
                    </a:path>
                  </a:pathLst>
                </a:custGeom>
                <a:solidFill>
                  <a:srgbClr val="007A87"/>
                </a:solidFill>
                <a:ln w="9525" cap="flat">
                  <a:noFill/>
                  <a:bevel/>
                  <a:headEnd/>
                  <a:tailEnd/>
                </a:ln>
                <a:effectLst/>
              </p:spPr>
              <p:txBody>
                <a:bodyPr wrap="none" anchor="ctr"/>
                <a:lstStyle/>
                <a:p>
                  <a:endParaRPr lang="es-MX"/>
                </a:p>
              </p:txBody>
            </p:sp>
            <p:sp>
              <p:nvSpPr>
                <p:cNvPr id="58" name="Freeform 174">
                  <a:extLst>
                    <a:ext uri="{FF2B5EF4-FFF2-40B4-BE49-F238E27FC236}">
                      <a16:creationId xmlns="" xmlns:a16="http://schemas.microsoft.com/office/drawing/2014/main" id="{3FB4EBD5-B539-49B8-89BD-15B72D8B065E}"/>
                    </a:ext>
                  </a:extLst>
                </p:cNvPr>
                <p:cNvSpPr>
                  <a:spLocks noChangeArrowheads="1"/>
                </p:cNvSpPr>
                <p:nvPr/>
              </p:nvSpPr>
              <p:spPr bwMode="auto">
                <a:xfrm>
                  <a:off x="5572182" y="7194285"/>
                  <a:ext cx="2690283" cy="3894550"/>
                </a:xfrm>
                <a:custGeom>
                  <a:avLst/>
                  <a:gdLst>
                    <a:gd name="T0" fmla="*/ 2437 w 2609"/>
                    <a:gd name="T1" fmla="*/ 548 h 3778"/>
                    <a:gd name="T2" fmla="*/ 2401 w 2609"/>
                    <a:gd name="T3" fmla="*/ 539 h 3778"/>
                    <a:gd name="T4" fmla="*/ 2374 w 2609"/>
                    <a:gd name="T5" fmla="*/ 539 h 3778"/>
                    <a:gd name="T6" fmla="*/ 2338 w 2609"/>
                    <a:gd name="T7" fmla="*/ 548 h 3778"/>
                    <a:gd name="T8" fmla="*/ 2249 w 2609"/>
                    <a:gd name="T9" fmla="*/ 575 h 3778"/>
                    <a:gd name="T10" fmla="*/ 2222 w 2609"/>
                    <a:gd name="T11" fmla="*/ 593 h 3778"/>
                    <a:gd name="T12" fmla="*/ 2194 w 2609"/>
                    <a:gd name="T13" fmla="*/ 620 h 3778"/>
                    <a:gd name="T14" fmla="*/ 2177 w 2609"/>
                    <a:gd name="T15" fmla="*/ 647 h 3778"/>
                    <a:gd name="T16" fmla="*/ 2159 w 2609"/>
                    <a:gd name="T17" fmla="*/ 674 h 3778"/>
                    <a:gd name="T18" fmla="*/ 2150 w 2609"/>
                    <a:gd name="T19" fmla="*/ 710 h 3778"/>
                    <a:gd name="T20" fmla="*/ 2141 w 2609"/>
                    <a:gd name="T21" fmla="*/ 737 h 3778"/>
                    <a:gd name="T22" fmla="*/ 2141 w 2609"/>
                    <a:gd name="T23" fmla="*/ 1520 h 3778"/>
                    <a:gd name="T24" fmla="*/ 1961 w 2609"/>
                    <a:gd name="T25" fmla="*/ 233 h 3778"/>
                    <a:gd name="T26" fmla="*/ 1916 w 2609"/>
                    <a:gd name="T27" fmla="*/ 215 h 3778"/>
                    <a:gd name="T28" fmla="*/ 1880 w 2609"/>
                    <a:gd name="T29" fmla="*/ 206 h 3778"/>
                    <a:gd name="T30" fmla="*/ 1853 w 2609"/>
                    <a:gd name="T31" fmla="*/ 206 h 3778"/>
                    <a:gd name="T32" fmla="*/ 1817 w 2609"/>
                    <a:gd name="T33" fmla="*/ 215 h 3778"/>
                    <a:gd name="T34" fmla="*/ 1736 w 2609"/>
                    <a:gd name="T35" fmla="*/ 251 h 3778"/>
                    <a:gd name="T36" fmla="*/ 1709 w 2609"/>
                    <a:gd name="T37" fmla="*/ 269 h 3778"/>
                    <a:gd name="T38" fmla="*/ 1682 w 2609"/>
                    <a:gd name="T39" fmla="*/ 297 h 3778"/>
                    <a:gd name="T40" fmla="*/ 1664 w 2609"/>
                    <a:gd name="T41" fmla="*/ 323 h 3778"/>
                    <a:gd name="T42" fmla="*/ 1646 w 2609"/>
                    <a:gd name="T43" fmla="*/ 359 h 3778"/>
                    <a:gd name="T44" fmla="*/ 1637 w 2609"/>
                    <a:gd name="T45" fmla="*/ 386 h 3778"/>
                    <a:gd name="T46" fmla="*/ 1637 w 2609"/>
                    <a:gd name="T47" fmla="*/ 422 h 3778"/>
                    <a:gd name="T48" fmla="*/ 1592 w 2609"/>
                    <a:gd name="T49" fmla="*/ 1520 h 3778"/>
                    <a:gd name="T50" fmla="*/ 1439 w 2609"/>
                    <a:gd name="T51" fmla="*/ 9 h 3778"/>
                    <a:gd name="T52" fmla="*/ 1394 w 2609"/>
                    <a:gd name="T53" fmla="*/ 0 h 3778"/>
                    <a:gd name="T54" fmla="*/ 1358 w 2609"/>
                    <a:gd name="T55" fmla="*/ 0 h 3778"/>
                    <a:gd name="T56" fmla="*/ 1331 w 2609"/>
                    <a:gd name="T57" fmla="*/ 0 h 3778"/>
                    <a:gd name="T58" fmla="*/ 1295 w 2609"/>
                    <a:gd name="T59" fmla="*/ 9 h 3778"/>
                    <a:gd name="T60" fmla="*/ 1214 w 2609"/>
                    <a:gd name="T61" fmla="*/ 45 h 3778"/>
                    <a:gd name="T62" fmla="*/ 1187 w 2609"/>
                    <a:gd name="T63" fmla="*/ 71 h 3778"/>
                    <a:gd name="T64" fmla="*/ 1169 w 2609"/>
                    <a:gd name="T65" fmla="*/ 99 h 3778"/>
                    <a:gd name="T66" fmla="*/ 1151 w 2609"/>
                    <a:gd name="T67" fmla="*/ 126 h 3778"/>
                    <a:gd name="T68" fmla="*/ 1133 w 2609"/>
                    <a:gd name="T69" fmla="*/ 153 h 3778"/>
                    <a:gd name="T70" fmla="*/ 1124 w 2609"/>
                    <a:gd name="T71" fmla="*/ 188 h 3778"/>
                    <a:gd name="T72" fmla="*/ 1124 w 2609"/>
                    <a:gd name="T73" fmla="*/ 215 h 3778"/>
                    <a:gd name="T74" fmla="*/ 1106 w 2609"/>
                    <a:gd name="T75" fmla="*/ 1537 h 3778"/>
                    <a:gd name="T76" fmla="*/ 1079 w 2609"/>
                    <a:gd name="T77" fmla="*/ 467 h 3778"/>
                    <a:gd name="T78" fmla="*/ 1079 w 2609"/>
                    <a:gd name="T79" fmla="*/ 431 h 3778"/>
                    <a:gd name="T80" fmla="*/ 1061 w 2609"/>
                    <a:gd name="T81" fmla="*/ 404 h 3778"/>
                    <a:gd name="T82" fmla="*/ 1052 w 2609"/>
                    <a:gd name="T83" fmla="*/ 377 h 3778"/>
                    <a:gd name="T84" fmla="*/ 1025 w 2609"/>
                    <a:gd name="T85" fmla="*/ 350 h 3778"/>
                    <a:gd name="T86" fmla="*/ 1007 w 2609"/>
                    <a:gd name="T87" fmla="*/ 323 h 3778"/>
                    <a:gd name="T88" fmla="*/ 980 w 2609"/>
                    <a:gd name="T89" fmla="*/ 305 h 3778"/>
                    <a:gd name="T90" fmla="*/ 881 w 2609"/>
                    <a:gd name="T91" fmla="*/ 269 h 3778"/>
                    <a:gd name="T92" fmla="*/ 854 w 2609"/>
                    <a:gd name="T93" fmla="*/ 261 h 3778"/>
                    <a:gd name="T94" fmla="*/ 818 w 2609"/>
                    <a:gd name="T95" fmla="*/ 269 h 3778"/>
                    <a:gd name="T96" fmla="*/ 782 w 2609"/>
                    <a:gd name="T97" fmla="*/ 269 h 3778"/>
                    <a:gd name="T98" fmla="*/ 621 w 2609"/>
                    <a:gd name="T99" fmla="*/ 1520 h 3778"/>
                    <a:gd name="T100" fmla="*/ 18 w 2609"/>
                    <a:gd name="T101" fmla="*/ 1654 h 3778"/>
                    <a:gd name="T102" fmla="*/ 621 w 2609"/>
                    <a:gd name="T103" fmla="*/ 3228 h 3778"/>
                    <a:gd name="T104" fmla="*/ 2096 w 2609"/>
                    <a:gd name="T105" fmla="*/ 3759 h 3778"/>
                    <a:gd name="T106" fmla="*/ 2608 w 2609"/>
                    <a:gd name="T107" fmla="*/ 773 h 3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09" h="3778">
                      <a:moveTo>
                        <a:pt x="2464" y="557"/>
                      </a:moveTo>
                      <a:lnTo>
                        <a:pt x="2464" y="557"/>
                      </a:lnTo>
                      <a:lnTo>
                        <a:pt x="2464" y="557"/>
                      </a:lnTo>
                      <a:lnTo>
                        <a:pt x="2456" y="557"/>
                      </a:lnTo>
                      <a:cubicBezTo>
                        <a:pt x="2446" y="557"/>
                        <a:pt x="2446" y="557"/>
                        <a:pt x="2437" y="548"/>
                      </a:cubicBezTo>
                      <a:lnTo>
                        <a:pt x="2437" y="548"/>
                      </a:lnTo>
                      <a:lnTo>
                        <a:pt x="2428" y="548"/>
                      </a:lnTo>
                      <a:cubicBezTo>
                        <a:pt x="2428" y="548"/>
                        <a:pt x="2428" y="548"/>
                        <a:pt x="2420" y="548"/>
                      </a:cubicBezTo>
                      <a:lnTo>
                        <a:pt x="2420" y="548"/>
                      </a:lnTo>
                      <a:lnTo>
                        <a:pt x="2410" y="548"/>
                      </a:lnTo>
                      <a:lnTo>
                        <a:pt x="2410" y="548"/>
                      </a:lnTo>
                      <a:cubicBezTo>
                        <a:pt x="2401" y="539"/>
                        <a:pt x="2401" y="539"/>
                        <a:pt x="2401" y="539"/>
                      </a:cubicBezTo>
                      <a:cubicBezTo>
                        <a:pt x="2401" y="539"/>
                        <a:pt x="2401" y="539"/>
                        <a:pt x="2393" y="539"/>
                      </a:cubicBezTo>
                      <a:cubicBezTo>
                        <a:pt x="2393" y="539"/>
                        <a:pt x="2393" y="539"/>
                        <a:pt x="2384" y="539"/>
                      </a:cubicBezTo>
                      <a:lnTo>
                        <a:pt x="2384" y="539"/>
                      </a:lnTo>
                      <a:lnTo>
                        <a:pt x="2374" y="539"/>
                      </a:lnTo>
                      <a:lnTo>
                        <a:pt x="2374" y="539"/>
                      </a:lnTo>
                      <a:lnTo>
                        <a:pt x="2374" y="539"/>
                      </a:lnTo>
                      <a:cubicBezTo>
                        <a:pt x="2365" y="539"/>
                        <a:pt x="2365" y="539"/>
                        <a:pt x="2365" y="539"/>
                      </a:cubicBezTo>
                      <a:cubicBezTo>
                        <a:pt x="2365" y="539"/>
                        <a:pt x="2365" y="539"/>
                        <a:pt x="2357" y="539"/>
                      </a:cubicBezTo>
                      <a:lnTo>
                        <a:pt x="2357" y="539"/>
                      </a:lnTo>
                      <a:cubicBezTo>
                        <a:pt x="2348" y="539"/>
                        <a:pt x="2348" y="539"/>
                        <a:pt x="2348" y="539"/>
                      </a:cubicBezTo>
                      <a:cubicBezTo>
                        <a:pt x="2348" y="539"/>
                        <a:pt x="2348" y="539"/>
                        <a:pt x="2338" y="539"/>
                      </a:cubicBezTo>
                      <a:cubicBezTo>
                        <a:pt x="2338" y="548"/>
                        <a:pt x="2338" y="548"/>
                        <a:pt x="2338" y="548"/>
                      </a:cubicBezTo>
                      <a:cubicBezTo>
                        <a:pt x="2329" y="548"/>
                        <a:pt x="2329" y="548"/>
                        <a:pt x="2329" y="548"/>
                      </a:cubicBezTo>
                      <a:lnTo>
                        <a:pt x="2329" y="548"/>
                      </a:lnTo>
                      <a:cubicBezTo>
                        <a:pt x="2321" y="548"/>
                        <a:pt x="2321" y="548"/>
                        <a:pt x="2321" y="548"/>
                      </a:cubicBezTo>
                      <a:cubicBezTo>
                        <a:pt x="2312" y="548"/>
                        <a:pt x="2312" y="548"/>
                        <a:pt x="2312" y="548"/>
                      </a:cubicBezTo>
                      <a:cubicBezTo>
                        <a:pt x="2293" y="557"/>
                        <a:pt x="2276" y="566"/>
                        <a:pt x="2249" y="575"/>
                      </a:cubicBezTo>
                      <a:lnTo>
                        <a:pt x="2249" y="575"/>
                      </a:lnTo>
                      <a:cubicBezTo>
                        <a:pt x="2249" y="575"/>
                        <a:pt x="2249" y="575"/>
                        <a:pt x="2240" y="584"/>
                      </a:cubicBezTo>
                      <a:lnTo>
                        <a:pt x="2240" y="584"/>
                      </a:lnTo>
                      <a:cubicBezTo>
                        <a:pt x="2240" y="584"/>
                        <a:pt x="2240" y="584"/>
                        <a:pt x="2230" y="584"/>
                      </a:cubicBezTo>
                      <a:lnTo>
                        <a:pt x="2230" y="593"/>
                      </a:lnTo>
                      <a:cubicBezTo>
                        <a:pt x="2230" y="593"/>
                        <a:pt x="2230" y="593"/>
                        <a:pt x="2222" y="593"/>
                      </a:cubicBezTo>
                      <a:lnTo>
                        <a:pt x="2222" y="593"/>
                      </a:lnTo>
                      <a:cubicBezTo>
                        <a:pt x="2222" y="602"/>
                        <a:pt x="2222" y="602"/>
                        <a:pt x="2213" y="602"/>
                      </a:cubicBezTo>
                      <a:lnTo>
                        <a:pt x="2213" y="602"/>
                      </a:lnTo>
                      <a:lnTo>
                        <a:pt x="2213" y="611"/>
                      </a:lnTo>
                      <a:cubicBezTo>
                        <a:pt x="2204" y="611"/>
                        <a:pt x="2204" y="611"/>
                        <a:pt x="2204" y="611"/>
                      </a:cubicBezTo>
                      <a:cubicBezTo>
                        <a:pt x="2204" y="611"/>
                        <a:pt x="2204" y="611"/>
                        <a:pt x="2204" y="620"/>
                      </a:cubicBezTo>
                      <a:lnTo>
                        <a:pt x="2194" y="620"/>
                      </a:lnTo>
                      <a:lnTo>
                        <a:pt x="2194" y="620"/>
                      </a:lnTo>
                      <a:cubicBezTo>
                        <a:pt x="2194" y="629"/>
                        <a:pt x="2194" y="629"/>
                        <a:pt x="2186" y="629"/>
                      </a:cubicBezTo>
                      <a:lnTo>
                        <a:pt x="2186" y="629"/>
                      </a:lnTo>
                      <a:cubicBezTo>
                        <a:pt x="2186" y="638"/>
                        <a:pt x="2186" y="638"/>
                        <a:pt x="2186" y="638"/>
                      </a:cubicBezTo>
                      <a:lnTo>
                        <a:pt x="2186" y="638"/>
                      </a:lnTo>
                      <a:cubicBezTo>
                        <a:pt x="2177" y="647"/>
                        <a:pt x="2177" y="647"/>
                        <a:pt x="2177" y="647"/>
                      </a:cubicBezTo>
                      <a:lnTo>
                        <a:pt x="2177" y="647"/>
                      </a:lnTo>
                      <a:cubicBezTo>
                        <a:pt x="2177" y="656"/>
                        <a:pt x="2177" y="656"/>
                        <a:pt x="2168" y="656"/>
                      </a:cubicBezTo>
                      <a:lnTo>
                        <a:pt x="2168" y="656"/>
                      </a:lnTo>
                      <a:cubicBezTo>
                        <a:pt x="2168" y="665"/>
                        <a:pt x="2168" y="665"/>
                        <a:pt x="2168" y="665"/>
                      </a:cubicBezTo>
                      <a:lnTo>
                        <a:pt x="2168" y="665"/>
                      </a:lnTo>
                      <a:cubicBezTo>
                        <a:pt x="2168" y="674"/>
                        <a:pt x="2159" y="674"/>
                        <a:pt x="2159" y="674"/>
                      </a:cubicBezTo>
                      <a:lnTo>
                        <a:pt x="2159" y="683"/>
                      </a:lnTo>
                      <a:lnTo>
                        <a:pt x="2159" y="683"/>
                      </a:lnTo>
                      <a:cubicBezTo>
                        <a:pt x="2159" y="692"/>
                        <a:pt x="2159" y="692"/>
                        <a:pt x="2159" y="692"/>
                      </a:cubicBezTo>
                      <a:cubicBezTo>
                        <a:pt x="2159" y="692"/>
                        <a:pt x="2150" y="692"/>
                        <a:pt x="2150" y="701"/>
                      </a:cubicBezTo>
                      <a:lnTo>
                        <a:pt x="2150" y="701"/>
                      </a:lnTo>
                      <a:cubicBezTo>
                        <a:pt x="2150" y="701"/>
                        <a:pt x="2150" y="701"/>
                        <a:pt x="2150" y="710"/>
                      </a:cubicBezTo>
                      <a:lnTo>
                        <a:pt x="2150" y="710"/>
                      </a:lnTo>
                      <a:lnTo>
                        <a:pt x="2150" y="719"/>
                      </a:lnTo>
                      <a:lnTo>
                        <a:pt x="2150" y="719"/>
                      </a:lnTo>
                      <a:cubicBezTo>
                        <a:pt x="2141" y="728"/>
                        <a:pt x="2141" y="728"/>
                        <a:pt x="2141" y="728"/>
                      </a:cubicBezTo>
                      <a:cubicBezTo>
                        <a:pt x="2141" y="728"/>
                        <a:pt x="2141" y="728"/>
                        <a:pt x="2141" y="737"/>
                      </a:cubicBezTo>
                      <a:lnTo>
                        <a:pt x="2141" y="737"/>
                      </a:lnTo>
                      <a:cubicBezTo>
                        <a:pt x="2141" y="746"/>
                        <a:pt x="2141" y="746"/>
                        <a:pt x="2141" y="746"/>
                      </a:cubicBezTo>
                      <a:cubicBezTo>
                        <a:pt x="2141" y="746"/>
                        <a:pt x="2141" y="746"/>
                        <a:pt x="2141" y="755"/>
                      </a:cubicBezTo>
                      <a:lnTo>
                        <a:pt x="2141" y="755"/>
                      </a:lnTo>
                      <a:cubicBezTo>
                        <a:pt x="2141" y="764"/>
                        <a:pt x="2141" y="764"/>
                        <a:pt x="2141" y="764"/>
                      </a:cubicBezTo>
                      <a:lnTo>
                        <a:pt x="2141" y="773"/>
                      </a:lnTo>
                      <a:cubicBezTo>
                        <a:pt x="2141" y="1520"/>
                        <a:pt x="2141" y="1520"/>
                        <a:pt x="2141" y="1520"/>
                      </a:cubicBezTo>
                      <a:cubicBezTo>
                        <a:pt x="2141" y="1529"/>
                        <a:pt x="2132" y="1537"/>
                        <a:pt x="2123" y="1537"/>
                      </a:cubicBezTo>
                      <a:cubicBezTo>
                        <a:pt x="2114" y="1537"/>
                        <a:pt x="2096" y="1529"/>
                        <a:pt x="2096" y="1520"/>
                      </a:cubicBezTo>
                      <a:cubicBezTo>
                        <a:pt x="2096" y="773"/>
                        <a:pt x="2096" y="773"/>
                        <a:pt x="2096" y="773"/>
                      </a:cubicBezTo>
                      <a:cubicBezTo>
                        <a:pt x="2096" y="449"/>
                        <a:pt x="2096" y="449"/>
                        <a:pt x="2096" y="449"/>
                      </a:cubicBezTo>
                      <a:cubicBezTo>
                        <a:pt x="2096" y="440"/>
                        <a:pt x="2096" y="440"/>
                        <a:pt x="2096" y="440"/>
                      </a:cubicBezTo>
                      <a:cubicBezTo>
                        <a:pt x="2096" y="350"/>
                        <a:pt x="2042" y="269"/>
                        <a:pt x="1961" y="233"/>
                      </a:cubicBezTo>
                      <a:cubicBezTo>
                        <a:pt x="1961" y="233"/>
                        <a:pt x="1961" y="224"/>
                        <a:pt x="1952" y="224"/>
                      </a:cubicBezTo>
                      <a:lnTo>
                        <a:pt x="1952" y="224"/>
                      </a:lnTo>
                      <a:cubicBezTo>
                        <a:pt x="1943" y="224"/>
                        <a:pt x="1934" y="224"/>
                        <a:pt x="1934" y="224"/>
                      </a:cubicBezTo>
                      <a:cubicBezTo>
                        <a:pt x="1934" y="215"/>
                        <a:pt x="1934" y="215"/>
                        <a:pt x="1934" y="215"/>
                      </a:cubicBezTo>
                      <a:cubicBezTo>
                        <a:pt x="1925" y="215"/>
                        <a:pt x="1925" y="215"/>
                        <a:pt x="1925" y="215"/>
                      </a:cubicBezTo>
                      <a:lnTo>
                        <a:pt x="1916" y="215"/>
                      </a:lnTo>
                      <a:lnTo>
                        <a:pt x="1916" y="215"/>
                      </a:lnTo>
                      <a:cubicBezTo>
                        <a:pt x="1907" y="215"/>
                        <a:pt x="1907" y="215"/>
                        <a:pt x="1907" y="215"/>
                      </a:cubicBezTo>
                      <a:cubicBezTo>
                        <a:pt x="1898" y="215"/>
                        <a:pt x="1898" y="215"/>
                        <a:pt x="1898" y="215"/>
                      </a:cubicBezTo>
                      <a:cubicBezTo>
                        <a:pt x="1898" y="215"/>
                        <a:pt x="1898" y="215"/>
                        <a:pt x="1889" y="215"/>
                      </a:cubicBezTo>
                      <a:lnTo>
                        <a:pt x="1889" y="215"/>
                      </a:lnTo>
                      <a:cubicBezTo>
                        <a:pt x="1889" y="206"/>
                        <a:pt x="1880" y="206"/>
                        <a:pt x="1880" y="206"/>
                      </a:cubicBezTo>
                      <a:lnTo>
                        <a:pt x="1880" y="206"/>
                      </a:lnTo>
                      <a:cubicBezTo>
                        <a:pt x="1871" y="206"/>
                        <a:pt x="1871" y="206"/>
                        <a:pt x="1871" y="206"/>
                      </a:cubicBezTo>
                      <a:cubicBezTo>
                        <a:pt x="1871" y="206"/>
                        <a:pt x="1871" y="206"/>
                        <a:pt x="1862" y="206"/>
                      </a:cubicBezTo>
                      <a:lnTo>
                        <a:pt x="1862" y="206"/>
                      </a:lnTo>
                      <a:cubicBezTo>
                        <a:pt x="1862" y="206"/>
                        <a:pt x="1862" y="206"/>
                        <a:pt x="1853" y="206"/>
                      </a:cubicBezTo>
                      <a:lnTo>
                        <a:pt x="1853" y="206"/>
                      </a:lnTo>
                      <a:cubicBezTo>
                        <a:pt x="1853" y="206"/>
                        <a:pt x="1844" y="206"/>
                        <a:pt x="1844" y="215"/>
                      </a:cubicBezTo>
                      <a:lnTo>
                        <a:pt x="1844" y="215"/>
                      </a:lnTo>
                      <a:cubicBezTo>
                        <a:pt x="1835" y="215"/>
                        <a:pt x="1835" y="215"/>
                        <a:pt x="1835" y="215"/>
                      </a:cubicBezTo>
                      <a:cubicBezTo>
                        <a:pt x="1835" y="215"/>
                        <a:pt x="1835" y="215"/>
                        <a:pt x="1826" y="215"/>
                      </a:cubicBezTo>
                      <a:cubicBezTo>
                        <a:pt x="1826" y="215"/>
                        <a:pt x="1826" y="215"/>
                        <a:pt x="1817" y="215"/>
                      </a:cubicBezTo>
                      <a:lnTo>
                        <a:pt x="1817" y="215"/>
                      </a:lnTo>
                      <a:lnTo>
                        <a:pt x="1808" y="215"/>
                      </a:lnTo>
                      <a:lnTo>
                        <a:pt x="1808" y="215"/>
                      </a:lnTo>
                      <a:cubicBezTo>
                        <a:pt x="1781" y="224"/>
                        <a:pt x="1763" y="233"/>
                        <a:pt x="1745" y="242"/>
                      </a:cubicBezTo>
                      <a:lnTo>
                        <a:pt x="1745" y="242"/>
                      </a:lnTo>
                      <a:lnTo>
                        <a:pt x="1736" y="251"/>
                      </a:lnTo>
                      <a:lnTo>
                        <a:pt x="1736" y="251"/>
                      </a:lnTo>
                      <a:cubicBezTo>
                        <a:pt x="1727" y="251"/>
                        <a:pt x="1727" y="251"/>
                        <a:pt x="1727" y="261"/>
                      </a:cubicBezTo>
                      <a:lnTo>
                        <a:pt x="1727" y="261"/>
                      </a:lnTo>
                      <a:cubicBezTo>
                        <a:pt x="1718" y="261"/>
                        <a:pt x="1718" y="261"/>
                        <a:pt x="1718" y="261"/>
                      </a:cubicBezTo>
                      <a:lnTo>
                        <a:pt x="1718" y="269"/>
                      </a:lnTo>
                      <a:cubicBezTo>
                        <a:pt x="1709" y="269"/>
                        <a:pt x="1709" y="269"/>
                        <a:pt x="1709" y="269"/>
                      </a:cubicBezTo>
                      <a:lnTo>
                        <a:pt x="1709" y="269"/>
                      </a:lnTo>
                      <a:cubicBezTo>
                        <a:pt x="1700" y="278"/>
                        <a:pt x="1700" y="278"/>
                        <a:pt x="1700" y="278"/>
                      </a:cubicBezTo>
                      <a:lnTo>
                        <a:pt x="1700" y="278"/>
                      </a:lnTo>
                      <a:cubicBezTo>
                        <a:pt x="1700" y="287"/>
                        <a:pt x="1691" y="287"/>
                        <a:pt x="1691" y="287"/>
                      </a:cubicBezTo>
                      <a:lnTo>
                        <a:pt x="1691" y="287"/>
                      </a:lnTo>
                      <a:lnTo>
                        <a:pt x="1691" y="297"/>
                      </a:lnTo>
                      <a:cubicBezTo>
                        <a:pt x="1682" y="297"/>
                        <a:pt x="1682" y="297"/>
                        <a:pt x="1682" y="297"/>
                      </a:cubicBezTo>
                      <a:cubicBezTo>
                        <a:pt x="1682" y="297"/>
                        <a:pt x="1682" y="297"/>
                        <a:pt x="1682" y="305"/>
                      </a:cubicBezTo>
                      <a:lnTo>
                        <a:pt x="1673" y="305"/>
                      </a:lnTo>
                      <a:cubicBezTo>
                        <a:pt x="1673" y="305"/>
                        <a:pt x="1673" y="305"/>
                        <a:pt x="1673" y="314"/>
                      </a:cubicBezTo>
                      <a:lnTo>
                        <a:pt x="1673" y="314"/>
                      </a:lnTo>
                      <a:cubicBezTo>
                        <a:pt x="1673" y="314"/>
                        <a:pt x="1664" y="314"/>
                        <a:pt x="1664" y="323"/>
                      </a:cubicBezTo>
                      <a:lnTo>
                        <a:pt x="1664" y="323"/>
                      </a:lnTo>
                      <a:cubicBezTo>
                        <a:pt x="1664" y="323"/>
                        <a:pt x="1664" y="323"/>
                        <a:pt x="1664" y="332"/>
                      </a:cubicBezTo>
                      <a:lnTo>
                        <a:pt x="1655" y="332"/>
                      </a:lnTo>
                      <a:lnTo>
                        <a:pt x="1655" y="341"/>
                      </a:lnTo>
                      <a:cubicBezTo>
                        <a:pt x="1655" y="341"/>
                        <a:pt x="1655" y="341"/>
                        <a:pt x="1655" y="350"/>
                      </a:cubicBezTo>
                      <a:lnTo>
                        <a:pt x="1655" y="350"/>
                      </a:lnTo>
                      <a:cubicBezTo>
                        <a:pt x="1655" y="350"/>
                        <a:pt x="1646" y="350"/>
                        <a:pt x="1646" y="359"/>
                      </a:cubicBezTo>
                      <a:lnTo>
                        <a:pt x="1646" y="359"/>
                      </a:lnTo>
                      <a:cubicBezTo>
                        <a:pt x="1646" y="359"/>
                        <a:pt x="1646" y="359"/>
                        <a:pt x="1646" y="368"/>
                      </a:cubicBezTo>
                      <a:lnTo>
                        <a:pt x="1646" y="368"/>
                      </a:lnTo>
                      <a:cubicBezTo>
                        <a:pt x="1646" y="368"/>
                        <a:pt x="1646" y="377"/>
                        <a:pt x="1637" y="377"/>
                      </a:cubicBezTo>
                      <a:lnTo>
                        <a:pt x="1637" y="377"/>
                      </a:lnTo>
                      <a:cubicBezTo>
                        <a:pt x="1637" y="386"/>
                        <a:pt x="1637" y="386"/>
                        <a:pt x="1637" y="386"/>
                      </a:cubicBezTo>
                      <a:cubicBezTo>
                        <a:pt x="1637" y="386"/>
                        <a:pt x="1637" y="386"/>
                        <a:pt x="1637" y="395"/>
                      </a:cubicBezTo>
                      <a:lnTo>
                        <a:pt x="1637" y="395"/>
                      </a:lnTo>
                      <a:lnTo>
                        <a:pt x="1637" y="404"/>
                      </a:lnTo>
                      <a:cubicBezTo>
                        <a:pt x="1637" y="404"/>
                        <a:pt x="1637" y="404"/>
                        <a:pt x="1637" y="413"/>
                      </a:cubicBezTo>
                      <a:lnTo>
                        <a:pt x="1637" y="413"/>
                      </a:lnTo>
                      <a:lnTo>
                        <a:pt x="1637" y="422"/>
                      </a:lnTo>
                      <a:cubicBezTo>
                        <a:pt x="1637" y="422"/>
                        <a:pt x="1628" y="422"/>
                        <a:pt x="1628" y="431"/>
                      </a:cubicBezTo>
                      <a:lnTo>
                        <a:pt x="1628" y="431"/>
                      </a:lnTo>
                      <a:cubicBezTo>
                        <a:pt x="1628" y="440"/>
                        <a:pt x="1628" y="440"/>
                        <a:pt x="1628" y="440"/>
                      </a:cubicBezTo>
                      <a:cubicBezTo>
                        <a:pt x="1628" y="1520"/>
                        <a:pt x="1628" y="1520"/>
                        <a:pt x="1628" y="1520"/>
                      </a:cubicBezTo>
                      <a:cubicBezTo>
                        <a:pt x="1628" y="1529"/>
                        <a:pt x="1628" y="1537"/>
                        <a:pt x="1619" y="1537"/>
                      </a:cubicBezTo>
                      <a:cubicBezTo>
                        <a:pt x="1601" y="1537"/>
                        <a:pt x="1592" y="1529"/>
                        <a:pt x="1592" y="1520"/>
                      </a:cubicBezTo>
                      <a:cubicBezTo>
                        <a:pt x="1592" y="440"/>
                        <a:pt x="1592" y="440"/>
                        <a:pt x="1592" y="440"/>
                      </a:cubicBezTo>
                      <a:cubicBezTo>
                        <a:pt x="1592" y="233"/>
                        <a:pt x="1592" y="233"/>
                        <a:pt x="1592" y="233"/>
                      </a:cubicBezTo>
                      <a:lnTo>
                        <a:pt x="1592" y="233"/>
                      </a:lnTo>
                      <a:cubicBezTo>
                        <a:pt x="1592" y="134"/>
                        <a:pt x="1538" y="54"/>
                        <a:pt x="1448" y="18"/>
                      </a:cubicBezTo>
                      <a:lnTo>
                        <a:pt x="1448" y="18"/>
                      </a:lnTo>
                      <a:cubicBezTo>
                        <a:pt x="1448" y="18"/>
                        <a:pt x="1439" y="18"/>
                        <a:pt x="1439" y="9"/>
                      </a:cubicBezTo>
                      <a:lnTo>
                        <a:pt x="1430" y="9"/>
                      </a:lnTo>
                      <a:cubicBezTo>
                        <a:pt x="1421" y="9"/>
                        <a:pt x="1421" y="9"/>
                        <a:pt x="1421" y="9"/>
                      </a:cubicBezTo>
                      <a:cubicBezTo>
                        <a:pt x="1421" y="9"/>
                        <a:pt x="1421" y="9"/>
                        <a:pt x="1412" y="9"/>
                      </a:cubicBezTo>
                      <a:cubicBezTo>
                        <a:pt x="1412" y="0"/>
                        <a:pt x="1412" y="0"/>
                        <a:pt x="1412" y="0"/>
                      </a:cubicBezTo>
                      <a:cubicBezTo>
                        <a:pt x="1403" y="0"/>
                        <a:pt x="1403" y="0"/>
                        <a:pt x="1403" y="0"/>
                      </a:cubicBezTo>
                      <a:lnTo>
                        <a:pt x="1394" y="0"/>
                      </a:lnTo>
                      <a:lnTo>
                        <a:pt x="1394" y="0"/>
                      </a:lnTo>
                      <a:lnTo>
                        <a:pt x="1385" y="0"/>
                      </a:lnTo>
                      <a:lnTo>
                        <a:pt x="1385" y="0"/>
                      </a:lnTo>
                      <a:cubicBezTo>
                        <a:pt x="1376" y="0"/>
                        <a:pt x="1376" y="0"/>
                        <a:pt x="1376" y="0"/>
                      </a:cubicBezTo>
                      <a:cubicBezTo>
                        <a:pt x="1367" y="0"/>
                        <a:pt x="1367" y="0"/>
                        <a:pt x="1367" y="0"/>
                      </a:cubicBezTo>
                      <a:cubicBezTo>
                        <a:pt x="1367" y="0"/>
                        <a:pt x="1367" y="0"/>
                        <a:pt x="1358" y="0"/>
                      </a:cubicBezTo>
                      <a:lnTo>
                        <a:pt x="1358" y="0"/>
                      </a:lnTo>
                      <a:lnTo>
                        <a:pt x="1358" y="0"/>
                      </a:lnTo>
                      <a:lnTo>
                        <a:pt x="1349" y="0"/>
                      </a:lnTo>
                      <a:cubicBezTo>
                        <a:pt x="1349" y="0"/>
                        <a:pt x="1349" y="0"/>
                        <a:pt x="1340" y="0"/>
                      </a:cubicBezTo>
                      <a:lnTo>
                        <a:pt x="1340" y="0"/>
                      </a:lnTo>
                      <a:lnTo>
                        <a:pt x="1331" y="0"/>
                      </a:lnTo>
                      <a:cubicBezTo>
                        <a:pt x="1331" y="0"/>
                        <a:pt x="1331" y="0"/>
                        <a:pt x="1322" y="0"/>
                      </a:cubicBezTo>
                      <a:lnTo>
                        <a:pt x="1322" y="0"/>
                      </a:lnTo>
                      <a:lnTo>
                        <a:pt x="1313" y="0"/>
                      </a:lnTo>
                      <a:lnTo>
                        <a:pt x="1313" y="0"/>
                      </a:lnTo>
                      <a:cubicBezTo>
                        <a:pt x="1304" y="0"/>
                        <a:pt x="1304" y="0"/>
                        <a:pt x="1304" y="9"/>
                      </a:cubicBezTo>
                      <a:cubicBezTo>
                        <a:pt x="1304" y="9"/>
                        <a:pt x="1304" y="9"/>
                        <a:pt x="1295" y="9"/>
                      </a:cubicBezTo>
                      <a:cubicBezTo>
                        <a:pt x="1277" y="9"/>
                        <a:pt x="1259" y="18"/>
                        <a:pt x="1241" y="35"/>
                      </a:cubicBezTo>
                      <a:cubicBezTo>
                        <a:pt x="1232" y="35"/>
                        <a:pt x="1232" y="35"/>
                        <a:pt x="1232" y="35"/>
                      </a:cubicBezTo>
                      <a:cubicBezTo>
                        <a:pt x="1232" y="35"/>
                        <a:pt x="1232" y="35"/>
                        <a:pt x="1223" y="35"/>
                      </a:cubicBezTo>
                      <a:lnTo>
                        <a:pt x="1223" y="35"/>
                      </a:lnTo>
                      <a:cubicBezTo>
                        <a:pt x="1223" y="45"/>
                        <a:pt x="1223" y="45"/>
                        <a:pt x="1214" y="45"/>
                      </a:cubicBezTo>
                      <a:lnTo>
                        <a:pt x="1214" y="45"/>
                      </a:lnTo>
                      <a:cubicBezTo>
                        <a:pt x="1214" y="45"/>
                        <a:pt x="1214" y="45"/>
                        <a:pt x="1214" y="54"/>
                      </a:cubicBezTo>
                      <a:cubicBezTo>
                        <a:pt x="1205" y="54"/>
                        <a:pt x="1205" y="54"/>
                        <a:pt x="1205" y="54"/>
                      </a:cubicBezTo>
                      <a:lnTo>
                        <a:pt x="1205" y="54"/>
                      </a:lnTo>
                      <a:cubicBezTo>
                        <a:pt x="1196" y="63"/>
                        <a:pt x="1196" y="63"/>
                        <a:pt x="1196" y="63"/>
                      </a:cubicBezTo>
                      <a:lnTo>
                        <a:pt x="1196" y="63"/>
                      </a:lnTo>
                      <a:lnTo>
                        <a:pt x="1187" y="71"/>
                      </a:lnTo>
                      <a:lnTo>
                        <a:pt x="1187" y="71"/>
                      </a:lnTo>
                      <a:cubicBezTo>
                        <a:pt x="1187" y="71"/>
                        <a:pt x="1187" y="71"/>
                        <a:pt x="1178" y="81"/>
                      </a:cubicBezTo>
                      <a:lnTo>
                        <a:pt x="1178" y="81"/>
                      </a:lnTo>
                      <a:cubicBezTo>
                        <a:pt x="1178" y="81"/>
                        <a:pt x="1178" y="81"/>
                        <a:pt x="1178" y="90"/>
                      </a:cubicBezTo>
                      <a:lnTo>
                        <a:pt x="1169" y="90"/>
                      </a:lnTo>
                      <a:cubicBezTo>
                        <a:pt x="1169" y="90"/>
                        <a:pt x="1169" y="90"/>
                        <a:pt x="1169" y="99"/>
                      </a:cubicBezTo>
                      <a:lnTo>
                        <a:pt x="1169" y="99"/>
                      </a:lnTo>
                      <a:cubicBezTo>
                        <a:pt x="1160" y="99"/>
                        <a:pt x="1160" y="99"/>
                        <a:pt x="1160" y="107"/>
                      </a:cubicBezTo>
                      <a:lnTo>
                        <a:pt x="1160" y="107"/>
                      </a:lnTo>
                      <a:cubicBezTo>
                        <a:pt x="1160" y="107"/>
                        <a:pt x="1160" y="107"/>
                        <a:pt x="1160" y="117"/>
                      </a:cubicBezTo>
                      <a:cubicBezTo>
                        <a:pt x="1151" y="117"/>
                        <a:pt x="1151" y="117"/>
                        <a:pt x="1151" y="117"/>
                      </a:cubicBezTo>
                      <a:cubicBezTo>
                        <a:pt x="1151" y="117"/>
                        <a:pt x="1151" y="117"/>
                        <a:pt x="1151" y="126"/>
                      </a:cubicBezTo>
                      <a:lnTo>
                        <a:pt x="1151" y="126"/>
                      </a:lnTo>
                      <a:cubicBezTo>
                        <a:pt x="1151" y="126"/>
                        <a:pt x="1151" y="134"/>
                        <a:pt x="1142" y="134"/>
                      </a:cubicBezTo>
                      <a:lnTo>
                        <a:pt x="1142" y="134"/>
                      </a:lnTo>
                      <a:lnTo>
                        <a:pt x="1142" y="143"/>
                      </a:lnTo>
                      <a:lnTo>
                        <a:pt x="1142" y="143"/>
                      </a:lnTo>
                      <a:cubicBezTo>
                        <a:pt x="1142" y="153"/>
                        <a:pt x="1142" y="153"/>
                        <a:pt x="1133" y="153"/>
                      </a:cubicBezTo>
                      <a:lnTo>
                        <a:pt x="1133" y="153"/>
                      </a:lnTo>
                      <a:cubicBezTo>
                        <a:pt x="1133" y="162"/>
                        <a:pt x="1133" y="162"/>
                        <a:pt x="1133" y="162"/>
                      </a:cubicBezTo>
                      <a:cubicBezTo>
                        <a:pt x="1133" y="162"/>
                        <a:pt x="1133" y="162"/>
                        <a:pt x="1133" y="170"/>
                      </a:cubicBezTo>
                      <a:lnTo>
                        <a:pt x="1133" y="170"/>
                      </a:lnTo>
                      <a:cubicBezTo>
                        <a:pt x="1133" y="179"/>
                        <a:pt x="1133" y="179"/>
                        <a:pt x="1133" y="179"/>
                      </a:cubicBezTo>
                      <a:cubicBezTo>
                        <a:pt x="1133" y="179"/>
                        <a:pt x="1133" y="179"/>
                        <a:pt x="1124" y="188"/>
                      </a:cubicBezTo>
                      <a:lnTo>
                        <a:pt x="1124" y="188"/>
                      </a:lnTo>
                      <a:lnTo>
                        <a:pt x="1124" y="198"/>
                      </a:lnTo>
                      <a:lnTo>
                        <a:pt x="1124" y="198"/>
                      </a:lnTo>
                      <a:cubicBezTo>
                        <a:pt x="1124" y="206"/>
                        <a:pt x="1124" y="206"/>
                        <a:pt x="1124" y="206"/>
                      </a:cubicBezTo>
                      <a:lnTo>
                        <a:pt x="1124" y="215"/>
                      </a:lnTo>
                      <a:lnTo>
                        <a:pt x="1124" y="215"/>
                      </a:lnTo>
                      <a:cubicBezTo>
                        <a:pt x="1124" y="224"/>
                        <a:pt x="1124" y="224"/>
                        <a:pt x="1124" y="233"/>
                      </a:cubicBezTo>
                      <a:lnTo>
                        <a:pt x="1124" y="233"/>
                      </a:lnTo>
                      <a:lnTo>
                        <a:pt x="1124" y="233"/>
                      </a:lnTo>
                      <a:cubicBezTo>
                        <a:pt x="1124" y="494"/>
                        <a:pt x="1124" y="494"/>
                        <a:pt x="1124" y="494"/>
                      </a:cubicBezTo>
                      <a:cubicBezTo>
                        <a:pt x="1124" y="1520"/>
                        <a:pt x="1124" y="1520"/>
                        <a:pt x="1124" y="1520"/>
                      </a:cubicBezTo>
                      <a:cubicBezTo>
                        <a:pt x="1124" y="1529"/>
                        <a:pt x="1115" y="1537"/>
                        <a:pt x="1106" y="1537"/>
                      </a:cubicBezTo>
                      <a:cubicBezTo>
                        <a:pt x="1097" y="1537"/>
                        <a:pt x="1088" y="1529"/>
                        <a:pt x="1088" y="1520"/>
                      </a:cubicBezTo>
                      <a:cubicBezTo>
                        <a:pt x="1088" y="494"/>
                        <a:pt x="1088" y="494"/>
                        <a:pt x="1088" y="494"/>
                      </a:cubicBezTo>
                      <a:cubicBezTo>
                        <a:pt x="1088" y="494"/>
                        <a:pt x="1088" y="494"/>
                        <a:pt x="1088" y="485"/>
                      </a:cubicBezTo>
                      <a:lnTo>
                        <a:pt x="1088" y="485"/>
                      </a:lnTo>
                      <a:cubicBezTo>
                        <a:pt x="1079" y="476"/>
                        <a:pt x="1079" y="476"/>
                        <a:pt x="1079" y="476"/>
                      </a:cubicBezTo>
                      <a:lnTo>
                        <a:pt x="1079" y="467"/>
                      </a:lnTo>
                      <a:lnTo>
                        <a:pt x="1079" y="467"/>
                      </a:lnTo>
                      <a:cubicBezTo>
                        <a:pt x="1079" y="458"/>
                        <a:pt x="1079" y="458"/>
                        <a:pt x="1079" y="458"/>
                      </a:cubicBezTo>
                      <a:lnTo>
                        <a:pt x="1079" y="449"/>
                      </a:lnTo>
                      <a:cubicBezTo>
                        <a:pt x="1079" y="449"/>
                        <a:pt x="1079" y="449"/>
                        <a:pt x="1079" y="440"/>
                      </a:cubicBezTo>
                      <a:lnTo>
                        <a:pt x="1079" y="440"/>
                      </a:lnTo>
                      <a:cubicBezTo>
                        <a:pt x="1079" y="440"/>
                        <a:pt x="1079" y="440"/>
                        <a:pt x="1079" y="431"/>
                      </a:cubicBezTo>
                      <a:cubicBezTo>
                        <a:pt x="1079" y="431"/>
                        <a:pt x="1079" y="431"/>
                        <a:pt x="1070" y="431"/>
                      </a:cubicBezTo>
                      <a:lnTo>
                        <a:pt x="1070" y="422"/>
                      </a:lnTo>
                      <a:lnTo>
                        <a:pt x="1070" y="422"/>
                      </a:lnTo>
                      <a:cubicBezTo>
                        <a:pt x="1070" y="413"/>
                        <a:pt x="1070" y="413"/>
                        <a:pt x="1070" y="413"/>
                      </a:cubicBezTo>
                      <a:lnTo>
                        <a:pt x="1070" y="413"/>
                      </a:lnTo>
                      <a:cubicBezTo>
                        <a:pt x="1070" y="404"/>
                        <a:pt x="1061" y="404"/>
                        <a:pt x="1061" y="404"/>
                      </a:cubicBezTo>
                      <a:cubicBezTo>
                        <a:pt x="1061" y="404"/>
                        <a:pt x="1061" y="404"/>
                        <a:pt x="1061" y="395"/>
                      </a:cubicBezTo>
                      <a:lnTo>
                        <a:pt x="1061" y="395"/>
                      </a:lnTo>
                      <a:lnTo>
                        <a:pt x="1061" y="386"/>
                      </a:lnTo>
                      <a:cubicBezTo>
                        <a:pt x="1052" y="386"/>
                        <a:pt x="1052" y="386"/>
                        <a:pt x="1052" y="386"/>
                      </a:cubicBezTo>
                      <a:cubicBezTo>
                        <a:pt x="1052" y="377"/>
                        <a:pt x="1052" y="377"/>
                        <a:pt x="1052" y="377"/>
                      </a:cubicBezTo>
                      <a:lnTo>
                        <a:pt x="1052" y="377"/>
                      </a:lnTo>
                      <a:cubicBezTo>
                        <a:pt x="1052" y="368"/>
                        <a:pt x="1043" y="368"/>
                        <a:pt x="1043" y="368"/>
                      </a:cubicBezTo>
                      <a:lnTo>
                        <a:pt x="1043" y="368"/>
                      </a:lnTo>
                      <a:cubicBezTo>
                        <a:pt x="1043" y="359"/>
                        <a:pt x="1043" y="359"/>
                        <a:pt x="1043" y="359"/>
                      </a:cubicBezTo>
                      <a:lnTo>
                        <a:pt x="1034" y="359"/>
                      </a:lnTo>
                      <a:cubicBezTo>
                        <a:pt x="1034" y="350"/>
                        <a:pt x="1034" y="350"/>
                        <a:pt x="1034" y="350"/>
                      </a:cubicBezTo>
                      <a:cubicBezTo>
                        <a:pt x="1034" y="350"/>
                        <a:pt x="1034" y="350"/>
                        <a:pt x="1025" y="350"/>
                      </a:cubicBezTo>
                      <a:lnTo>
                        <a:pt x="1025" y="341"/>
                      </a:lnTo>
                      <a:lnTo>
                        <a:pt x="1025" y="341"/>
                      </a:lnTo>
                      <a:lnTo>
                        <a:pt x="1016" y="332"/>
                      </a:lnTo>
                      <a:lnTo>
                        <a:pt x="1016" y="332"/>
                      </a:lnTo>
                      <a:cubicBezTo>
                        <a:pt x="1016" y="332"/>
                        <a:pt x="1016" y="332"/>
                        <a:pt x="1007" y="323"/>
                      </a:cubicBezTo>
                      <a:lnTo>
                        <a:pt x="1007" y="323"/>
                      </a:lnTo>
                      <a:cubicBezTo>
                        <a:pt x="1007" y="323"/>
                        <a:pt x="1007" y="323"/>
                        <a:pt x="998" y="323"/>
                      </a:cubicBezTo>
                      <a:cubicBezTo>
                        <a:pt x="998" y="314"/>
                        <a:pt x="998" y="314"/>
                        <a:pt x="998" y="314"/>
                      </a:cubicBezTo>
                      <a:cubicBezTo>
                        <a:pt x="998" y="314"/>
                        <a:pt x="998" y="314"/>
                        <a:pt x="989" y="314"/>
                      </a:cubicBezTo>
                      <a:lnTo>
                        <a:pt x="989" y="314"/>
                      </a:lnTo>
                      <a:cubicBezTo>
                        <a:pt x="989" y="305"/>
                        <a:pt x="989" y="305"/>
                        <a:pt x="980" y="305"/>
                      </a:cubicBezTo>
                      <a:lnTo>
                        <a:pt x="980" y="305"/>
                      </a:lnTo>
                      <a:cubicBezTo>
                        <a:pt x="962" y="287"/>
                        <a:pt x="935" y="278"/>
                        <a:pt x="909" y="269"/>
                      </a:cubicBezTo>
                      <a:lnTo>
                        <a:pt x="909" y="269"/>
                      </a:lnTo>
                      <a:lnTo>
                        <a:pt x="899" y="269"/>
                      </a:lnTo>
                      <a:lnTo>
                        <a:pt x="899" y="269"/>
                      </a:lnTo>
                      <a:cubicBezTo>
                        <a:pt x="890" y="269"/>
                        <a:pt x="890" y="269"/>
                        <a:pt x="890" y="269"/>
                      </a:cubicBezTo>
                      <a:cubicBezTo>
                        <a:pt x="881" y="269"/>
                        <a:pt x="881" y="269"/>
                        <a:pt x="881" y="269"/>
                      </a:cubicBezTo>
                      <a:cubicBezTo>
                        <a:pt x="881" y="269"/>
                        <a:pt x="881" y="269"/>
                        <a:pt x="873" y="269"/>
                      </a:cubicBezTo>
                      <a:lnTo>
                        <a:pt x="873" y="261"/>
                      </a:lnTo>
                      <a:lnTo>
                        <a:pt x="863" y="261"/>
                      </a:lnTo>
                      <a:lnTo>
                        <a:pt x="863" y="261"/>
                      </a:lnTo>
                      <a:cubicBezTo>
                        <a:pt x="854" y="261"/>
                        <a:pt x="854" y="261"/>
                        <a:pt x="854" y="261"/>
                      </a:cubicBezTo>
                      <a:lnTo>
                        <a:pt x="854" y="261"/>
                      </a:lnTo>
                      <a:cubicBezTo>
                        <a:pt x="845" y="261"/>
                        <a:pt x="845" y="261"/>
                        <a:pt x="845" y="261"/>
                      </a:cubicBezTo>
                      <a:cubicBezTo>
                        <a:pt x="845" y="261"/>
                        <a:pt x="845" y="261"/>
                        <a:pt x="837" y="261"/>
                      </a:cubicBezTo>
                      <a:lnTo>
                        <a:pt x="837" y="261"/>
                      </a:lnTo>
                      <a:cubicBezTo>
                        <a:pt x="837" y="261"/>
                        <a:pt x="827" y="261"/>
                        <a:pt x="827" y="269"/>
                      </a:cubicBezTo>
                      <a:lnTo>
                        <a:pt x="827" y="269"/>
                      </a:lnTo>
                      <a:cubicBezTo>
                        <a:pt x="818" y="269"/>
                        <a:pt x="818" y="269"/>
                        <a:pt x="818" y="269"/>
                      </a:cubicBezTo>
                      <a:lnTo>
                        <a:pt x="810" y="269"/>
                      </a:lnTo>
                      <a:cubicBezTo>
                        <a:pt x="810" y="269"/>
                        <a:pt x="810" y="269"/>
                        <a:pt x="801" y="269"/>
                      </a:cubicBezTo>
                      <a:lnTo>
                        <a:pt x="801" y="269"/>
                      </a:lnTo>
                      <a:lnTo>
                        <a:pt x="791" y="269"/>
                      </a:lnTo>
                      <a:lnTo>
                        <a:pt x="791" y="269"/>
                      </a:lnTo>
                      <a:cubicBezTo>
                        <a:pt x="782" y="269"/>
                        <a:pt x="782" y="269"/>
                        <a:pt x="782" y="269"/>
                      </a:cubicBezTo>
                      <a:cubicBezTo>
                        <a:pt x="774" y="278"/>
                        <a:pt x="774" y="278"/>
                        <a:pt x="765" y="278"/>
                      </a:cubicBezTo>
                      <a:lnTo>
                        <a:pt x="765" y="278"/>
                      </a:lnTo>
                      <a:cubicBezTo>
                        <a:pt x="755" y="278"/>
                        <a:pt x="755" y="287"/>
                        <a:pt x="755" y="287"/>
                      </a:cubicBezTo>
                      <a:cubicBezTo>
                        <a:pt x="675" y="323"/>
                        <a:pt x="621" y="404"/>
                        <a:pt x="621" y="494"/>
                      </a:cubicBezTo>
                      <a:cubicBezTo>
                        <a:pt x="621" y="503"/>
                        <a:pt x="621" y="503"/>
                        <a:pt x="621" y="503"/>
                      </a:cubicBezTo>
                      <a:cubicBezTo>
                        <a:pt x="621" y="1520"/>
                        <a:pt x="621" y="1520"/>
                        <a:pt x="621" y="1520"/>
                      </a:cubicBezTo>
                      <a:cubicBezTo>
                        <a:pt x="621" y="1897"/>
                        <a:pt x="621" y="1897"/>
                        <a:pt x="621" y="1897"/>
                      </a:cubicBezTo>
                      <a:cubicBezTo>
                        <a:pt x="621" y="1924"/>
                        <a:pt x="594" y="1951"/>
                        <a:pt x="567" y="1951"/>
                      </a:cubicBezTo>
                      <a:cubicBezTo>
                        <a:pt x="540" y="1960"/>
                        <a:pt x="513" y="1933"/>
                        <a:pt x="513" y="1906"/>
                      </a:cubicBezTo>
                      <a:cubicBezTo>
                        <a:pt x="486" y="1592"/>
                        <a:pt x="486" y="1592"/>
                        <a:pt x="486" y="1592"/>
                      </a:cubicBezTo>
                      <a:cubicBezTo>
                        <a:pt x="468" y="1457"/>
                        <a:pt x="351" y="1367"/>
                        <a:pt x="216" y="1385"/>
                      </a:cubicBezTo>
                      <a:cubicBezTo>
                        <a:pt x="90" y="1403"/>
                        <a:pt x="0" y="1520"/>
                        <a:pt x="18" y="1654"/>
                      </a:cubicBezTo>
                      <a:cubicBezTo>
                        <a:pt x="135" y="2509"/>
                        <a:pt x="135" y="2509"/>
                        <a:pt x="135" y="2509"/>
                      </a:cubicBezTo>
                      <a:cubicBezTo>
                        <a:pt x="162" y="2608"/>
                        <a:pt x="162" y="2608"/>
                        <a:pt x="162" y="2608"/>
                      </a:cubicBezTo>
                      <a:cubicBezTo>
                        <a:pt x="207" y="2698"/>
                        <a:pt x="252" y="2788"/>
                        <a:pt x="306" y="2869"/>
                      </a:cubicBezTo>
                      <a:cubicBezTo>
                        <a:pt x="396" y="2995"/>
                        <a:pt x="495" y="3111"/>
                        <a:pt x="611" y="3219"/>
                      </a:cubicBezTo>
                      <a:cubicBezTo>
                        <a:pt x="621" y="3219"/>
                        <a:pt x="621" y="3219"/>
                        <a:pt x="621" y="3219"/>
                      </a:cubicBezTo>
                      <a:cubicBezTo>
                        <a:pt x="621" y="3228"/>
                        <a:pt x="621" y="3228"/>
                        <a:pt x="621" y="3228"/>
                      </a:cubicBezTo>
                      <a:cubicBezTo>
                        <a:pt x="621" y="3759"/>
                        <a:pt x="621" y="3759"/>
                        <a:pt x="621" y="3759"/>
                      </a:cubicBezTo>
                      <a:lnTo>
                        <a:pt x="621" y="3759"/>
                      </a:lnTo>
                      <a:cubicBezTo>
                        <a:pt x="621" y="3768"/>
                        <a:pt x="630" y="3777"/>
                        <a:pt x="639" y="3777"/>
                      </a:cubicBezTo>
                      <a:cubicBezTo>
                        <a:pt x="2078" y="3777"/>
                        <a:pt x="2078" y="3777"/>
                        <a:pt x="2078" y="3777"/>
                      </a:cubicBezTo>
                      <a:cubicBezTo>
                        <a:pt x="2087" y="3777"/>
                        <a:pt x="2096" y="3768"/>
                        <a:pt x="2096" y="3759"/>
                      </a:cubicBezTo>
                      <a:lnTo>
                        <a:pt x="2096" y="3759"/>
                      </a:lnTo>
                      <a:cubicBezTo>
                        <a:pt x="2096" y="3031"/>
                        <a:pt x="2096" y="3031"/>
                        <a:pt x="2096" y="3031"/>
                      </a:cubicBezTo>
                      <a:cubicBezTo>
                        <a:pt x="2105" y="3031"/>
                        <a:pt x="2105" y="3031"/>
                        <a:pt x="2105" y="3031"/>
                      </a:cubicBezTo>
                      <a:cubicBezTo>
                        <a:pt x="2420" y="2824"/>
                        <a:pt x="2608" y="2473"/>
                        <a:pt x="2608" y="2095"/>
                      </a:cubicBezTo>
                      <a:cubicBezTo>
                        <a:pt x="2608" y="1520"/>
                        <a:pt x="2608" y="1520"/>
                        <a:pt x="2608" y="1520"/>
                      </a:cubicBezTo>
                      <a:cubicBezTo>
                        <a:pt x="2608" y="782"/>
                        <a:pt x="2608" y="782"/>
                        <a:pt x="2608" y="782"/>
                      </a:cubicBezTo>
                      <a:cubicBezTo>
                        <a:pt x="2608" y="773"/>
                        <a:pt x="2608" y="773"/>
                        <a:pt x="2608" y="773"/>
                      </a:cubicBezTo>
                      <a:cubicBezTo>
                        <a:pt x="2608" y="683"/>
                        <a:pt x="2545" y="602"/>
                        <a:pt x="2464" y="557"/>
                      </a:cubicBezTo>
                    </a:path>
                  </a:pathLst>
                </a:custGeom>
                <a:solidFill>
                  <a:srgbClr val="F2CF6D"/>
                </a:solidFill>
                <a:ln w="9525" cap="flat">
                  <a:solidFill>
                    <a:schemeClr val="bg2"/>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a:p>
              </p:txBody>
            </p:sp>
            <p:sp>
              <p:nvSpPr>
                <p:cNvPr id="59" name="CuadroTexto 395">
                  <a:extLst>
                    <a:ext uri="{FF2B5EF4-FFF2-40B4-BE49-F238E27FC236}">
                      <a16:creationId xmlns="" xmlns:a16="http://schemas.microsoft.com/office/drawing/2014/main" id="{6E0DB1F8-314B-4E63-BE01-CE91A34F1B6B}"/>
                    </a:ext>
                  </a:extLst>
                </p:cNvPr>
                <p:cNvSpPr txBox="1"/>
                <p:nvPr/>
              </p:nvSpPr>
              <p:spPr>
                <a:xfrm>
                  <a:off x="4724282" y="4481456"/>
                  <a:ext cx="4722002" cy="2825046"/>
                </a:xfrm>
                <a:prstGeom prst="rect">
                  <a:avLst/>
                </a:prstGeom>
                <a:noFill/>
              </p:spPr>
              <p:txBody>
                <a:bodyPr wrap="square" rtlCol="0">
                  <a:spAutoFit/>
                </a:bodyPr>
                <a:lstStyle/>
                <a:p>
                  <a:pPr algn="ctr"/>
                  <a:r>
                    <a:rPr lang="en-US" sz="1200" b="1" dirty="0">
                      <a:solidFill>
                        <a:schemeClr val="bg1"/>
                      </a:solidFill>
                      <a:latin typeface="Aharoni" panose="02010803020104030203" pitchFamily="2" charset="-79"/>
                      <a:ea typeface="Lato" charset="0"/>
                      <a:cs typeface="Aharoni" panose="02010803020104030203" pitchFamily="2" charset="-79"/>
                    </a:rPr>
                    <a:t>Relationship to Practice-Based Research Networks</a:t>
                  </a:r>
                </a:p>
              </p:txBody>
            </p:sp>
            <p:sp>
              <p:nvSpPr>
                <p:cNvPr id="60" name="CuadroTexto 395">
                  <a:extLst>
                    <a:ext uri="{FF2B5EF4-FFF2-40B4-BE49-F238E27FC236}">
                      <a16:creationId xmlns="" xmlns:a16="http://schemas.microsoft.com/office/drawing/2014/main" id="{AD11DB66-9B55-4D15-9A59-0BB5A817CF49}"/>
                    </a:ext>
                  </a:extLst>
                </p:cNvPr>
                <p:cNvSpPr txBox="1"/>
                <p:nvPr/>
              </p:nvSpPr>
              <p:spPr>
                <a:xfrm>
                  <a:off x="14535739" y="5055823"/>
                  <a:ext cx="5201353" cy="1778731"/>
                </a:xfrm>
                <a:prstGeom prst="rect">
                  <a:avLst/>
                </a:prstGeom>
                <a:noFill/>
              </p:spPr>
              <p:txBody>
                <a:bodyPr wrap="square" rtlCol="0">
                  <a:spAutoFit/>
                </a:bodyPr>
                <a:lstStyle/>
                <a:p>
                  <a:pPr algn="ctr"/>
                  <a:r>
                    <a:rPr lang="en-US" sz="1400" b="1" dirty="0">
                      <a:latin typeface="Aharoni" panose="02010803020104030203" pitchFamily="2" charset="-79"/>
                      <a:ea typeface="Lato" charset="0"/>
                      <a:cs typeface="Aharoni" panose="02010803020104030203" pitchFamily="2" charset="-79"/>
                    </a:rPr>
                    <a:t>Patient &amp; Public Roles</a:t>
                  </a:r>
                </a:p>
              </p:txBody>
            </p:sp>
          </p:grpSp>
          <p:sp>
            <p:nvSpPr>
              <p:cNvPr id="49" name="CuadroTexto 395">
                <a:extLst>
                  <a:ext uri="{FF2B5EF4-FFF2-40B4-BE49-F238E27FC236}">
                    <a16:creationId xmlns="" xmlns:a16="http://schemas.microsoft.com/office/drawing/2014/main" id="{4D61ECCC-73BD-4FA7-88AF-119743CA068A}"/>
                  </a:ext>
                </a:extLst>
              </p:cNvPr>
              <p:cNvSpPr txBox="1"/>
              <p:nvPr/>
            </p:nvSpPr>
            <p:spPr>
              <a:xfrm>
                <a:off x="3702027" y="2818983"/>
                <a:ext cx="1666645" cy="941927"/>
              </a:xfrm>
              <a:prstGeom prst="rect">
                <a:avLst/>
              </a:prstGeom>
              <a:noFill/>
            </p:spPr>
            <p:txBody>
              <a:bodyPr wrap="square" rtlCol="0">
                <a:spAutoFit/>
              </a:bodyPr>
              <a:lstStyle/>
              <a:p>
                <a:pPr algn="ctr"/>
                <a:r>
                  <a:rPr lang="en-US" sz="1400" b="1" dirty="0">
                    <a:latin typeface="Aharoni" panose="02010803020104030203" pitchFamily="2" charset="-79"/>
                    <a:ea typeface="Lato" charset="0"/>
                    <a:cs typeface="Aharoni" panose="02010803020104030203" pitchFamily="2" charset="-79"/>
                  </a:rPr>
                  <a:t>Data Collection on Equity</a:t>
                </a:r>
              </a:p>
            </p:txBody>
          </p:sp>
        </p:grpSp>
      </p:grpSp>
    </p:spTree>
    <p:extLst>
      <p:ext uri="{BB962C8B-B14F-4D97-AF65-F5344CB8AC3E}">
        <p14:creationId xmlns:p14="http://schemas.microsoft.com/office/powerpoint/2010/main" val="9852104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7F58868A-6E9F-42CE-B161-EA31B8537DC9}" type="slidenum">
              <a:rPr lang="en-JM" smtClean="0"/>
              <a:pPr>
                <a:defRPr/>
              </a:pPr>
              <a:t>3</a:t>
            </a:fld>
            <a:endParaRPr lang="en-JM" dirty="0"/>
          </a:p>
        </p:txBody>
      </p:sp>
      <p:sp>
        <p:nvSpPr>
          <p:cNvPr id="41" name="Text Placeholder 3"/>
          <p:cNvSpPr txBox="1">
            <a:spLocks/>
          </p:cNvSpPr>
          <p:nvPr/>
        </p:nvSpPr>
        <p:spPr>
          <a:xfrm>
            <a:off x="445091" y="3124200"/>
            <a:ext cx="3926884" cy="1981200"/>
          </a:xfrm>
          <a:prstGeom prst="rect">
            <a:avLst/>
          </a:prstGeom>
        </p:spPr>
        <p:txBody>
          <a:bodyPr vert="horz" lIns="91440" tIns="45720" rIns="91440" bIns="45720" rtlCol="0">
            <a:normAutofit/>
          </a:bodyPr>
          <a:lstStyle>
            <a:lvl1pPr marL="342900" indent="-342900" algn="l" defTabSz="914400" rtl="0" eaLnBrk="1" latinLnBrk="0" hangingPunct="1">
              <a:lnSpc>
                <a:spcPct val="112000"/>
              </a:lnSpc>
              <a:spcBef>
                <a:spcPts val="600"/>
              </a:spcBef>
              <a:buClr>
                <a:srgbClr val="7AB800"/>
              </a:buClr>
              <a:buFont typeface="Arial" panose="020B0604020202020204" pitchFamily="34" charset="0"/>
              <a:buChar char="•"/>
              <a:defRPr sz="1400" kern="1200">
                <a:solidFill>
                  <a:schemeClr val="tx1">
                    <a:lumMod val="75000"/>
                    <a:lumOff val="25000"/>
                  </a:schemeClr>
                </a:solidFill>
                <a:latin typeface="+mn-lt"/>
                <a:ea typeface="+mn-ea"/>
                <a:cs typeface="+mn-cs"/>
              </a:defRPr>
            </a:lvl1pPr>
            <a:lvl2pPr marL="742950" indent="-285750" algn="l" defTabSz="914400" rtl="0" eaLnBrk="1" latinLnBrk="0" hangingPunct="1">
              <a:lnSpc>
                <a:spcPct val="112000"/>
              </a:lnSpc>
              <a:spcBef>
                <a:spcPts val="600"/>
              </a:spcBef>
              <a:buClr>
                <a:srgbClr val="F0AB00"/>
              </a:buClr>
              <a:buFont typeface="Arial" panose="020B0604020202020204" pitchFamily="34" charset="0"/>
              <a:buChar char="•"/>
              <a:defRPr sz="1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112000"/>
              </a:lnSpc>
              <a:spcBef>
                <a:spcPts val="600"/>
              </a:spcBef>
              <a:buClr>
                <a:srgbClr val="F0AB00"/>
              </a:buClr>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112000"/>
              </a:lnSpc>
              <a:spcBef>
                <a:spcPts val="6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112000"/>
              </a:lnSpc>
              <a:spcBef>
                <a:spcPts val="6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None/>
              <a:defRPr/>
            </a:pPr>
            <a:r>
              <a:rPr lang="en-US" sz="1600" dirty="0">
                <a:solidFill>
                  <a:schemeClr val="tx1"/>
                </a:solidFill>
                <a:latin typeface="Lato Light"/>
              </a:rPr>
              <a:t>CIHR has 13 virtual Institutes, each dedicated to a specific area of focus, that link and support researchers pursuing common goals within their mandate area. </a:t>
            </a:r>
            <a:r>
              <a:rPr kumimoji="0" lang="en-US" sz="1600" i="0" u="none" strike="noStrike" kern="1200" cap="none" spc="0" normalizeH="0" baseline="0" noProof="0" dirty="0">
                <a:ln>
                  <a:noFill/>
                </a:ln>
                <a:solidFill>
                  <a:schemeClr val="tx1"/>
                </a:solidFill>
                <a:effectLst/>
                <a:uLnTx/>
                <a:uFillTx/>
                <a:latin typeface="Lato Light"/>
              </a:rPr>
              <a:t/>
            </a:r>
            <a:br>
              <a:rPr kumimoji="0" lang="en-US" sz="1600" i="0" u="none" strike="noStrike" kern="1200" cap="none" spc="0" normalizeH="0" baseline="0" noProof="0" dirty="0">
                <a:ln>
                  <a:noFill/>
                </a:ln>
                <a:solidFill>
                  <a:schemeClr val="tx1"/>
                </a:solidFill>
                <a:effectLst/>
                <a:uLnTx/>
                <a:uFillTx/>
                <a:latin typeface="Lato Light"/>
              </a:rPr>
            </a:br>
            <a:endParaRPr kumimoji="0" lang="en-US" sz="1600" i="0" u="none" strike="noStrike" kern="1200" cap="none" spc="0" normalizeH="0" baseline="0" noProof="0" dirty="0">
              <a:ln>
                <a:noFill/>
              </a:ln>
              <a:solidFill>
                <a:schemeClr val="tx1"/>
              </a:solidFill>
              <a:effectLst/>
              <a:uLnTx/>
              <a:uFillTx/>
              <a:latin typeface="Lato Light"/>
            </a:endParaRPr>
          </a:p>
        </p:txBody>
      </p:sp>
      <p:sp>
        <p:nvSpPr>
          <p:cNvPr id="42" name="Text Placeholder 5"/>
          <p:cNvSpPr txBox="1">
            <a:spLocks/>
          </p:cNvSpPr>
          <p:nvPr/>
        </p:nvSpPr>
        <p:spPr>
          <a:xfrm>
            <a:off x="0" y="1402336"/>
            <a:ext cx="4800600" cy="736227"/>
          </a:xfrm>
          <a:prstGeom prst="rect">
            <a:avLst/>
          </a:prstGeom>
          <a:solidFill>
            <a:srgbClr val="F1FF8B"/>
          </a:solidFill>
        </p:spPr>
        <p:txBody>
          <a:bodyPr vert="horz" wrap="square" lIns="548640" tIns="91440" rIns="182880" bIns="91440" rtlCol="0" anchor="ctr">
            <a:spAutoFit/>
          </a:bodyPr>
          <a:lstStyle>
            <a:lvl1pPr marL="0" indent="0" algn="l" defTabSz="914400" rtl="0" eaLnBrk="1" latinLnBrk="0" hangingPunct="1">
              <a:lnSpc>
                <a:spcPct val="112000"/>
              </a:lnSpc>
              <a:spcBef>
                <a:spcPts val="600"/>
              </a:spcBef>
              <a:buFont typeface="Arial" panose="020B0604020202020204" pitchFamily="34" charset="0"/>
              <a:buNone/>
              <a:defRPr sz="1600" kern="1200">
                <a:solidFill>
                  <a:schemeClr val="bg1"/>
                </a:solidFill>
                <a:latin typeface="+mn-lt"/>
                <a:ea typeface="+mn-ea"/>
                <a:cs typeface="+mn-cs"/>
              </a:defRPr>
            </a:lvl1pPr>
            <a:lvl2pPr marL="742950" indent="-285750" algn="l" defTabSz="914400" rtl="0" eaLnBrk="1" latinLnBrk="0" hangingPunct="1">
              <a:lnSpc>
                <a:spcPct val="112000"/>
              </a:lnSpc>
              <a:spcBef>
                <a:spcPts val="600"/>
              </a:spcBef>
              <a:buFont typeface="Arial" panose="020B0604020202020204" pitchFamily="34" charset="0"/>
              <a:buChar char="–"/>
              <a:defRPr sz="18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112000"/>
              </a:lnSpc>
              <a:spcBef>
                <a:spcPts val="600"/>
              </a:spcBef>
              <a:buFont typeface="Arial" panose="020B0604020202020204" pitchFamily="34" charset="0"/>
              <a:buChar char="•"/>
              <a:defRPr sz="18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112000"/>
              </a:lnSpc>
              <a:spcBef>
                <a:spcPts val="6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112000"/>
              </a:lnSpc>
              <a:spcBef>
                <a:spcPts val="6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12000"/>
              </a:lnSpc>
              <a:spcBef>
                <a:spcPts val="6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chemeClr val="tx1"/>
                </a:solidFill>
                <a:effectLst/>
                <a:uLnTx/>
                <a:uFillTx/>
                <a:latin typeface="Aharoni"/>
                <a:cs typeface="Adobe Thai" panose="02040503050201020203" pitchFamily="18" charset="-34"/>
              </a:rPr>
              <a:t>Created in 2000, CIHR is a unique model for health research</a:t>
            </a:r>
          </a:p>
        </p:txBody>
      </p:sp>
      <p:pic>
        <p:nvPicPr>
          <p:cNvPr id="21" name="Picture 20">
            <a:extLst>
              <a:ext uri="{FF2B5EF4-FFF2-40B4-BE49-F238E27FC236}">
                <a16:creationId xmlns="" xmlns:a16="http://schemas.microsoft.com/office/drawing/2014/main" id="{D7DED127-1BF5-4890-BF7A-7405114C2ED6}"/>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4419600" y="1236936"/>
            <a:ext cx="4800600" cy="4767416"/>
          </a:xfrm>
          <a:prstGeom prst="rect">
            <a:avLst/>
          </a:prstGeom>
        </p:spPr>
      </p:pic>
      <p:sp>
        <p:nvSpPr>
          <p:cNvPr id="22" name="Oval 21">
            <a:extLst>
              <a:ext uri="{FF2B5EF4-FFF2-40B4-BE49-F238E27FC236}">
                <a16:creationId xmlns="" xmlns:a16="http://schemas.microsoft.com/office/drawing/2014/main" id="{BD35BFD0-9A8C-487A-824A-EA54A69C96CD}"/>
              </a:ext>
            </a:extLst>
          </p:cNvPr>
          <p:cNvSpPr/>
          <p:nvPr/>
        </p:nvSpPr>
        <p:spPr>
          <a:xfrm>
            <a:off x="6705600" y="4953000"/>
            <a:ext cx="990600" cy="990600"/>
          </a:xfrm>
          <a:prstGeom prst="ellipse">
            <a:avLst/>
          </a:prstGeom>
          <a:noFill/>
          <a:ln w="76200">
            <a:solidFill>
              <a:srgbClr val="F1FF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uadroTexto 66">
            <a:extLst>
              <a:ext uri="{FF2B5EF4-FFF2-40B4-BE49-F238E27FC236}">
                <a16:creationId xmlns="" xmlns:a16="http://schemas.microsoft.com/office/drawing/2014/main" id="{5066EA26-7FB3-4CD7-B945-FD48AD2D2AF8}"/>
              </a:ext>
            </a:extLst>
          </p:cNvPr>
          <p:cNvSpPr txBox="1"/>
          <p:nvPr/>
        </p:nvSpPr>
        <p:spPr>
          <a:xfrm>
            <a:off x="445091" y="390360"/>
            <a:ext cx="6858000" cy="1015663"/>
          </a:xfrm>
          <a:prstGeom prst="rect">
            <a:avLst/>
          </a:prstGeom>
          <a:noFill/>
        </p:spPr>
        <p:txBody>
          <a:bodyPr wrap="square" rtlCol="0">
            <a:spAutoFit/>
          </a:bodyPr>
          <a:lstStyle/>
          <a:p>
            <a:r>
              <a:rPr lang="en-US" sz="2000" b="1" dirty="0">
                <a:latin typeface="+mn-lt"/>
                <a:ea typeface="Lato Heavy" charset="0"/>
                <a:cs typeface="Aharoni" panose="02010803020104030203"/>
              </a:rPr>
              <a:t>Background </a:t>
            </a:r>
          </a:p>
          <a:p>
            <a:r>
              <a:rPr lang="en-US" sz="4000" b="1" dirty="0">
                <a:latin typeface="+mn-lt"/>
                <a:ea typeface="Lato Heavy" charset="0"/>
                <a:cs typeface="Aharoni" panose="02010803020104030203"/>
              </a:rPr>
              <a:t>CIHR Institutes</a:t>
            </a:r>
          </a:p>
        </p:txBody>
      </p:sp>
    </p:spTree>
    <p:extLst>
      <p:ext uri="{BB962C8B-B14F-4D97-AF65-F5344CB8AC3E}">
        <p14:creationId xmlns:p14="http://schemas.microsoft.com/office/powerpoint/2010/main" val="28463466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hart, bar chart&#10;&#10;Description automatically generated">
            <a:extLst>
              <a:ext uri="{FF2B5EF4-FFF2-40B4-BE49-F238E27FC236}">
                <a16:creationId xmlns="" xmlns:a16="http://schemas.microsoft.com/office/drawing/2014/main" id="{A3DCD70A-B435-49D5-A133-EABAD14F32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188" y="2895600"/>
            <a:ext cx="7662754" cy="3191312"/>
          </a:xfrm>
          <a:prstGeom prst="rect">
            <a:avLst/>
          </a:prstGeom>
        </p:spPr>
      </p:pic>
      <p:sp>
        <p:nvSpPr>
          <p:cNvPr id="3" name="Slide Number Placeholder 2"/>
          <p:cNvSpPr>
            <a:spLocks noGrp="1"/>
          </p:cNvSpPr>
          <p:nvPr>
            <p:ph type="sldNum" sz="quarter" idx="10"/>
          </p:nvPr>
        </p:nvSpPr>
        <p:spPr/>
        <p:txBody>
          <a:bodyPr/>
          <a:lstStyle/>
          <a:p>
            <a:pPr>
              <a:defRPr/>
            </a:pPr>
            <a:fld id="{7F58868A-6E9F-42CE-B161-EA31B8537DC9}" type="slidenum">
              <a:rPr lang="en-JM" smtClean="0"/>
              <a:pPr>
                <a:defRPr/>
              </a:pPr>
              <a:t>4</a:t>
            </a:fld>
            <a:endParaRPr lang="en-JM" dirty="0"/>
          </a:p>
        </p:txBody>
      </p:sp>
      <p:sp>
        <p:nvSpPr>
          <p:cNvPr id="5" name="Text Placeholder 5"/>
          <p:cNvSpPr txBox="1">
            <a:spLocks/>
          </p:cNvSpPr>
          <p:nvPr/>
        </p:nvSpPr>
        <p:spPr>
          <a:xfrm>
            <a:off x="0" y="1370699"/>
            <a:ext cx="9144000" cy="762901"/>
          </a:xfrm>
          <a:prstGeom prst="rect">
            <a:avLst/>
          </a:prstGeom>
          <a:solidFill>
            <a:srgbClr val="F1FF8B"/>
          </a:solidFill>
        </p:spPr>
        <p:txBody>
          <a:bodyPr vert="horz" wrap="square" lIns="548640" tIns="91440" rIns="182880" bIns="91440" rtlCol="0" anchor="ctr">
            <a:spAutoFit/>
          </a:bodyPr>
          <a:lstStyle>
            <a:lvl1pPr marL="0" indent="0" algn="l" defTabSz="914400" rtl="0" eaLnBrk="1" latinLnBrk="0" hangingPunct="1">
              <a:lnSpc>
                <a:spcPct val="112000"/>
              </a:lnSpc>
              <a:spcBef>
                <a:spcPts val="600"/>
              </a:spcBef>
              <a:buFont typeface="Arial" panose="020B0604020202020204" pitchFamily="34" charset="0"/>
              <a:buNone/>
              <a:defRPr sz="1600" kern="1200">
                <a:solidFill>
                  <a:schemeClr val="bg1"/>
                </a:solidFill>
                <a:latin typeface="+mn-lt"/>
                <a:ea typeface="+mn-ea"/>
                <a:cs typeface="+mn-cs"/>
              </a:defRPr>
            </a:lvl1pPr>
            <a:lvl2pPr marL="742950" indent="-285750" algn="l" defTabSz="914400" rtl="0" eaLnBrk="1" latinLnBrk="0" hangingPunct="1">
              <a:lnSpc>
                <a:spcPct val="112000"/>
              </a:lnSpc>
              <a:spcBef>
                <a:spcPts val="600"/>
              </a:spcBef>
              <a:buFont typeface="Arial" panose="020B0604020202020204" pitchFamily="34" charset="0"/>
              <a:buChar char="–"/>
              <a:defRPr sz="18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112000"/>
              </a:lnSpc>
              <a:spcBef>
                <a:spcPts val="600"/>
              </a:spcBef>
              <a:buFont typeface="Arial" panose="020B0604020202020204" pitchFamily="34" charset="0"/>
              <a:buChar char="•"/>
              <a:defRPr sz="18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112000"/>
              </a:lnSpc>
              <a:spcBef>
                <a:spcPts val="6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112000"/>
              </a:lnSpc>
              <a:spcBef>
                <a:spcPts val="6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fontAlgn="auto">
              <a:spcBef>
                <a:spcPts val="0"/>
              </a:spcBef>
              <a:spcAft>
                <a:spcPts val="0"/>
              </a:spcAft>
              <a:buNone/>
              <a:defRPr/>
            </a:pPr>
            <a:r>
              <a:rPr kumimoji="0" lang="en-US" sz="1700" b="1" i="0" u="none" strike="noStrike" kern="1200" cap="none" spc="0" normalizeH="0" baseline="0" noProof="0" dirty="0">
                <a:ln>
                  <a:noFill/>
                </a:ln>
                <a:solidFill>
                  <a:schemeClr val="tx1"/>
                </a:solidFill>
                <a:effectLst/>
                <a:uLnTx/>
                <a:uFillTx/>
                <a:latin typeface="Aharoni" panose="02010803020104030203" pitchFamily="2" charset="-79"/>
                <a:cs typeface="Aharoni" panose="02010803020104030203" pitchFamily="2" charset="-79"/>
              </a:rPr>
              <a:t>Since 2007-08, CIHR’s annual budget has remained relatively stable at approximately $1 </a:t>
            </a:r>
            <a:r>
              <a:rPr lang="en-US" sz="1700" b="1" dirty="0">
                <a:solidFill>
                  <a:schemeClr val="tx1"/>
                </a:solidFill>
                <a:latin typeface="Aharoni" panose="02010803020104030203" pitchFamily="2" charset="-79"/>
                <a:cs typeface="Aharoni" panose="02010803020104030203" pitchFamily="2" charset="-79"/>
              </a:rPr>
              <a:t>billion. </a:t>
            </a:r>
            <a:endParaRPr kumimoji="0" lang="en-US" sz="1700" b="1" i="0" u="none" strike="noStrike" kern="1200" cap="none" spc="0" normalizeH="0" baseline="0" noProof="0" dirty="0">
              <a:ln>
                <a:noFill/>
              </a:ln>
              <a:solidFill>
                <a:schemeClr val="tx1"/>
              </a:solidFill>
              <a:effectLst/>
              <a:uLnTx/>
              <a:uFillTx/>
              <a:latin typeface="Aharoni" panose="02010803020104030203" pitchFamily="2" charset="-79"/>
              <a:cs typeface="Aharoni" panose="02010803020104030203" pitchFamily="2" charset="-79"/>
            </a:endParaRPr>
          </a:p>
        </p:txBody>
      </p:sp>
      <p:sp>
        <p:nvSpPr>
          <p:cNvPr id="11" name="Title 1">
            <a:extLst>
              <a:ext uri="{FF2B5EF4-FFF2-40B4-BE49-F238E27FC236}">
                <a16:creationId xmlns="" xmlns:a16="http://schemas.microsoft.com/office/drawing/2014/main" id="{92AF299A-2FE9-4CCE-9543-9CB724479F5F}"/>
              </a:ext>
            </a:extLst>
          </p:cNvPr>
          <p:cNvSpPr>
            <a:spLocks noGrp="1"/>
          </p:cNvSpPr>
          <p:nvPr>
            <p:ph type="title"/>
          </p:nvPr>
        </p:nvSpPr>
        <p:spPr>
          <a:xfrm>
            <a:off x="6291412" y="2310080"/>
            <a:ext cx="2438400" cy="1171040"/>
          </a:xfrm>
        </p:spPr>
        <p:txBody>
          <a:bodyPr/>
          <a:lstStyle/>
          <a:p>
            <a:r>
              <a:rPr lang="en-US" sz="2400" b="1" dirty="0">
                <a:solidFill>
                  <a:schemeClr val="tx1"/>
                </a:solidFill>
                <a:latin typeface="Aharoni" panose="02010803020104030203" pitchFamily="2" charset="-79"/>
                <a:cs typeface="Aharoni" panose="02010803020104030203" pitchFamily="2" charset="-79"/>
              </a:rPr>
              <a:t>CIHR Investments by Primary Theme</a:t>
            </a:r>
          </a:p>
        </p:txBody>
      </p:sp>
      <p:sp>
        <p:nvSpPr>
          <p:cNvPr id="13" name="CuadroTexto 66">
            <a:extLst>
              <a:ext uri="{FF2B5EF4-FFF2-40B4-BE49-F238E27FC236}">
                <a16:creationId xmlns="" xmlns:a16="http://schemas.microsoft.com/office/drawing/2014/main" id="{B5FB3CBD-B1CC-4079-B16D-DBF07E14C5E6}"/>
              </a:ext>
            </a:extLst>
          </p:cNvPr>
          <p:cNvSpPr txBox="1"/>
          <p:nvPr/>
        </p:nvSpPr>
        <p:spPr>
          <a:xfrm>
            <a:off x="457200" y="355937"/>
            <a:ext cx="6858000" cy="1015663"/>
          </a:xfrm>
          <a:prstGeom prst="rect">
            <a:avLst/>
          </a:prstGeom>
          <a:noFill/>
        </p:spPr>
        <p:txBody>
          <a:bodyPr wrap="square" rtlCol="0">
            <a:spAutoFit/>
          </a:bodyPr>
          <a:lstStyle/>
          <a:p>
            <a:r>
              <a:rPr lang="en-US" sz="2000" b="1" dirty="0">
                <a:latin typeface="Aharoni" panose="02010803020104030203" pitchFamily="2" charset="-79"/>
                <a:ea typeface="Lato Heavy" charset="0"/>
                <a:cs typeface="Aharoni" panose="02010803020104030203" pitchFamily="2" charset="-79"/>
              </a:rPr>
              <a:t>Background</a:t>
            </a:r>
          </a:p>
          <a:p>
            <a:r>
              <a:rPr lang="en-US" sz="4000" b="1" dirty="0">
                <a:latin typeface="Aharoni" panose="02010803020104030203" pitchFamily="2" charset="-79"/>
                <a:ea typeface="Lato Heavy" charset="0"/>
                <a:cs typeface="Aharoni" panose="02010803020104030203" pitchFamily="2" charset="-79"/>
              </a:rPr>
              <a:t>CIHR’s Budget</a:t>
            </a:r>
          </a:p>
        </p:txBody>
      </p:sp>
    </p:spTree>
    <p:extLst>
      <p:ext uri="{BB962C8B-B14F-4D97-AF65-F5344CB8AC3E}">
        <p14:creationId xmlns:p14="http://schemas.microsoft.com/office/powerpoint/2010/main" val="40649284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9415ED36-0777-467B-AD89-AC1C9332F172}"/>
              </a:ext>
            </a:extLst>
          </p:cNvPr>
          <p:cNvSpPr>
            <a:spLocks noGrp="1"/>
          </p:cNvSpPr>
          <p:nvPr>
            <p:ph type="sldNum" sz="quarter" idx="17"/>
          </p:nvPr>
        </p:nvSpPr>
        <p:spPr/>
        <p:txBody>
          <a:bodyPr/>
          <a:lstStyle/>
          <a:p>
            <a:pPr>
              <a:defRPr/>
            </a:pPr>
            <a:fld id="{F5864EB9-637B-47D7-8816-895FE12ECD47}" type="slidenum">
              <a:rPr lang="en-JM" smtClean="0"/>
              <a:pPr>
                <a:defRPr/>
              </a:pPr>
              <a:t>5</a:t>
            </a:fld>
            <a:endParaRPr lang="en-JM" dirty="0"/>
          </a:p>
        </p:txBody>
      </p:sp>
      <p:pic>
        <p:nvPicPr>
          <p:cNvPr id="3" name="Picture 2">
            <a:extLst>
              <a:ext uri="{FF2B5EF4-FFF2-40B4-BE49-F238E27FC236}">
                <a16:creationId xmlns="" xmlns:a16="http://schemas.microsoft.com/office/drawing/2014/main" id="{6D6A05E4-0036-4200-846B-EF11468A64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72000"/>
            <a:ext cx="9144000" cy="1676400"/>
          </a:xfrm>
          <a:prstGeom prst="rect">
            <a:avLst/>
          </a:prstGeom>
        </p:spPr>
      </p:pic>
      <p:sp>
        <p:nvSpPr>
          <p:cNvPr id="12" name="CuadroTexto 66">
            <a:extLst>
              <a:ext uri="{FF2B5EF4-FFF2-40B4-BE49-F238E27FC236}">
                <a16:creationId xmlns="" xmlns:a16="http://schemas.microsoft.com/office/drawing/2014/main" id="{DF9DD352-DB79-4FC4-81A7-8FD654240A5B}"/>
              </a:ext>
            </a:extLst>
          </p:cNvPr>
          <p:cNvSpPr txBox="1"/>
          <p:nvPr/>
        </p:nvSpPr>
        <p:spPr>
          <a:xfrm>
            <a:off x="304800" y="664645"/>
            <a:ext cx="6858000" cy="1323439"/>
          </a:xfrm>
          <a:prstGeom prst="rect">
            <a:avLst/>
          </a:prstGeom>
          <a:noFill/>
        </p:spPr>
        <p:txBody>
          <a:bodyPr wrap="square" rtlCol="0">
            <a:spAutoFit/>
          </a:bodyPr>
          <a:lstStyle/>
          <a:p>
            <a:r>
              <a:rPr lang="en-US" sz="4000" b="1" dirty="0">
                <a:latin typeface="Aharoni" panose="02010803020104030203" pitchFamily="2" charset="-79"/>
                <a:ea typeface="Lato Heavy" charset="0"/>
                <a:cs typeface="Aharoni" panose="02010803020104030203" pitchFamily="2" charset="-79"/>
              </a:rPr>
              <a:t>The Wider Impacts of COVID-19 </a:t>
            </a:r>
          </a:p>
        </p:txBody>
      </p:sp>
      <p:sp>
        <p:nvSpPr>
          <p:cNvPr id="6" name="TextBox 5">
            <a:extLst>
              <a:ext uri="{FF2B5EF4-FFF2-40B4-BE49-F238E27FC236}">
                <a16:creationId xmlns="" xmlns:a16="http://schemas.microsoft.com/office/drawing/2014/main" id="{07440DB2-3D18-46DE-B9F1-90CE731EA107}"/>
              </a:ext>
            </a:extLst>
          </p:cNvPr>
          <p:cNvSpPr txBox="1"/>
          <p:nvPr/>
        </p:nvSpPr>
        <p:spPr>
          <a:xfrm>
            <a:off x="457200" y="2286000"/>
            <a:ext cx="4953000" cy="1846659"/>
          </a:xfrm>
          <a:prstGeom prst="rect">
            <a:avLst/>
          </a:prstGeom>
          <a:noFill/>
        </p:spPr>
        <p:txBody>
          <a:bodyPr wrap="square" rtlCol="0">
            <a:spAutoFit/>
          </a:bodyPr>
          <a:lstStyle/>
          <a:p>
            <a:r>
              <a:rPr lang="en-US" sz="1600" dirty="0">
                <a:latin typeface="Aharoni" panose="02010803020104030203" pitchFamily="2" charset="-79"/>
                <a:cs typeface="Aharoni" panose="02010803020104030203" pitchFamily="2" charset="-79"/>
              </a:rPr>
              <a:t>Issues exacerbated by the pandemic:</a:t>
            </a:r>
          </a:p>
          <a:p>
            <a:pPr marL="285750" indent="-285750">
              <a:buFont typeface="Arial" panose="020B0604020202020204" pitchFamily="34" charset="0"/>
              <a:buChar char="•"/>
            </a:pPr>
            <a:r>
              <a:rPr lang="en-US" sz="1400" dirty="0">
                <a:latin typeface="Lato Light" panose="020F0502020204030203"/>
              </a:rPr>
              <a:t>Racism</a:t>
            </a:r>
          </a:p>
          <a:p>
            <a:pPr marL="285750" indent="-285750">
              <a:buFont typeface="Arial" panose="020B0604020202020204" pitchFamily="34" charset="0"/>
              <a:buChar char="•"/>
            </a:pPr>
            <a:r>
              <a:rPr lang="en-US" sz="1400" dirty="0">
                <a:latin typeface="Lato Light" panose="020F0502020204030203"/>
              </a:rPr>
              <a:t>Indigenous health</a:t>
            </a:r>
          </a:p>
          <a:p>
            <a:pPr marL="285750" indent="-285750">
              <a:buFont typeface="Arial" panose="020B0604020202020204" pitchFamily="34" charset="0"/>
              <a:buChar char="•"/>
            </a:pPr>
            <a:r>
              <a:rPr lang="en-US" sz="1400" dirty="0">
                <a:latin typeface="Lato Light" panose="020F0502020204030203"/>
              </a:rPr>
              <a:t>Inequities (racial, socioeconomic, gender)</a:t>
            </a:r>
          </a:p>
          <a:p>
            <a:pPr marL="285750" indent="-285750">
              <a:buFont typeface="Arial" panose="020B0604020202020204" pitchFamily="34" charset="0"/>
              <a:buChar char="•"/>
            </a:pPr>
            <a:r>
              <a:rPr lang="en-US" sz="1400" dirty="0">
                <a:latin typeface="Lato Light" panose="020F0502020204030203"/>
              </a:rPr>
              <a:t>Poverty</a:t>
            </a:r>
          </a:p>
          <a:p>
            <a:pPr marL="285750" indent="-285750">
              <a:buFont typeface="Arial" panose="020B0604020202020204" pitchFamily="34" charset="0"/>
              <a:buChar char="•"/>
            </a:pPr>
            <a:r>
              <a:rPr lang="en-US" sz="1400" dirty="0">
                <a:latin typeface="Lato Light" panose="020F0502020204030203"/>
              </a:rPr>
              <a:t>Immigration</a:t>
            </a:r>
          </a:p>
          <a:p>
            <a:pPr marL="285750" indent="-285750">
              <a:buFont typeface="Arial" panose="020B0604020202020204" pitchFamily="34" charset="0"/>
              <a:buChar char="•"/>
            </a:pPr>
            <a:r>
              <a:rPr lang="en-US" sz="1400" dirty="0">
                <a:latin typeface="Lato Light" panose="020F0502020204030203"/>
              </a:rPr>
              <a:t>Homelessness </a:t>
            </a:r>
          </a:p>
          <a:p>
            <a:pPr marL="285750" indent="-285750">
              <a:buFont typeface="Arial" panose="020B0604020202020204" pitchFamily="34" charset="0"/>
              <a:buChar char="•"/>
            </a:pPr>
            <a:endParaRPr lang="en-US" sz="1400" dirty="0">
              <a:latin typeface="Lato Light" panose="020F0502020204030203"/>
            </a:endParaRPr>
          </a:p>
        </p:txBody>
      </p:sp>
      <p:grpSp>
        <p:nvGrpSpPr>
          <p:cNvPr id="7" name="Group 6">
            <a:extLst>
              <a:ext uri="{FF2B5EF4-FFF2-40B4-BE49-F238E27FC236}">
                <a16:creationId xmlns="" xmlns:a16="http://schemas.microsoft.com/office/drawing/2014/main" id="{7FEE94B9-A620-0947-B9BD-7A14B9D317CC}"/>
              </a:ext>
            </a:extLst>
          </p:cNvPr>
          <p:cNvGrpSpPr/>
          <p:nvPr/>
        </p:nvGrpSpPr>
        <p:grpSpPr>
          <a:xfrm>
            <a:off x="3962400" y="3098978"/>
            <a:ext cx="1981200" cy="1911885"/>
            <a:chOff x="1858717" y="10942888"/>
            <a:chExt cx="1689672" cy="1702823"/>
          </a:xfrm>
          <a:solidFill>
            <a:srgbClr val="A5E3E0"/>
          </a:solidFill>
        </p:grpSpPr>
        <p:grpSp>
          <p:nvGrpSpPr>
            <p:cNvPr id="8" name="Group 7">
              <a:extLst>
                <a:ext uri="{FF2B5EF4-FFF2-40B4-BE49-F238E27FC236}">
                  <a16:creationId xmlns="" xmlns:a16="http://schemas.microsoft.com/office/drawing/2014/main" id="{71FFE737-177E-F145-9850-9F53B60A8776}"/>
                </a:ext>
              </a:extLst>
            </p:cNvPr>
            <p:cNvGrpSpPr/>
            <p:nvPr/>
          </p:nvGrpSpPr>
          <p:grpSpPr>
            <a:xfrm rot="7200000">
              <a:off x="1852141" y="10949464"/>
              <a:ext cx="1702823" cy="1689672"/>
              <a:chOff x="11558894" y="6365204"/>
              <a:chExt cx="632372" cy="627488"/>
            </a:xfrm>
            <a:grpFill/>
          </p:grpSpPr>
          <p:sp>
            <p:nvSpPr>
              <p:cNvPr id="14" name="Freeform 57">
                <a:extLst>
                  <a:ext uri="{FF2B5EF4-FFF2-40B4-BE49-F238E27FC236}">
                    <a16:creationId xmlns="" xmlns:a16="http://schemas.microsoft.com/office/drawing/2014/main" id="{6928004E-F789-1E49-8204-912C364B4DE3}"/>
                  </a:ext>
                </a:extLst>
              </p:cNvPr>
              <p:cNvSpPr>
                <a:spLocks noChangeArrowheads="1"/>
              </p:cNvSpPr>
              <p:nvPr/>
            </p:nvSpPr>
            <p:spPr bwMode="auto">
              <a:xfrm>
                <a:off x="11666324" y="6472634"/>
                <a:ext cx="380888" cy="388212"/>
              </a:xfrm>
              <a:custGeom>
                <a:avLst/>
                <a:gdLst>
                  <a:gd name="T0" fmla="*/ 597 w 686"/>
                  <a:gd name="T1" fmla="*/ 508 h 699"/>
                  <a:gd name="T2" fmla="*/ 597 w 686"/>
                  <a:gd name="T3" fmla="*/ 508 h 699"/>
                  <a:gd name="T4" fmla="*/ 177 w 686"/>
                  <a:gd name="T5" fmla="*/ 609 h 699"/>
                  <a:gd name="T6" fmla="*/ 89 w 686"/>
                  <a:gd name="T7" fmla="*/ 190 h 699"/>
                  <a:gd name="T8" fmla="*/ 508 w 686"/>
                  <a:gd name="T9" fmla="*/ 89 h 699"/>
                  <a:gd name="T10" fmla="*/ 597 w 686"/>
                  <a:gd name="T11" fmla="*/ 508 h 699"/>
                </a:gdLst>
                <a:ahLst/>
                <a:cxnLst>
                  <a:cxn ang="0">
                    <a:pos x="T0" y="T1"/>
                  </a:cxn>
                  <a:cxn ang="0">
                    <a:pos x="T2" y="T3"/>
                  </a:cxn>
                  <a:cxn ang="0">
                    <a:pos x="T4" y="T5"/>
                  </a:cxn>
                  <a:cxn ang="0">
                    <a:pos x="T6" y="T7"/>
                  </a:cxn>
                  <a:cxn ang="0">
                    <a:pos x="T8" y="T9"/>
                  </a:cxn>
                  <a:cxn ang="0">
                    <a:pos x="T10" y="T11"/>
                  </a:cxn>
                </a:cxnLst>
                <a:rect l="0" t="0" r="r" b="b"/>
                <a:pathLst>
                  <a:path w="686" h="699">
                    <a:moveTo>
                      <a:pt x="597" y="508"/>
                    </a:moveTo>
                    <a:lnTo>
                      <a:pt x="597" y="508"/>
                    </a:lnTo>
                    <a:cubicBezTo>
                      <a:pt x="508" y="647"/>
                      <a:pt x="317" y="698"/>
                      <a:pt x="177" y="609"/>
                    </a:cubicBezTo>
                    <a:cubicBezTo>
                      <a:pt x="38" y="520"/>
                      <a:pt x="0" y="330"/>
                      <a:pt x="89" y="190"/>
                    </a:cubicBezTo>
                    <a:cubicBezTo>
                      <a:pt x="177" y="38"/>
                      <a:pt x="355" y="0"/>
                      <a:pt x="508" y="89"/>
                    </a:cubicBezTo>
                    <a:cubicBezTo>
                      <a:pt x="647" y="177"/>
                      <a:pt x="685" y="368"/>
                      <a:pt x="597" y="50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dirty="0"/>
              </a:p>
            </p:txBody>
          </p:sp>
          <p:sp>
            <p:nvSpPr>
              <p:cNvPr id="15" name="Freeform 58">
                <a:extLst>
                  <a:ext uri="{FF2B5EF4-FFF2-40B4-BE49-F238E27FC236}">
                    <a16:creationId xmlns="" xmlns:a16="http://schemas.microsoft.com/office/drawing/2014/main" id="{5ACB9BC9-864D-1E48-8545-DFFB86B27438}"/>
                  </a:ext>
                </a:extLst>
              </p:cNvPr>
              <p:cNvSpPr>
                <a:spLocks noChangeArrowheads="1"/>
              </p:cNvSpPr>
              <p:nvPr/>
            </p:nvSpPr>
            <p:spPr bwMode="auto">
              <a:xfrm>
                <a:off x="11812820" y="6753416"/>
                <a:ext cx="36623" cy="205094"/>
              </a:xfrm>
              <a:custGeom>
                <a:avLst/>
                <a:gdLst>
                  <a:gd name="T0" fmla="*/ 0 w 65"/>
                  <a:gd name="T1" fmla="*/ 37 h 369"/>
                  <a:gd name="T2" fmla="*/ 0 w 65"/>
                  <a:gd name="T3" fmla="*/ 37 h 369"/>
                  <a:gd name="T4" fmla="*/ 0 w 65"/>
                  <a:gd name="T5" fmla="*/ 329 h 369"/>
                  <a:gd name="T6" fmla="*/ 39 w 65"/>
                  <a:gd name="T7" fmla="*/ 368 h 369"/>
                  <a:gd name="T8" fmla="*/ 64 w 65"/>
                  <a:gd name="T9" fmla="*/ 329 h 369"/>
                  <a:gd name="T10" fmla="*/ 64 w 65"/>
                  <a:gd name="T11" fmla="*/ 37 h 369"/>
                  <a:gd name="T12" fmla="*/ 26 w 65"/>
                  <a:gd name="T13" fmla="*/ 0 h 369"/>
                  <a:gd name="T14" fmla="*/ 0 w 65"/>
                  <a:gd name="T15" fmla="*/ 37 h 3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369">
                    <a:moveTo>
                      <a:pt x="0" y="37"/>
                    </a:moveTo>
                    <a:lnTo>
                      <a:pt x="0" y="37"/>
                    </a:lnTo>
                    <a:cubicBezTo>
                      <a:pt x="0" y="329"/>
                      <a:pt x="0" y="329"/>
                      <a:pt x="0" y="329"/>
                    </a:cubicBezTo>
                    <a:cubicBezTo>
                      <a:pt x="0" y="355"/>
                      <a:pt x="13" y="368"/>
                      <a:pt x="39" y="368"/>
                    </a:cubicBezTo>
                    <a:cubicBezTo>
                      <a:pt x="51" y="368"/>
                      <a:pt x="64" y="355"/>
                      <a:pt x="64" y="329"/>
                    </a:cubicBezTo>
                    <a:cubicBezTo>
                      <a:pt x="64" y="37"/>
                      <a:pt x="64" y="37"/>
                      <a:pt x="64" y="37"/>
                    </a:cubicBezTo>
                    <a:cubicBezTo>
                      <a:pt x="64" y="12"/>
                      <a:pt x="51" y="0"/>
                      <a:pt x="26" y="0"/>
                    </a:cubicBezTo>
                    <a:cubicBezTo>
                      <a:pt x="13" y="0"/>
                      <a:pt x="0" y="25"/>
                      <a:pt x="0" y="3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a:p>
            </p:txBody>
          </p:sp>
          <p:sp>
            <p:nvSpPr>
              <p:cNvPr id="16" name="Freeform 59">
                <a:extLst>
                  <a:ext uri="{FF2B5EF4-FFF2-40B4-BE49-F238E27FC236}">
                    <a16:creationId xmlns="" xmlns:a16="http://schemas.microsoft.com/office/drawing/2014/main" id="{CA7E5A6A-5DB5-D644-947C-AF077EBA067B}"/>
                  </a:ext>
                </a:extLst>
              </p:cNvPr>
              <p:cNvSpPr>
                <a:spLocks noChangeArrowheads="1"/>
              </p:cNvSpPr>
              <p:nvPr/>
            </p:nvSpPr>
            <p:spPr bwMode="auto">
              <a:xfrm>
                <a:off x="11610167" y="6477517"/>
                <a:ext cx="175795" cy="126963"/>
              </a:xfrm>
              <a:custGeom>
                <a:avLst/>
                <a:gdLst>
                  <a:gd name="T0" fmla="*/ 13 w 319"/>
                  <a:gd name="T1" fmla="*/ 64 h 230"/>
                  <a:gd name="T2" fmla="*/ 13 w 319"/>
                  <a:gd name="T3" fmla="*/ 64 h 230"/>
                  <a:gd name="T4" fmla="*/ 254 w 319"/>
                  <a:gd name="T5" fmla="*/ 216 h 230"/>
                  <a:gd name="T6" fmla="*/ 305 w 319"/>
                  <a:gd name="T7" fmla="*/ 203 h 230"/>
                  <a:gd name="T8" fmla="*/ 292 w 319"/>
                  <a:gd name="T9" fmla="*/ 165 h 230"/>
                  <a:gd name="T10" fmla="*/ 51 w 319"/>
                  <a:gd name="T11" fmla="*/ 13 h 230"/>
                  <a:gd name="T12" fmla="*/ 0 w 319"/>
                  <a:gd name="T13" fmla="*/ 26 h 230"/>
                  <a:gd name="T14" fmla="*/ 13 w 319"/>
                  <a:gd name="T15" fmla="*/ 64 h 2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9" h="230">
                    <a:moveTo>
                      <a:pt x="13" y="64"/>
                    </a:moveTo>
                    <a:lnTo>
                      <a:pt x="13" y="64"/>
                    </a:lnTo>
                    <a:cubicBezTo>
                      <a:pt x="254" y="216"/>
                      <a:pt x="254" y="216"/>
                      <a:pt x="254" y="216"/>
                    </a:cubicBezTo>
                    <a:cubicBezTo>
                      <a:pt x="267" y="229"/>
                      <a:pt x="292" y="229"/>
                      <a:pt x="305" y="203"/>
                    </a:cubicBezTo>
                    <a:cubicBezTo>
                      <a:pt x="318" y="191"/>
                      <a:pt x="305" y="178"/>
                      <a:pt x="292" y="165"/>
                    </a:cubicBezTo>
                    <a:cubicBezTo>
                      <a:pt x="51" y="13"/>
                      <a:pt x="51" y="13"/>
                      <a:pt x="51" y="13"/>
                    </a:cubicBezTo>
                    <a:cubicBezTo>
                      <a:pt x="38" y="0"/>
                      <a:pt x="13" y="0"/>
                      <a:pt x="0" y="26"/>
                    </a:cubicBezTo>
                    <a:cubicBezTo>
                      <a:pt x="0" y="39"/>
                      <a:pt x="0" y="64"/>
                      <a:pt x="13" y="6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a:p>
            </p:txBody>
          </p:sp>
          <p:sp>
            <p:nvSpPr>
              <p:cNvPr id="17" name="Freeform 60">
                <a:extLst>
                  <a:ext uri="{FF2B5EF4-FFF2-40B4-BE49-F238E27FC236}">
                    <a16:creationId xmlns="" xmlns:a16="http://schemas.microsoft.com/office/drawing/2014/main" id="{388A4D39-70E5-594B-A32E-738A88E6317F}"/>
                  </a:ext>
                </a:extLst>
              </p:cNvPr>
              <p:cNvSpPr>
                <a:spLocks noChangeArrowheads="1"/>
              </p:cNvSpPr>
              <p:nvPr/>
            </p:nvSpPr>
            <p:spPr bwMode="auto">
              <a:xfrm>
                <a:off x="11910483" y="6401827"/>
                <a:ext cx="126963" cy="197770"/>
              </a:xfrm>
              <a:custGeom>
                <a:avLst/>
                <a:gdLst>
                  <a:gd name="T0" fmla="*/ 64 w 230"/>
                  <a:gd name="T1" fmla="*/ 342 h 356"/>
                  <a:gd name="T2" fmla="*/ 64 w 230"/>
                  <a:gd name="T3" fmla="*/ 342 h 356"/>
                  <a:gd name="T4" fmla="*/ 216 w 230"/>
                  <a:gd name="T5" fmla="*/ 50 h 356"/>
                  <a:gd name="T6" fmla="*/ 203 w 230"/>
                  <a:gd name="T7" fmla="*/ 13 h 356"/>
                  <a:gd name="T8" fmla="*/ 165 w 230"/>
                  <a:gd name="T9" fmla="*/ 25 h 356"/>
                  <a:gd name="T10" fmla="*/ 0 w 230"/>
                  <a:gd name="T11" fmla="*/ 304 h 356"/>
                  <a:gd name="T12" fmla="*/ 13 w 230"/>
                  <a:gd name="T13" fmla="*/ 355 h 356"/>
                  <a:gd name="T14" fmla="*/ 64 w 230"/>
                  <a:gd name="T15" fmla="*/ 342 h 3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0" h="356">
                    <a:moveTo>
                      <a:pt x="64" y="342"/>
                    </a:moveTo>
                    <a:lnTo>
                      <a:pt x="64" y="342"/>
                    </a:lnTo>
                    <a:cubicBezTo>
                      <a:pt x="216" y="50"/>
                      <a:pt x="216" y="50"/>
                      <a:pt x="216" y="50"/>
                    </a:cubicBezTo>
                    <a:cubicBezTo>
                      <a:pt x="229" y="38"/>
                      <a:pt x="229" y="13"/>
                      <a:pt x="203" y="13"/>
                    </a:cubicBezTo>
                    <a:cubicBezTo>
                      <a:pt x="190" y="0"/>
                      <a:pt x="165" y="0"/>
                      <a:pt x="165" y="25"/>
                    </a:cubicBezTo>
                    <a:cubicBezTo>
                      <a:pt x="0" y="304"/>
                      <a:pt x="0" y="304"/>
                      <a:pt x="0" y="304"/>
                    </a:cubicBezTo>
                    <a:cubicBezTo>
                      <a:pt x="0" y="317"/>
                      <a:pt x="0" y="342"/>
                      <a:pt x="13" y="355"/>
                    </a:cubicBezTo>
                    <a:cubicBezTo>
                      <a:pt x="38" y="355"/>
                      <a:pt x="51" y="355"/>
                      <a:pt x="64" y="342"/>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a:p>
            </p:txBody>
          </p:sp>
          <p:sp>
            <p:nvSpPr>
              <p:cNvPr id="18" name="Freeform 61">
                <a:extLst>
                  <a:ext uri="{FF2B5EF4-FFF2-40B4-BE49-F238E27FC236}">
                    <a16:creationId xmlns="" xmlns:a16="http://schemas.microsoft.com/office/drawing/2014/main" id="{9E788943-6AD6-EA44-A8CD-032E28FB027E}"/>
                  </a:ext>
                </a:extLst>
              </p:cNvPr>
              <p:cNvSpPr>
                <a:spLocks noChangeArrowheads="1"/>
              </p:cNvSpPr>
              <p:nvPr/>
            </p:nvSpPr>
            <p:spPr bwMode="auto">
              <a:xfrm>
                <a:off x="11595517" y="6689935"/>
                <a:ext cx="153821" cy="56157"/>
              </a:xfrm>
              <a:custGeom>
                <a:avLst/>
                <a:gdLst>
                  <a:gd name="T0" fmla="*/ 241 w 280"/>
                  <a:gd name="T1" fmla="*/ 0 h 103"/>
                  <a:gd name="T2" fmla="*/ 241 w 280"/>
                  <a:gd name="T3" fmla="*/ 0 h 103"/>
                  <a:gd name="T4" fmla="*/ 38 w 280"/>
                  <a:gd name="T5" fmla="*/ 26 h 103"/>
                  <a:gd name="T6" fmla="*/ 13 w 280"/>
                  <a:gd name="T7" fmla="*/ 64 h 103"/>
                  <a:gd name="T8" fmla="*/ 50 w 280"/>
                  <a:gd name="T9" fmla="*/ 89 h 103"/>
                  <a:gd name="T10" fmla="*/ 254 w 280"/>
                  <a:gd name="T11" fmla="*/ 76 h 103"/>
                  <a:gd name="T12" fmla="*/ 279 w 280"/>
                  <a:gd name="T13" fmla="*/ 38 h 103"/>
                  <a:gd name="T14" fmla="*/ 241 w 280"/>
                  <a:gd name="T15" fmla="*/ 0 h 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0" h="103">
                    <a:moveTo>
                      <a:pt x="241" y="0"/>
                    </a:moveTo>
                    <a:lnTo>
                      <a:pt x="241" y="0"/>
                    </a:lnTo>
                    <a:cubicBezTo>
                      <a:pt x="38" y="26"/>
                      <a:pt x="38" y="26"/>
                      <a:pt x="38" y="26"/>
                    </a:cubicBezTo>
                    <a:cubicBezTo>
                      <a:pt x="25" y="26"/>
                      <a:pt x="0" y="51"/>
                      <a:pt x="13" y="64"/>
                    </a:cubicBezTo>
                    <a:cubicBezTo>
                      <a:pt x="13" y="89"/>
                      <a:pt x="25" y="102"/>
                      <a:pt x="50" y="89"/>
                    </a:cubicBezTo>
                    <a:cubicBezTo>
                      <a:pt x="254" y="76"/>
                      <a:pt x="254" y="76"/>
                      <a:pt x="254" y="76"/>
                    </a:cubicBezTo>
                    <a:cubicBezTo>
                      <a:pt x="267" y="76"/>
                      <a:pt x="279" y="51"/>
                      <a:pt x="279" y="38"/>
                    </a:cubicBezTo>
                    <a:cubicBezTo>
                      <a:pt x="279" y="13"/>
                      <a:pt x="254" y="0"/>
                      <a:pt x="241"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a:p>
            </p:txBody>
          </p:sp>
          <p:sp>
            <p:nvSpPr>
              <p:cNvPr id="19" name="Freeform 62">
                <a:extLst>
                  <a:ext uri="{FF2B5EF4-FFF2-40B4-BE49-F238E27FC236}">
                    <a16:creationId xmlns="" xmlns:a16="http://schemas.microsoft.com/office/drawing/2014/main" id="{3CD2608D-078E-AB4D-BCC0-D90519361529}"/>
                  </a:ext>
                </a:extLst>
              </p:cNvPr>
              <p:cNvSpPr>
                <a:spLocks noChangeArrowheads="1"/>
              </p:cNvSpPr>
              <p:nvPr/>
            </p:nvSpPr>
            <p:spPr bwMode="auto">
              <a:xfrm>
                <a:off x="11842119" y="6387177"/>
                <a:ext cx="48832" cy="246602"/>
              </a:xfrm>
              <a:custGeom>
                <a:avLst/>
                <a:gdLst>
                  <a:gd name="T0" fmla="*/ 26 w 90"/>
                  <a:gd name="T1" fmla="*/ 39 h 446"/>
                  <a:gd name="T2" fmla="*/ 26 w 90"/>
                  <a:gd name="T3" fmla="*/ 39 h 446"/>
                  <a:gd name="T4" fmla="*/ 0 w 90"/>
                  <a:gd name="T5" fmla="*/ 407 h 446"/>
                  <a:gd name="T6" fmla="*/ 38 w 90"/>
                  <a:gd name="T7" fmla="*/ 445 h 446"/>
                  <a:gd name="T8" fmla="*/ 63 w 90"/>
                  <a:gd name="T9" fmla="*/ 407 h 446"/>
                  <a:gd name="T10" fmla="*/ 89 w 90"/>
                  <a:gd name="T11" fmla="*/ 39 h 446"/>
                  <a:gd name="T12" fmla="*/ 51 w 90"/>
                  <a:gd name="T13" fmla="*/ 0 h 446"/>
                  <a:gd name="T14" fmla="*/ 26 w 90"/>
                  <a:gd name="T15" fmla="*/ 39 h 4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 h="446">
                    <a:moveTo>
                      <a:pt x="26" y="39"/>
                    </a:moveTo>
                    <a:lnTo>
                      <a:pt x="26" y="39"/>
                    </a:lnTo>
                    <a:cubicBezTo>
                      <a:pt x="0" y="407"/>
                      <a:pt x="0" y="407"/>
                      <a:pt x="0" y="407"/>
                    </a:cubicBezTo>
                    <a:cubicBezTo>
                      <a:pt x="0" y="419"/>
                      <a:pt x="13" y="445"/>
                      <a:pt x="38" y="445"/>
                    </a:cubicBezTo>
                    <a:cubicBezTo>
                      <a:pt x="51" y="445"/>
                      <a:pt x="63" y="432"/>
                      <a:pt x="63" y="407"/>
                    </a:cubicBezTo>
                    <a:cubicBezTo>
                      <a:pt x="89" y="39"/>
                      <a:pt x="89" y="39"/>
                      <a:pt x="89" y="39"/>
                    </a:cubicBezTo>
                    <a:cubicBezTo>
                      <a:pt x="89" y="26"/>
                      <a:pt x="76" y="0"/>
                      <a:pt x="51" y="0"/>
                    </a:cubicBezTo>
                    <a:cubicBezTo>
                      <a:pt x="38" y="0"/>
                      <a:pt x="26" y="13"/>
                      <a:pt x="26" y="3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a:p>
            </p:txBody>
          </p:sp>
          <p:sp>
            <p:nvSpPr>
              <p:cNvPr id="20" name="Freeform 63">
                <a:extLst>
                  <a:ext uri="{FF2B5EF4-FFF2-40B4-BE49-F238E27FC236}">
                    <a16:creationId xmlns="" xmlns:a16="http://schemas.microsoft.com/office/drawing/2014/main" id="{43C330C5-19B4-1F48-BB95-AA4D6F776C4F}"/>
                  </a:ext>
                </a:extLst>
              </p:cNvPr>
              <p:cNvSpPr>
                <a:spLocks noChangeArrowheads="1"/>
              </p:cNvSpPr>
              <p:nvPr/>
            </p:nvSpPr>
            <p:spPr bwMode="auto">
              <a:xfrm>
                <a:off x="11883625" y="6528789"/>
                <a:ext cx="268575" cy="134288"/>
              </a:xfrm>
              <a:custGeom>
                <a:avLst/>
                <a:gdLst>
                  <a:gd name="T0" fmla="*/ 254 w 484"/>
                  <a:gd name="T1" fmla="*/ 13 h 243"/>
                  <a:gd name="T2" fmla="*/ 254 w 484"/>
                  <a:gd name="T3" fmla="*/ 13 h 243"/>
                  <a:gd name="T4" fmla="*/ 0 w 484"/>
                  <a:gd name="T5" fmla="*/ 242 h 243"/>
                  <a:gd name="T6" fmla="*/ 445 w 484"/>
                  <a:gd name="T7" fmla="*/ 242 h 243"/>
                  <a:gd name="T8" fmla="*/ 470 w 484"/>
                  <a:gd name="T9" fmla="*/ 203 h 243"/>
                  <a:gd name="T10" fmla="*/ 445 w 484"/>
                  <a:gd name="T11" fmla="*/ 165 h 243"/>
                  <a:gd name="T12" fmla="*/ 178 w 484"/>
                  <a:gd name="T13" fmla="*/ 178 h 243"/>
                  <a:gd name="T14" fmla="*/ 305 w 484"/>
                  <a:gd name="T15" fmla="*/ 64 h 243"/>
                  <a:gd name="T16" fmla="*/ 305 w 484"/>
                  <a:gd name="T17" fmla="*/ 13 h 243"/>
                  <a:gd name="T18" fmla="*/ 254 w 484"/>
                  <a:gd name="T19" fmla="*/ 1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4" h="243">
                    <a:moveTo>
                      <a:pt x="254" y="13"/>
                    </a:moveTo>
                    <a:lnTo>
                      <a:pt x="254" y="13"/>
                    </a:lnTo>
                    <a:cubicBezTo>
                      <a:pt x="0" y="242"/>
                      <a:pt x="0" y="242"/>
                      <a:pt x="0" y="242"/>
                    </a:cubicBezTo>
                    <a:cubicBezTo>
                      <a:pt x="445" y="242"/>
                      <a:pt x="445" y="242"/>
                      <a:pt x="445" y="242"/>
                    </a:cubicBezTo>
                    <a:cubicBezTo>
                      <a:pt x="458" y="242"/>
                      <a:pt x="483" y="229"/>
                      <a:pt x="470" y="203"/>
                    </a:cubicBezTo>
                    <a:cubicBezTo>
                      <a:pt x="470" y="191"/>
                      <a:pt x="458" y="165"/>
                      <a:pt x="445" y="165"/>
                    </a:cubicBezTo>
                    <a:cubicBezTo>
                      <a:pt x="178" y="178"/>
                      <a:pt x="178" y="178"/>
                      <a:pt x="178" y="178"/>
                    </a:cubicBezTo>
                    <a:cubicBezTo>
                      <a:pt x="305" y="64"/>
                      <a:pt x="305" y="64"/>
                      <a:pt x="305" y="64"/>
                    </a:cubicBezTo>
                    <a:cubicBezTo>
                      <a:pt x="318" y="51"/>
                      <a:pt x="318" y="25"/>
                      <a:pt x="305" y="13"/>
                    </a:cubicBezTo>
                    <a:cubicBezTo>
                      <a:pt x="292" y="0"/>
                      <a:pt x="267" y="0"/>
                      <a:pt x="254" y="13"/>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a:p>
            </p:txBody>
          </p:sp>
          <p:sp>
            <p:nvSpPr>
              <p:cNvPr id="21" name="Freeform 64">
                <a:extLst>
                  <a:ext uri="{FF2B5EF4-FFF2-40B4-BE49-F238E27FC236}">
                    <a16:creationId xmlns="" xmlns:a16="http://schemas.microsoft.com/office/drawing/2014/main" id="{674E3208-14A4-154A-B880-F55068D5B745}"/>
                  </a:ext>
                </a:extLst>
              </p:cNvPr>
              <p:cNvSpPr>
                <a:spLocks noChangeArrowheads="1"/>
              </p:cNvSpPr>
              <p:nvPr/>
            </p:nvSpPr>
            <p:spPr bwMode="auto">
              <a:xfrm>
                <a:off x="11671207" y="6716793"/>
                <a:ext cx="119637" cy="153820"/>
              </a:xfrm>
              <a:custGeom>
                <a:avLst/>
                <a:gdLst>
                  <a:gd name="T0" fmla="*/ 153 w 217"/>
                  <a:gd name="T1" fmla="*/ 13 h 280"/>
                  <a:gd name="T2" fmla="*/ 153 w 217"/>
                  <a:gd name="T3" fmla="*/ 13 h 280"/>
                  <a:gd name="T4" fmla="*/ 13 w 217"/>
                  <a:gd name="T5" fmla="*/ 228 h 280"/>
                  <a:gd name="T6" fmla="*/ 26 w 217"/>
                  <a:gd name="T7" fmla="*/ 267 h 280"/>
                  <a:gd name="T8" fmla="*/ 64 w 217"/>
                  <a:gd name="T9" fmla="*/ 267 h 280"/>
                  <a:gd name="T10" fmla="*/ 216 w 217"/>
                  <a:gd name="T11" fmla="*/ 64 h 280"/>
                  <a:gd name="T12" fmla="*/ 204 w 217"/>
                  <a:gd name="T13" fmla="*/ 13 h 280"/>
                  <a:gd name="T14" fmla="*/ 153 w 217"/>
                  <a:gd name="T15" fmla="*/ 13 h 2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7" h="280">
                    <a:moveTo>
                      <a:pt x="153" y="13"/>
                    </a:moveTo>
                    <a:lnTo>
                      <a:pt x="153" y="13"/>
                    </a:lnTo>
                    <a:cubicBezTo>
                      <a:pt x="13" y="228"/>
                      <a:pt x="13" y="228"/>
                      <a:pt x="13" y="228"/>
                    </a:cubicBezTo>
                    <a:cubicBezTo>
                      <a:pt x="0" y="241"/>
                      <a:pt x="0" y="267"/>
                      <a:pt x="26" y="267"/>
                    </a:cubicBezTo>
                    <a:cubicBezTo>
                      <a:pt x="39" y="279"/>
                      <a:pt x="51" y="279"/>
                      <a:pt x="64" y="267"/>
                    </a:cubicBezTo>
                    <a:cubicBezTo>
                      <a:pt x="216" y="64"/>
                      <a:pt x="216" y="64"/>
                      <a:pt x="216" y="64"/>
                    </a:cubicBezTo>
                    <a:cubicBezTo>
                      <a:pt x="216" y="38"/>
                      <a:pt x="216" y="25"/>
                      <a:pt x="204" y="13"/>
                    </a:cubicBezTo>
                    <a:cubicBezTo>
                      <a:pt x="191" y="0"/>
                      <a:pt x="165" y="0"/>
                      <a:pt x="153" y="13"/>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dirty="0"/>
              </a:p>
            </p:txBody>
          </p:sp>
          <p:sp>
            <p:nvSpPr>
              <p:cNvPr id="22" name="Freeform 65">
                <a:extLst>
                  <a:ext uri="{FF2B5EF4-FFF2-40B4-BE49-F238E27FC236}">
                    <a16:creationId xmlns="" xmlns:a16="http://schemas.microsoft.com/office/drawing/2014/main" id="{85CEE75D-9826-954A-9307-D51DF5A7AA39}"/>
                  </a:ext>
                </a:extLst>
              </p:cNvPr>
              <p:cNvSpPr>
                <a:spLocks noChangeArrowheads="1"/>
              </p:cNvSpPr>
              <p:nvPr/>
            </p:nvSpPr>
            <p:spPr bwMode="auto">
              <a:xfrm>
                <a:off x="11854326" y="6704584"/>
                <a:ext cx="97664" cy="183120"/>
              </a:xfrm>
              <a:custGeom>
                <a:avLst/>
                <a:gdLst>
                  <a:gd name="T0" fmla="*/ 0 w 178"/>
                  <a:gd name="T1" fmla="*/ 50 h 331"/>
                  <a:gd name="T2" fmla="*/ 0 w 178"/>
                  <a:gd name="T3" fmla="*/ 50 h 331"/>
                  <a:gd name="T4" fmla="*/ 101 w 178"/>
                  <a:gd name="T5" fmla="*/ 304 h 331"/>
                  <a:gd name="T6" fmla="*/ 152 w 178"/>
                  <a:gd name="T7" fmla="*/ 330 h 331"/>
                  <a:gd name="T8" fmla="*/ 165 w 178"/>
                  <a:gd name="T9" fmla="*/ 279 h 331"/>
                  <a:gd name="T10" fmla="*/ 63 w 178"/>
                  <a:gd name="T11" fmla="*/ 25 h 331"/>
                  <a:gd name="T12" fmla="*/ 25 w 178"/>
                  <a:gd name="T13" fmla="*/ 0 h 331"/>
                  <a:gd name="T14" fmla="*/ 0 w 178"/>
                  <a:gd name="T15" fmla="*/ 50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8" h="331">
                    <a:moveTo>
                      <a:pt x="0" y="50"/>
                    </a:moveTo>
                    <a:lnTo>
                      <a:pt x="0" y="50"/>
                    </a:lnTo>
                    <a:cubicBezTo>
                      <a:pt x="101" y="304"/>
                      <a:pt x="101" y="304"/>
                      <a:pt x="101" y="304"/>
                    </a:cubicBezTo>
                    <a:cubicBezTo>
                      <a:pt x="114" y="317"/>
                      <a:pt x="139" y="330"/>
                      <a:pt x="152" y="330"/>
                    </a:cubicBezTo>
                    <a:cubicBezTo>
                      <a:pt x="165" y="317"/>
                      <a:pt x="177" y="292"/>
                      <a:pt x="165" y="279"/>
                    </a:cubicBezTo>
                    <a:cubicBezTo>
                      <a:pt x="63" y="25"/>
                      <a:pt x="63" y="25"/>
                      <a:pt x="63" y="25"/>
                    </a:cubicBezTo>
                    <a:cubicBezTo>
                      <a:pt x="63" y="12"/>
                      <a:pt x="37" y="0"/>
                      <a:pt x="25" y="0"/>
                    </a:cubicBezTo>
                    <a:cubicBezTo>
                      <a:pt x="0" y="12"/>
                      <a:pt x="0" y="38"/>
                      <a:pt x="0" y="5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a:p>
            </p:txBody>
          </p:sp>
          <p:sp>
            <p:nvSpPr>
              <p:cNvPr id="23" name="Freeform 66">
                <a:extLst>
                  <a:ext uri="{FF2B5EF4-FFF2-40B4-BE49-F238E27FC236}">
                    <a16:creationId xmlns="" xmlns:a16="http://schemas.microsoft.com/office/drawing/2014/main" id="{DE22AA34-F324-D843-800F-1DFA86363B80}"/>
                  </a:ext>
                </a:extLst>
              </p:cNvPr>
              <p:cNvSpPr>
                <a:spLocks noChangeArrowheads="1"/>
              </p:cNvSpPr>
              <p:nvPr/>
            </p:nvSpPr>
            <p:spPr bwMode="auto">
              <a:xfrm>
                <a:off x="11898275" y="6682611"/>
                <a:ext cx="183120" cy="141612"/>
              </a:xfrm>
              <a:custGeom>
                <a:avLst/>
                <a:gdLst>
                  <a:gd name="T0" fmla="*/ 12 w 331"/>
                  <a:gd name="T1" fmla="*/ 64 h 255"/>
                  <a:gd name="T2" fmla="*/ 12 w 331"/>
                  <a:gd name="T3" fmla="*/ 64 h 255"/>
                  <a:gd name="T4" fmla="*/ 266 w 331"/>
                  <a:gd name="T5" fmla="*/ 242 h 255"/>
                  <a:gd name="T6" fmla="*/ 317 w 331"/>
                  <a:gd name="T7" fmla="*/ 229 h 255"/>
                  <a:gd name="T8" fmla="*/ 304 w 331"/>
                  <a:gd name="T9" fmla="*/ 178 h 255"/>
                  <a:gd name="T10" fmla="*/ 50 w 331"/>
                  <a:gd name="T11" fmla="*/ 13 h 255"/>
                  <a:gd name="T12" fmla="*/ 0 w 331"/>
                  <a:gd name="T13" fmla="*/ 13 h 255"/>
                  <a:gd name="T14" fmla="*/ 12 w 331"/>
                  <a:gd name="T15" fmla="*/ 64 h 2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1" h="255">
                    <a:moveTo>
                      <a:pt x="12" y="64"/>
                    </a:moveTo>
                    <a:lnTo>
                      <a:pt x="12" y="64"/>
                    </a:lnTo>
                    <a:cubicBezTo>
                      <a:pt x="266" y="242"/>
                      <a:pt x="266" y="242"/>
                      <a:pt x="266" y="242"/>
                    </a:cubicBezTo>
                    <a:cubicBezTo>
                      <a:pt x="292" y="254"/>
                      <a:pt x="304" y="242"/>
                      <a:pt x="317" y="229"/>
                    </a:cubicBezTo>
                    <a:cubicBezTo>
                      <a:pt x="330" y="217"/>
                      <a:pt x="330" y="191"/>
                      <a:pt x="304" y="178"/>
                    </a:cubicBezTo>
                    <a:cubicBezTo>
                      <a:pt x="50" y="13"/>
                      <a:pt x="50" y="13"/>
                      <a:pt x="50" y="13"/>
                    </a:cubicBezTo>
                    <a:cubicBezTo>
                      <a:pt x="38" y="0"/>
                      <a:pt x="12" y="0"/>
                      <a:pt x="0" y="13"/>
                    </a:cubicBezTo>
                    <a:cubicBezTo>
                      <a:pt x="0" y="39"/>
                      <a:pt x="0" y="51"/>
                      <a:pt x="12" y="6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dirty="0"/>
              </a:p>
            </p:txBody>
          </p:sp>
          <p:sp>
            <p:nvSpPr>
              <p:cNvPr id="24" name="Freeform 67">
                <a:extLst>
                  <a:ext uri="{FF2B5EF4-FFF2-40B4-BE49-F238E27FC236}">
                    <a16:creationId xmlns="" xmlns:a16="http://schemas.microsoft.com/office/drawing/2014/main" id="{C3ECCEF7-1D04-474C-813D-ADEC10A229B8}"/>
                  </a:ext>
                </a:extLst>
              </p:cNvPr>
              <p:cNvSpPr>
                <a:spLocks noChangeArrowheads="1"/>
              </p:cNvSpPr>
              <p:nvPr/>
            </p:nvSpPr>
            <p:spPr bwMode="auto">
              <a:xfrm>
                <a:off x="11629700" y="6592271"/>
                <a:ext cx="141612" cy="63481"/>
              </a:xfrm>
              <a:custGeom>
                <a:avLst/>
                <a:gdLst>
                  <a:gd name="T0" fmla="*/ 38 w 255"/>
                  <a:gd name="T1" fmla="*/ 64 h 116"/>
                  <a:gd name="T2" fmla="*/ 38 w 255"/>
                  <a:gd name="T3" fmla="*/ 64 h 116"/>
                  <a:gd name="T4" fmla="*/ 115 w 255"/>
                  <a:gd name="T5" fmla="*/ 89 h 116"/>
                  <a:gd name="T6" fmla="*/ 216 w 255"/>
                  <a:gd name="T7" fmla="*/ 115 h 116"/>
                  <a:gd name="T8" fmla="*/ 254 w 255"/>
                  <a:gd name="T9" fmla="*/ 77 h 116"/>
                  <a:gd name="T10" fmla="*/ 229 w 255"/>
                  <a:gd name="T11" fmla="*/ 39 h 116"/>
                  <a:gd name="T12" fmla="*/ 140 w 255"/>
                  <a:gd name="T13" fmla="*/ 26 h 116"/>
                  <a:gd name="T14" fmla="*/ 51 w 255"/>
                  <a:gd name="T15" fmla="*/ 0 h 116"/>
                  <a:gd name="T16" fmla="*/ 13 w 255"/>
                  <a:gd name="T17" fmla="*/ 26 h 116"/>
                  <a:gd name="T18" fmla="*/ 38 w 255"/>
                  <a:gd name="T19" fmla="*/ 6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5" h="116">
                    <a:moveTo>
                      <a:pt x="38" y="64"/>
                    </a:moveTo>
                    <a:lnTo>
                      <a:pt x="38" y="64"/>
                    </a:lnTo>
                    <a:cubicBezTo>
                      <a:pt x="76" y="77"/>
                      <a:pt x="102" y="77"/>
                      <a:pt x="115" y="89"/>
                    </a:cubicBezTo>
                    <a:cubicBezTo>
                      <a:pt x="140" y="89"/>
                      <a:pt x="165" y="102"/>
                      <a:pt x="216" y="115"/>
                    </a:cubicBezTo>
                    <a:cubicBezTo>
                      <a:pt x="229" y="115"/>
                      <a:pt x="254" y="102"/>
                      <a:pt x="254" y="77"/>
                    </a:cubicBezTo>
                    <a:cubicBezTo>
                      <a:pt x="254" y="64"/>
                      <a:pt x="241" y="51"/>
                      <a:pt x="229" y="39"/>
                    </a:cubicBezTo>
                    <a:cubicBezTo>
                      <a:pt x="191" y="39"/>
                      <a:pt x="165" y="26"/>
                      <a:pt x="140" y="26"/>
                    </a:cubicBezTo>
                    <a:cubicBezTo>
                      <a:pt x="115" y="13"/>
                      <a:pt x="89" y="13"/>
                      <a:pt x="51" y="0"/>
                    </a:cubicBezTo>
                    <a:cubicBezTo>
                      <a:pt x="26" y="0"/>
                      <a:pt x="13" y="13"/>
                      <a:pt x="13" y="26"/>
                    </a:cubicBezTo>
                    <a:cubicBezTo>
                      <a:pt x="0" y="51"/>
                      <a:pt x="13" y="64"/>
                      <a:pt x="38" y="6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a:p>
            </p:txBody>
          </p:sp>
          <p:sp>
            <p:nvSpPr>
              <p:cNvPr id="25" name="Freeform 68">
                <a:extLst>
                  <a:ext uri="{FF2B5EF4-FFF2-40B4-BE49-F238E27FC236}">
                    <a16:creationId xmlns="" xmlns:a16="http://schemas.microsoft.com/office/drawing/2014/main" id="{9E72CDEC-5F9D-A348-938E-7FED91BD61AE}"/>
                  </a:ext>
                </a:extLst>
              </p:cNvPr>
              <p:cNvSpPr>
                <a:spLocks noChangeArrowheads="1"/>
              </p:cNvSpPr>
              <p:nvPr/>
            </p:nvSpPr>
            <p:spPr bwMode="auto">
              <a:xfrm>
                <a:off x="11729806" y="6457984"/>
                <a:ext cx="92781" cy="141612"/>
              </a:xfrm>
              <a:custGeom>
                <a:avLst/>
                <a:gdLst>
                  <a:gd name="T0" fmla="*/ 13 w 166"/>
                  <a:gd name="T1" fmla="*/ 51 h 255"/>
                  <a:gd name="T2" fmla="*/ 13 w 166"/>
                  <a:gd name="T3" fmla="*/ 51 h 255"/>
                  <a:gd name="T4" fmla="*/ 63 w 166"/>
                  <a:gd name="T5" fmla="*/ 140 h 255"/>
                  <a:gd name="T6" fmla="*/ 102 w 166"/>
                  <a:gd name="T7" fmla="*/ 229 h 255"/>
                  <a:gd name="T8" fmla="*/ 140 w 166"/>
                  <a:gd name="T9" fmla="*/ 241 h 255"/>
                  <a:gd name="T10" fmla="*/ 165 w 166"/>
                  <a:gd name="T11" fmla="*/ 203 h 255"/>
                  <a:gd name="T12" fmla="*/ 114 w 166"/>
                  <a:gd name="T13" fmla="*/ 115 h 255"/>
                  <a:gd name="T14" fmla="*/ 76 w 166"/>
                  <a:gd name="T15" fmla="*/ 38 h 255"/>
                  <a:gd name="T16" fmla="*/ 26 w 166"/>
                  <a:gd name="T17" fmla="*/ 13 h 255"/>
                  <a:gd name="T18" fmla="*/ 13 w 166"/>
                  <a:gd name="T19" fmla="*/ 51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 h="255">
                    <a:moveTo>
                      <a:pt x="13" y="51"/>
                    </a:moveTo>
                    <a:lnTo>
                      <a:pt x="13" y="51"/>
                    </a:lnTo>
                    <a:cubicBezTo>
                      <a:pt x="26" y="89"/>
                      <a:pt x="38" y="127"/>
                      <a:pt x="63" y="140"/>
                    </a:cubicBezTo>
                    <a:cubicBezTo>
                      <a:pt x="76" y="165"/>
                      <a:pt x="89" y="191"/>
                      <a:pt x="102" y="229"/>
                    </a:cubicBezTo>
                    <a:cubicBezTo>
                      <a:pt x="102" y="241"/>
                      <a:pt x="127" y="254"/>
                      <a:pt x="140" y="241"/>
                    </a:cubicBezTo>
                    <a:cubicBezTo>
                      <a:pt x="165" y="241"/>
                      <a:pt x="165" y="216"/>
                      <a:pt x="165" y="203"/>
                    </a:cubicBezTo>
                    <a:cubicBezTo>
                      <a:pt x="152" y="165"/>
                      <a:pt x="127" y="140"/>
                      <a:pt x="114" y="115"/>
                    </a:cubicBezTo>
                    <a:cubicBezTo>
                      <a:pt x="102" y="89"/>
                      <a:pt x="89" y="64"/>
                      <a:pt x="76" y="38"/>
                    </a:cubicBezTo>
                    <a:cubicBezTo>
                      <a:pt x="63" y="13"/>
                      <a:pt x="51" y="0"/>
                      <a:pt x="26" y="13"/>
                    </a:cubicBezTo>
                    <a:cubicBezTo>
                      <a:pt x="13" y="13"/>
                      <a:pt x="0" y="38"/>
                      <a:pt x="13" y="5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a:p>
            </p:txBody>
          </p:sp>
          <p:sp>
            <p:nvSpPr>
              <p:cNvPr id="26" name="Freeform 69">
                <a:extLst>
                  <a:ext uri="{FF2B5EF4-FFF2-40B4-BE49-F238E27FC236}">
                    <a16:creationId xmlns="" xmlns:a16="http://schemas.microsoft.com/office/drawing/2014/main" id="{B147386B-7591-7143-A585-5DF765DB9CB2}"/>
                  </a:ext>
                </a:extLst>
              </p:cNvPr>
              <p:cNvSpPr>
                <a:spLocks noChangeArrowheads="1"/>
              </p:cNvSpPr>
              <p:nvPr/>
            </p:nvSpPr>
            <p:spPr bwMode="auto">
              <a:xfrm>
                <a:off x="12086278" y="6592271"/>
                <a:ext cx="104988" cy="100106"/>
              </a:xfrm>
              <a:custGeom>
                <a:avLst/>
                <a:gdLst>
                  <a:gd name="T0" fmla="*/ 164 w 190"/>
                  <a:gd name="T1" fmla="*/ 128 h 179"/>
                  <a:gd name="T2" fmla="*/ 164 w 190"/>
                  <a:gd name="T3" fmla="*/ 128 h 179"/>
                  <a:gd name="T4" fmla="*/ 50 w 190"/>
                  <a:gd name="T5" fmla="*/ 153 h 179"/>
                  <a:gd name="T6" fmla="*/ 25 w 190"/>
                  <a:gd name="T7" fmla="*/ 51 h 179"/>
                  <a:gd name="T8" fmla="*/ 139 w 190"/>
                  <a:gd name="T9" fmla="*/ 26 h 179"/>
                  <a:gd name="T10" fmla="*/ 164 w 190"/>
                  <a:gd name="T11" fmla="*/ 128 h 179"/>
                </a:gdLst>
                <a:ahLst/>
                <a:cxnLst>
                  <a:cxn ang="0">
                    <a:pos x="T0" y="T1"/>
                  </a:cxn>
                  <a:cxn ang="0">
                    <a:pos x="T2" y="T3"/>
                  </a:cxn>
                  <a:cxn ang="0">
                    <a:pos x="T4" y="T5"/>
                  </a:cxn>
                  <a:cxn ang="0">
                    <a:pos x="T6" y="T7"/>
                  </a:cxn>
                  <a:cxn ang="0">
                    <a:pos x="T8" y="T9"/>
                  </a:cxn>
                  <a:cxn ang="0">
                    <a:pos x="T10" y="T11"/>
                  </a:cxn>
                </a:cxnLst>
                <a:rect l="0" t="0" r="r" b="b"/>
                <a:pathLst>
                  <a:path w="190" h="179">
                    <a:moveTo>
                      <a:pt x="164" y="128"/>
                    </a:moveTo>
                    <a:lnTo>
                      <a:pt x="164" y="128"/>
                    </a:lnTo>
                    <a:cubicBezTo>
                      <a:pt x="139" y="165"/>
                      <a:pt x="89" y="178"/>
                      <a:pt x="50" y="153"/>
                    </a:cubicBezTo>
                    <a:cubicBezTo>
                      <a:pt x="12" y="128"/>
                      <a:pt x="0" y="77"/>
                      <a:pt x="25" y="51"/>
                    </a:cubicBezTo>
                    <a:cubicBezTo>
                      <a:pt x="50" y="13"/>
                      <a:pt x="101" y="0"/>
                      <a:pt x="139" y="26"/>
                    </a:cubicBezTo>
                    <a:cubicBezTo>
                      <a:pt x="176" y="39"/>
                      <a:pt x="189" y="89"/>
                      <a:pt x="164" y="12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a:p>
            </p:txBody>
          </p:sp>
          <p:sp>
            <p:nvSpPr>
              <p:cNvPr id="27" name="Freeform 70">
                <a:extLst>
                  <a:ext uri="{FF2B5EF4-FFF2-40B4-BE49-F238E27FC236}">
                    <a16:creationId xmlns="" xmlns:a16="http://schemas.microsoft.com/office/drawing/2014/main" id="{DCE32A4F-B56B-FA47-897E-62A52AF9134C}"/>
                  </a:ext>
                </a:extLst>
              </p:cNvPr>
              <p:cNvSpPr>
                <a:spLocks noChangeArrowheads="1"/>
              </p:cNvSpPr>
              <p:nvPr/>
            </p:nvSpPr>
            <p:spPr bwMode="auto">
              <a:xfrm>
                <a:off x="11580868" y="6450659"/>
                <a:ext cx="100106" cy="97664"/>
              </a:xfrm>
              <a:custGeom>
                <a:avLst/>
                <a:gdLst>
                  <a:gd name="T0" fmla="*/ 153 w 179"/>
                  <a:gd name="T1" fmla="*/ 127 h 178"/>
                  <a:gd name="T2" fmla="*/ 153 w 179"/>
                  <a:gd name="T3" fmla="*/ 127 h 178"/>
                  <a:gd name="T4" fmla="*/ 39 w 179"/>
                  <a:gd name="T5" fmla="*/ 152 h 178"/>
                  <a:gd name="T6" fmla="*/ 13 w 179"/>
                  <a:gd name="T7" fmla="*/ 50 h 178"/>
                  <a:gd name="T8" fmla="*/ 127 w 179"/>
                  <a:gd name="T9" fmla="*/ 25 h 178"/>
                  <a:gd name="T10" fmla="*/ 153 w 179"/>
                  <a:gd name="T11" fmla="*/ 127 h 178"/>
                </a:gdLst>
                <a:ahLst/>
                <a:cxnLst>
                  <a:cxn ang="0">
                    <a:pos x="T0" y="T1"/>
                  </a:cxn>
                  <a:cxn ang="0">
                    <a:pos x="T2" y="T3"/>
                  </a:cxn>
                  <a:cxn ang="0">
                    <a:pos x="T4" y="T5"/>
                  </a:cxn>
                  <a:cxn ang="0">
                    <a:pos x="T6" y="T7"/>
                  </a:cxn>
                  <a:cxn ang="0">
                    <a:pos x="T8" y="T9"/>
                  </a:cxn>
                  <a:cxn ang="0">
                    <a:pos x="T10" y="T11"/>
                  </a:cxn>
                </a:cxnLst>
                <a:rect l="0" t="0" r="r" b="b"/>
                <a:pathLst>
                  <a:path w="179" h="178">
                    <a:moveTo>
                      <a:pt x="153" y="127"/>
                    </a:moveTo>
                    <a:lnTo>
                      <a:pt x="153" y="127"/>
                    </a:lnTo>
                    <a:cubicBezTo>
                      <a:pt x="127" y="164"/>
                      <a:pt x="76" y="177"/>
                      <a:pt x="39" y="152"/>
                    </a:cubicBezTo>
                    <a:cubicBezTo>
                      <a:pt x="13" y="127"/>
                      <a:pt x="0" y="89"/>
                      <a:pt x="13" y="50"/>
                    </a:cubicBezTo>
                    <a:cubicBezTo>
                      <a:pt x="39" y="12"/>
                      <a:pt x="89" y="0"/>
                      <a:pt x="127" y="25"/>
                    </a:cubicBezTo>
                    <a:cubicBezTo>
                      <a:pt x="165" y="50"/>
                      <a:pt x="178" y="89"/>
                      <a:pt x="153" y="12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a:p>
            </p:txBody>
          </p:sp>
          <p:sp>
            <p:nvSpPr>
              <p:cNvPr id="28" name="Freeform 71">
                <a:extLst>
                  <a:ext uri="{FF2B5EF4-FFF2-40B4-BE49-F238E27FC236}">
                    <a16:creationId xmlns="" xmlns:a16="http://schemas.microsoft.com/office/drawing/2014/main" id="{E679CAB0-0D4F-C44C-9173-2BE4467CC795}"/>
                  </a:ext>
                </a:extLst>
              </p:cNvPr>
              <p:cNvSpPr>
                <a:spLocks noChangeArrowheads="1"/>
              </p:cNvSpPr>
              <p:nvPr/>
            </p:nvSpPr>
            <p:spPr bwMode="auto">
              <a:xfrm>
                <a:off x="12010588" y="6477517"/>
                <a:ext cx="100106" cy="100105"/>
              </a:xfrm>
              <a:custGeom>
                <a:avLst/>
                <a:gdLst>
                  <a:gd name="T0" fmla="*/ 152 w 179"/>
                  <a:gd name="T1" fmla="*/ 140 h 179"/>
                  <a:gd name="T2" fmla="*/ 152 w 179"/>
                  <a:gd name="T3" fmla="*/ 140 h 179"/>
                  <a:gd name="T4" fmla="*/ 51 w 179"/>
                  <a:gd name="T5" fmla="*/ 165 h 179"/>
                  <a:gd name="T6" fmla="*/ 25 w 179"/>
                  <a:gd name="T7" fmla="*/ 51 h 179"/>
                  <a:gd name="T8" fmla="*/ 127 w 179"/>
                  <a:gd name="T9" fmla="*/ 26 h 179"/>
                  <a:gd name="T10" fmla="*/ 152 w 179"/>
                  <a:gd name="T11" fmla="*/ 140 h 179"/>
                </a:gdLst>
                <a:ahLst/>
                <a:cxnLst>
                  <a:cxn ang="0">
                    <a:pos x="T0" y="T1"/>
                  </a:cxn>
                  <a:cxn ang="0">
                    <a:pos x="T2" y="T3"/>
                  </a:cxn>
                  <a:cxn ang="0">
                    <a:pos x="T4" y="T5"/>
                  </a:cxn>
                  <a:cxn ang="0">
                    <a:pos x="T6" y="T7"/>
                  </a:cxn>
                  <a:cxn ang="0">
                    <a:pos x="T8" y="T9"/>
                  </a:cxn>
                  <a:cxn ang="0">
                    <a:pos x="T10" y="T11"/>
                  </a:cxn>
                </a:cxnLst>
                <a:rect l="0" t="0" r="r" b="b"/>
                <a:pathLst>
                  <a:path w="179" h="179">
                    <a:moveTo>
                      <a:pt x="152" y="140"/>
                    </a:moveTo>
                    <a:lnTo>
                      <a:pt x="152" y="140"/>
                    </a:lnTo>
                    <a:cubicBezTo>
                      <a:pt x="127" y="178"/>
                      <a:pt x="76" y="178"/>
                      <a:pt x="51" y="165"/>
                    </a:cubicBezTo>
                    <a:cubicBezTo>
                      <a:pt x="12" y="140"/>
                      <a:pt x="0" y="89"/>
                      <a:pt x="25" y="51"/>
                    </a:cubicBezTo>
                    <a:cubicBezTo>
                      <a:pt x="38" y="13"/>
                      <a:pt x="89" y="0"/>
                      <a:pt x="127" y="26"/>
                    </a:cubicBezTo>
                    <a:cubicBezTo>
                      <a:pt x="165" y="51"/>
                      <a:pt x="178" y="102"/>
                      <a:pt x="152" y="14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a:p>
            </p:txBody>
          </p:sp>
          <p:sp>
            <p:nvSpPr>
              <p:cNvPr id="29" name="Freeform 72">
                <a:extLst>
                  <a:ext uri="{FF2B5EF4-FFF2-40B4-BE49-F238E27FC236}">
                    <a16:creationId xmlns="" xmlns:a16="http://schemas.microsoft.com/office/drawing/2014/main" id="{B3BC5A91-EEBB-2B4A-8B88-1C87A3B62607}"/>
                  </a:ext>
                </a:extLst>
              </p:cNvPr>
              <p:cNvSpPr>
                <a:spLocks noChangeArrowheads="1"/>
              </p:cNvSpPr>
              <p:nvPr/>
            </p:nvSpPr>
            <p:spPr bwMode="auto">
              <a:xfrm>
                <a:off x="11693181" y="6416476"/>
                <a:ext cx="97664" cy="100106"/>
              </a:xfrm>
              <a:custGeom>
                <a:avLst/>
                <a:gdLst>
                  <a:gd name="T0" fmla="*/ 165 w 178"/>
                  <a:gd name="T1" fmla="*/ 127 h 179"/>
                  <a:gd name="T2" fmla="*/ 165 w 178"/>
                  <a:gd name="T3" fmla="*/ 127 h 179"/>
                  <a:gd name="T4" fmla="*/ 50 w 178"/>
                  <a:gd name="T5" fmla="*/ 153 h 179"/>
                  <a:gd name="T6" fmla="*/ 25 w 178"/>
                  <a:gd name="T7" fmla="*/ 38 h 179"/>
                  <a:gd name="T8" fmla="*/ 139 w 178"/>
                  <a:gd name="T9" fmla="*/ 13 h 179"/>
                  <a:gd name="T10" fmla="*/ 165 w 178"/>
                  <a:gd name="T11" fmla="*/ 127 h 179"/>
                </a:gdLst>
                <a:ahLst/>
                <a:cxnLst>
                  <a:cxn ang="0">
                    <a:pos x="T0" y="T1"/>
                  </a:cxn>
                  <a:cxn ang="0">
                    <a:pos x="T2" y="T3"/>
                  </a:cxn>
                  <a:cxn ang="0">
                    <a:pos x="T4" y="T5"/>
                  </a:cxn>
                  <a:cxn ang="0">
                    <a:pos x="T6" y="T7"/>
                  </a:cxn>
                  <a:cxn ang="0">
                    <a:pos x="T8" y="T9"/>
                  </a:cxn>
                  <a:cxn ang="0">
                    <a:pos x="T10" y="T11"/>
                  </a:cxn>
                </a:cxnLst>
                <a:rect l="0" t="0" r="r" b="b"/>
                <a:pathLst>
                  <a:path w="178" h="179">
                    <a:moveTo>
                      <a:pt x="165" y="127"/>
                    </a:moveTo>
                    <a:lnTo>
                      <a:pt x="165" y="127"/>
                    </a:lnTo>
                    <a:cubicBezTo>
                      <a:pt x="139" y="165"/>
                      <a:pt x="89" y="178"/>
                      <a:pt x="50" y="153"/>
                    </a:cubicBezTo>
                    <a:cubicBezTo>
                      <a:pt x="12" y="127"/>
                      <a:pt x="0" y="76"/>
                      <a:pt x="25" y="38"/>
                    </a:cubicBezTo>
                    <a:cubicBezTo>
                      <a:pt x="50" y="13"/>
                      <a:pt x="101" y="0"/>
                      <a:pt x="139" y="13"/>
                    </a:cubicBezTo>
                    <a:cubicBezTo>
                      <a:pt x="165" y="38"/>
                      <a:pt x="177" y="89"/>
                      <a:pt x="165" y="12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a:p>
            </p:txBody>
          </p:sp>
          <p:sp>
            <p:nvSpPr>
              <p:cNvPr id="30" name="Freeform 73">
                <a:extLst>
                  <a:ext uri="{FF2B5EF4-FFF2-40B4-BE49-F238E27FC236}">
                    <a16:creationId xmlns="" xmlns:a16="http://schemas.microsoft.com/office/drawing/2014/main" id="{823C958E-7F07-A549-8BDF-97DA51D21D6B}"/>
                  </a:ext>
                </a:extLst>
              </p:cNvPr>
              <p:cNvSpPr>
                <a:spLocks noChangeArrowheads="1"/>
              </p:cNvSpPr>
              <p:nvPr/>
            </p:nvSpPr>
            <p:spPr bwMode="auto">
              <a:xfrm>
                <a:off x="11827469" y="6372528"/>
                <a:ext cx="97664" cy="100106"/>
              </a:xfrm>
              <a:custGeom>
                <a:avLst/>
                <a:gdLst>
                  <a:gd name="T0" fmla="*/ 152 w 178"/>
                  <a:gd name="T1" fmla="*/ 127 h 179"/>
                  <a:gd name="T2" fmla="*/ 152 w 178"/>
                  <a:gd name="T3" fmla="*/ 127 h 179"/>
                  <a:gd name="T4" fmla="*/ 38 w 178"/>
                  <a:gd name="T5" fmla="*/ 152 h 179"/>
                  <a:gd name="T6" fmla="*/ 13 w 178"/>
                  <a:gd name="T7" fmla="*/ 51 h 179"/>
                  <a:gd name="T8" fmla="*/ 127 w 178"/>
                  <a:gd name="T9" fmla="*/ 25 h 179"/>
                  <a:gd name="T10" fmla="*/ 152 w 178"/>
                  <a:gd name="T11" fmla="*/ 127 h 179"/>
                </a:gdLst>
                <a:ahLst/>
                <a:cxnLst>
                  <a:cxn ang="0">
                    <a:pos x="T0" y="T1"/>
                  </a:cxn>
                  <a:cxn ang="0">
                    <a:pos x="T2" y="T3"/>
                  </a:cxn>
                  <a:cxn ang="0">
                    <a:pos x="T4" y="T5"/>
                  </a:cxn>
                  <a:cxn ang="0">
                    <a:pos x="T6" y="T7"/>
                  </a:cxn>
                  <a:cxn ang="0">
                    <a:pos x="T8" y="T9"/>
                  </a:cxn>
                  <a:cxn ang="0">
                    <a:pos x="T10" y="T11"/>
                  </a:cxn>
                </a:cxnLst>
                <a:rect l="0" t="0" r="r" b="b"/>
                <a:pathLst>
                  <a:path w="178" h="179">
                    <a:moveTo>
                      <a:pt x="152" y="127"/>
                    </a:moveTo>
                    <a:lnTo>
                      <a:pt x="152" y="127"/>
                    </a:lnTo>
                    <a:cubicBezTo>
                      <a:pt x="127" y="165"/>
                      <a:pt x="76" y="178"/>
                      <a:pt x="38" y="152"/>
                    </a:cubicBezTo>
                    <a:cubicBezTo>
                      <a:pt x="0" y="127"/>
                      <a:pt x="0" y="89"/>
                      <a:pt x="13" y="51"/>
                    </a:cubicBezTo>
                    <a:cubicBezTo>
                      <a:pt x="38" y="12"/>
                      <a:pt x="88" y="0"/>
                      <a:pt x="127" y="25"/>
                    </a:cubicBezTo>
                    <a:cubicBezTo>
                      <a:pt x="165" y="51"/>
                      <a:pt x="177" y="89"/>
                      <a:pt x="152" y="12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a:p>
            </p:txBody>
          </p:sp>
          <p:sp>
            <p:nvSpPr>
              <p:cNvPr id="31" name="Freeform 74">
                <a:extLst>
                  <a:ext uri="{FF2B5EF4-FFF2-40B4-BE49-F238E27FC236}">
                    <a16:creationId xmlns="" xmlns:a16="http://schemas.microsoft.com/office/drawing/2014/main" id="{EC4BE5A0-3EB0-484D-BB46-7847FDC9F834}"/>
                  </a:ext>
                </a:extLst>
              </p:cNvPr>
              <p:cNvSpPr>
                <a:spLocks noChangeArrowheads="1"/>
              </p:cNvSpPr>
              <p:nvPr/>
            </p:nvSpPr>
            <p:spPr bwMode="auto">
              <a:xfrm>
                <a:off x="11580868" y="6548322"/>
                <a:ext cx="107430" cy="100106"/>
              </a:xfrm>
              <a:custGeom>
                <a:avLst/>
                <a:gdLst>
                  <a:gd name="T0" fmla="*/ 165 w 192"/>
                  <a:gd name="T1" fmla="*/ 127 h 179"/>
                  <a:gd name="T2" fmla="*/ 165 w 192"/>
                  <a:gd name="T3" fmla="*/ 127 h 179"/>
                  <a:gd name="T4" fmla="*/ 51 w 192"/>
                  <a:gd name="T5" fmla="*/ 153 h 179"/>
                  <a:gd name="T6" fmla="*/ 26 w 192"/>
                  <a:gd name="T7" fmla="*/ 51 h 179"/>
                  <a:gd name="T8" fmla="*/ 140 w 192"/>
                  <a:gd name="T9" fmla="*/ 26 h 179"/>
                  <a:gd name="T10" fmla="*/ 165 w 192"/>
                  <a:gd name="T11" fmla="*/ 127 h 179"/>
                </a:gdLst>
                <a:ahLst/>
                <a:cxnLst>
                  <a:cxn ang="0">
                    <a:pos x="T0" y="T1"/>
                  </a:cxn>
                  <a:cxn ang="0">
                    <a:pos x="T2" y="T3"/>
                  </a:cxn>
                  <a:cxn ang="0">
                    <a:pos x="T4" y="T5"/>
                  </a:cxn>
                  <a:cxn ang="0">
                    <a:pos x="T6" y="T7"/>
                  </a:cxn>
                  <a:cxn ang="0">
                    <a:pos x="T8" y="T9"/>
                  </a:cxn>
                  <a:cxn ang="0">
                    <a:pos x="T10" y="T11"/>
                  </a:cxn>
                </a:cxnLst>
                <a:rect l="0" t="0" r="r" b="b"/>
                <a:pathLst>
                  <a:path w="192" h="179">
                    <a:moveTo>
                      <a:pt x="165" y="127"/>
                    </a:moveTo>
                    <a:lnTo>
                      <a:pt x="165" y="127"/>
                    </a:lnTo>
                    <a:cubicBezTo>
                      <a:pt x="140" y="165"/>
                      <a:pt x="89" y="178"/>
                      <a:pt x="51" y="153"/>
                    </a:cubicBezTo>
                    <a:cubicBezTo>
                      <a:pt x="13" y="127"/>
                      <a:pt x="0" y="89"/>
                      <a:pt x="26" y="51"/>
                    </a:cubicBezTo>
                    <a:cubicBezTo>
                      <a:pt x="51" y="13"/>
                      <a:pt x="102" y="0"/>
                      <a:pt x="140" y="26"/>
                    </a:cubicBezTo>
                    <a:cubicBezTo>
                      <a:pt x="178" y="51"/>
                      <a:pt x="191" y="89"/>
                      <a:pt x="165" y="12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a:p>
            </p:txBody>
          </p:sp>
          <p:sp>
            <p:nvSpPr>
              <p:cNvPr id="32" name="Freeform 75">
                <a:extLst>
                  <a:ext uri="{FF2B5EF4-FFF2-40B4-BE49-F238E27FC236}">
                    <a16:creationId xmlns="" xmlns:a16="http://schemas.microsoft.com/office/drawing/2014/main" id="{1C6E0C9F-785F-1249-B465-C61CD880AAE9}"/>
                  </a:ext>
                </a:extLst>
              </p:cNvPr>
              <p:cNvSpPr>
                <a:spLocks noChangeArrowheads="1"/>
              </p:cNvSpPr>
              <p:nvPr/>
            </p:nvSpPr>
            <p:spPr bwMode="auto">
              <a:xfrm>
                <a:off x="11973965" y="6365204"/>
                <a:ext cx="100105" cy="100105"/>
              </a:xfrm>
              <a:custGeom>
                <a:avLst/>
                <a:gdLst>
                  <a:gd name="T0" fmla="*/ 153 w 179"/>
                  <a:gd name="T1" fmla="*/ 127 h 179"/>
                  <a:gd name="T2" fmla="*/ 153 w 179"/>
                  <a:gd name="T3" fmla="*/ 127 h 179"/>
                  <a:gd name="T4" fmla="*/ 39 w 179"/>
                  <a:gd name="T5" fmla="*/ 153 h 179"/>
                  <a:gd name="T6" fmla="*/ 13 w 179"/>
                  <a:gd name="T7" fmla="*/ 38 h 179"/>
                  <a:gd name="T8" fmla="*/ 127 w 179"/>
                  <a:gd name="T9" fmla="*/ 13 h 179"/>
                  <a:gd name="T10" fmla="*/ 153 w 179"/>
                  <a:gd name="T11" fmla="*/ 127 h 179"/>
                </a:gdLst>
                <a:ahLst/>
                <a:cxnLst>
                  <a:cxn ang="0">
                    <a:pos x="T0" y="T1"/>
                  </a:cxn>
                  <a:cxn ang="0">
                    <a:pos x="T2" y="T3"/>
                  </a:cxn>
                  <a:cxn ang="0">
                    <a:pos x="T4" y="T5"/>
                  </a:cxn>
                  <a:cxn ang="0">
                    <a:pos x="T6" y="T7"/>
                  </a:cxn>
                  <a:cxn ang="0">
                    <a:pos x="T8" y="T9"/>
                  </a:cxn>
                  <a:cxn ang="0">
                    <a:pos x="T10" y="T11"/>
                  </a:cxn>
                </a:cxnLst>
                <a:rect l="0" t="0" r="r" b="b"/>
                <a:pathLst>
                  <a:path w="179" h="179">
                    <a:moveTo>
                      <a:pt x="153" y="127"/>
                    </a:moveTo>
                    <a:lnTo>
                      <a:pt x="153" y="127"/>
                    </a:lnTo>
                    <a:cubicBezTo>
                      <a:pt x="127" y="165"/>
                      <a:pt x="76" y="178"/>
                      <a:pt x="39" y="153"/>
                    </a:cubicBezTo>
                    <a:cubicBezTo>
                      <a:pt x="13" y="127"/>
                      <a:pt x="0" y="77"/>
                      <a:pt x="13" y="38"/>
                    </a:cubicBezTo>
                    <a:cubicBezTo>
                      <a:pt x="39" y="0"/>
                      <a:pt x="89" y="0"/>
                      <a:pt x="127" y="13"/>
                    </a:cubicBezTo>
                    <a:cubicBezTo>
                      <a:pt x="165" y="38"/>
                      <a:pt x="178" y="89"/>
                      <a:pt x="153" y="12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a:p>
            </p:txBody>
          </p:sp>
          <p:sp>
            <p:nvSpPr>
              <p:cNvPr id="33" name="Freeform 76">
                <a:extLst>
                  <a:ext uri="{FF2B5EF4-FFF2-40B4-BE49-F238E27FC236}">
                    <a16:creationId xmlns="" xmlns:a16="http://schemas.microsoft.com/office/drawing/2014/main" id="{E2792FDF-3ACF-4C45-B2F4-ECD2751F60DC}"/>
                  </a:ext>
                </a:extLst>
              </p:cNvPr>
              <p:cNvSpPr>
                <a:spLocks noChangeArrowheads="1"/>
              </p:cNvSpPr>
              <p:nvPr/>
            </p:nvSpPr>
            <p:spPr bwMode="auto">
              <a:xfrm>
                <a:off x="11644349" y="6809573"/>
                <a:ext cx="100106" cy="100105"/>
              </a:xfrm>
              <a:custGeom>
                <a:avLst/>
                <a:gdLst>
                  <a:gd name="T0" fmla="*/ 152 w 179"/>
                  <a:gd name="T1" fmla="*/ 127 h 179"/>
                  <a:gd name="T2" fmla="*/ 152 w 179"/>
                  <a:gd name="T3" fmla="*/ 127 h 179"/>
                  <a:gd name="T4" fmla="*/ 38 w 179"/>
                  <a:gd name="T5" fmla="*/ 152 h 179"/>
                  <a:gd name="T6" fmla="*/ 25 w 179"/>
                  <a:gd name="T7" fmla="*/ 38 h 179"/>
                  <a:gd name="T8" fmla="*/ 127 w 179"/>
                  <a:gd name="T9" fmla="*/ 13 h 179"/>
                  <a:gd name="T10" fmla="*/ 152 w 179"/>
                  <a:gd name="T11" fmla="*/ 127 h 179"/>
                </a:gdLst>
                <a:ahLst/>
                <a:cxnLst>
                  <a:cxn ang="0">
                    <a:pos x="T0" y="T1"/>
                  </a:cxn>
                  <a:cxn ang="0">
                    <a:pos x="T2" y="T3"/>
                  </a:cxn>
                  <a:cxn ang="0">
                    <a:pos x="T4" y="T5"/>
                  </a:cxn>
                  <a:cxn ang="0">
                    <a:pos x="T6" y="T7"/>
                  </a:cxn>
                  <a:cxn ang="0">
                    <a:pos x="T8" y="T9"/>
                  </a:cxn>
                  <a:cxn ang="0">
                    <a:pos x="T10" y="T11"/>
                  </a:cxn>
                </a:cxnLst>
                <a:rect l="0" t="0" r="r" b="b"/>
                <a:pathLst>
                  <a:path w="179" h="179">
                    <a:moveTo>
                      <a:pt x="152" y="127"/>
                    </a:moveTo>
                    <a:lnTo>
                      <a:pt x="152" y="127"/>
                    </a:lnTo>
                    <a:cubicBezTo>
                      <a:pt x="127" y="165"/>
                      <a:pt x="76" y="178"/>
                      <a:pt x="38" y="152"/>
                    </a:cubicBezTo>
                    <a:cubicBezTo>
                      <a:pt x="12" y="127"/>
                      <a:pt x="0" y="76"/>
                      <a:pt x="25" y="38"/>
                    </a:cubicBezTo>
                    <a:cubicBezTo>
                      <a:pt x="38" y="0"/>
                      <a:pt x="89" y="0"/>
                      <a:pt x="127" y="13"/>
                    </a:cubicBezTo>
                    <a:cubicBezTo>
                      <a:pt x="165" y="38"/>
                      <a:pt x="178" y="89"/>
                      <a:pt x="152" y="12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a:p>
            </p:txBody>
          </p:sp>
          <p:sp>
            <p:nvSpPr>
              <p:cNvPr id="34" name="Freeform 77">
                <a:extLst>
                  <a:ext uri="{FF2B5EF4-FFF2-40B4-BE49-F238E27FC236}">
                    <a16:creationId xmlns="" xmlns:a16="http://schemas.microsoft.com/office/drawing/2014/main" id="{EA171712-2FC7-8541-9659-9BE10F721002}"/>
                  </a:ext>
                </a:extLst>
              </p:cNvPr>
              <p:cNvSpPr>
                <a:spLocks noChangeArrowheads="1"/>
              </p:cNvSpPr>
              <p:nvPr/>
            </p:nvSpPr>
            <p:spPr bwMode="auto">
              <a:xfrm>
                <a:off x="11558894" y="6675285"/>
                <a:ext cx="100105" cy="97664"/>
              </a:xfrm>
              <a:custGeom>
                <a:avLst/>
                <a:gdLst>
                  <a:gd name="T0" fmla="*/ 153 w 179"/>
                  <a:gd name="T1" fmla="*/ 127 h 178"/>
                  <a:gd name="T2" fmla="*/ 153 w 179"/>
                  <a:gd name="T3" fmla="*/ 127 h 178"/>
                  <a:gd name="T4" fmla="*/ 38 w 179"/>
                  <a:gd name="T5" fmla="*/ 152 h 178"/>
                  <a:gd name="T6" fmla="*/ 26 w 179"/>
                  <a:gd name="T7" fmla="*/ 38 h 178"/>
                  <a:gd name="T8" fmla="*/ 127 w 179"/>
                  <a:gd name="T9" fmla="*/ 12 h 178"/>
                  <a:gd name="T10" fmla="*/ 153 w 179"/>
                  <a:gd name="T11" fmla="*/ 127 h 178"/>
                </a:gdLst>
                <a:ahLst/>
                <a:cxnLst>
                  <a:cxn ang="0">
                    <a:pos x="T0" y="T1"/>
                  </a:cxn>
                  <a:cxn ang="0">
                    <a:pos x="T2" y="T3"/>
                  </a:cxn>
                  <a:cxn ang="0">
                    <a:pos x="T4" y="T5"/>
                  </a:cxn>
                  <a:cxn ang="0">
                    <a:pos x="T6" y="T7"/>
                  </a:cxn>
                  <a:cxn ang="0">
                    <a:pos x="T8" y="T9"/>
                  </a:cxn>
                  <a:cxn ang="0">
                    <a:pos x="T10" y="T11"/>
                  </a:cxn>
                </a:cxnLst>
                <a:rect l="0" t="0" r="r" b="b"/>
                <a:pathLst>
                  <a:path w="179" h="178">
                    <a:moveTo>
                      <a:pt x="153" y="127"/>
                    </a:moveTo>
                    <a:lnTo>
                      <a:pt x="153" y="127"/>
                    </a:lnTo>
                    <a:cubicBezTo>
                      <a:pt x="127" y="165"/>
                      <a:pt x="77" y="177"/>
                      <a:pt x="38" y="152"/>
                    </a:cubicBezTo>
                    <a:cubicBezTo>
                      <a:pt x="13" y="127"/>
                      <a:pt x="0" y="76"/>
                      <a:pt x="26" y="38"/>
                    </a:cubicBezTo>
                    <a:cubicBezTo>
                      <a:pt x="38" y="0"/>
                      <a:pt x="89" y="0"/>
                      <a:pt x="127" y="12"/>
                    </a:cubicBezTo>
                    <a:cubicBezTo>
                      <a:pt x="165" y="38"/>
                      <a:pt x="178" y="89"/>
                      <a:pt x="153" y="12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a:p>
            </p:txBody>
          </p:sp>
          <p:sp>
            <p:nvSpPr>
              <p:cNvPr id="35" name="Freeform 78">
                <a:extLst>
                  <a:ext uri="{FF2B5EF4-FFF2-40B4-BE49-F238E27FC236}">
                    <a16:creationId xmlns="" xmlns:a16="http://schemas.microsoft.com/office/drawing/2014/main" id="{29B81689-7F4A-C84C-A11A-768FE62D6ECF}"/>
                  </a:ext>
                </a:extLst>
              </p:cNvPr>
              <p:cNvSpPr>
                <a:spLocks noChangeArrowheads="1"/>
              </p:cNvSpPr>
              <p:nvPr/>
            </p:nvSpPr>
            <p:spPr bwMode="auto">
              <a:xfrm>
                <a:off x="11890951" y="6836430"/>
                <a:ext cx="100105" cy="97664"/>
              </a:xfrm>
              <a:custGeom>
                <a:avLst/>
                <a:gdLst>
                  <a:gd name="T0" fmla="*/ 152 w 179"/>
                  <a:gd name="T1" fmla="*/ 127 h 178"/>
                  <a:gd name="T2" fmla="*/ 152 w 179"/>
                  <a:gd name="T3" fmla="*/ 127 h 178"/>
                  <a:gd name="T4" fmla="*/ 51 w 179"/>
                  <a:gd name="T5" fmla="*/ 152 h 178"/>
                  <a:gd name="T6" fmla="*/ 25 w 179"/>
                  <a:gd name="T7" fmla="*/ 38 h 178"/>
                  <a:gd name="T8" fmla="*/ 127 w 179"/>
                  <a:gd name="T9" fmla="*/ 25 h 178"/>
                  <a:gd name="T10" fmla="*/ 152 w 179"/>
                  <a:gd name="T11" fmla="*/ 127 h 178"/>
                </a:gdLst>
                <a:ahLst/>
                <a:cxnLst>
                  <a:cxn ang="0">
                    <a:pos x="T0" y="T1"/>
                  </a:cxn>
                  <a:cxn ang="0">
                    <a:pos x="T2" y="T3"/>
                  </a:cxn>
                  <a:cxn ang="0">
                    <a:pos x="T4" y="T5"/>
                  </a:cxn>
                  <a:cxn ang="0">
                    <a:pos x="T6" y="T7"/>
                  </a:cxn>
                  <a:cxn ang="0">
                    <a:pos x="T8" y="T9"/>
                  </a:cxn>
                  <a:cxn ang="0">
                    <a:pos x="T10" y="T11"/>
                  </a:cxn>
                </a:cxnLst>
                <a:rect l="0" t="0" r="r" b="b"/>
                <a:pathLst>
                  <a:path w="179" h="178">
                    <a:moveTo>
                      <a:pt x="152" y="127"/>
                    </a:moveTo>
                    <a:lnTo>
                      <a:pt x="152" y="127"/>
                    </a:lnTo>
                    <a:cubicBezTo>
                      <a:pt x="140" y="165"/>
                      <a:pt x="89" y="177"/>
                      <a:pt x="51" y="152"/>
                    </a:cubicBezTo>
                    <a:cubicBezTo>
                      <a:pt x="13" y="127"/>
                      <a:pt x="0" y="76"/>
                      <a:pt x="25" y="38"/>
                    </a:cubicBezTo>
                    <a:cubicBezTo>
                      <a:pt x="51" y="12"/>
                      <a:pt x="102" y="0"/>
                      <a:pt x="127" y="25"/>
                    </a:cubicBezTo>
                    <a:cubicBezTo>
                      <a:pt x="165" y="38"/>
                      <a:pt x="178" y="89"/>
                      <a:pt x="152" y="12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a:p>
            </p:txBody>
          </p:sp>
          <p:sp>
            <p:nvSpPr>
              <p:cNvPr id="36" name="Freeform 79">
                <a:extLst>
                  <a:ext uri="{FF2B5EF4-FFF2-40B4-BE49-F238E27FC236}">
                    <a16:creationId xmlns="" xmlns:a16="http://schemas.microsoft.com/office/drawing/2014/main" id="{1252601F-6E52-0F49-B1E8-54D45B576B74}"/>
                  </a:ext>
                </a:extLst>
              </p:cNvPr>
              <p:cNvSpPr>
                <a:spLocks noChangeArrowheads="1"/>
              </p:cNvSpPr>
              <p:nvPr/>
            </p:nvSpPr>
            <p:spPr bwMode="auto">
              <a:xfrm>
                <a:off x="12030121" y="6768065"/>
                <a:ext cx="100106" cy="100106"/>
              </a:xfrm>
              <a:custGeom>
                <a:avLst/>
                <a:gdLst>
                  <a:gd name="T0" fmla="*/ 152 w 179"/>
                  <a:gd name="T1" fmla="*/ 127 h 179"/>
                  <a:gd name="T2" fmla="*/ 152 w 179"/>
                  <a:gd name="T3" fmla="*/ 127 h 179"/>
                  <a:gd name="T4" fmla="*/ 51 w 179"/>
                  <a:gd name="T5" fmla="*/ 152 h 179"/>
                  <a:gd name="T6" fmla="*/ 25 w 179"/>
                  <a:gd name="T7" fmla="*/ 38 h 179"/>
                  <a:gd name="T8" fmla="*/ 127 w 179"/>
                  <a:gd name="T9" fmla="*/ 12 h 179"/>
                  <a:gd name="T10" fmla="*/ 152 w 179"/>
                  <a:gd name="T11" fmla="*/ 127 h 179"/>
                </a:gdLst>
                <a:ahLst/>
                <a:cxnLst>
                  <a:cxn ang="0">
                    <a:pos x="T0" y="T1"/>
                  </a:cxn>
                  <a:cxn ang="0">
                    <a:pos x="T2" y="T3"/>
                  </a:cxn>
                  <a:cxn ang="0">
                    <a:pos x="T4" y="T5"/>
                  </a:cxn>
                  <a:cxn ang="0">
                    <a:pos x="T6" y="T7"/>
                  </a:cxn>
                  <a:cxn ang="0">
                    <a:pos x="T8" y="T9"/>
                  </a:cxn>
                  <a:cxn ang="0">
                    <a:pos x="T10" y="T11"/>
                  </a:cxn>
                </a:cxnLst>
                <a:rect l="0" t="0" r="r" b="b"/>
                <a:pathLst>
                  <a:path w="179" h="179">
                    <a:moveTo>
                      <a:pt x="152" y="127"/>
                    </a:moveTo>
                    <a:lnTo>
                      <a:pt x="152" y="127"/>
                    </a:lnTo>
                    <a:cubicBezTo>
                      <a:pt x="140" y="165"/>
                      <a:pt x="89" y="178"/>
                      <a:pt x="51" y="152"/>
                    </a:cubicBezTo>
                    <a:cubicBezTo>
                      <a:pt x="13" y="127"/>
                      <a:pt x="0" y="76"/>
                      <a:pt x="25" y="38"/>
                    </a:cubicBezTo>
                    <a:cubicBezTo>
                      <a:pt x="51" y="0"/>
                      <a:pt x="102" y="0"/>
                      <a:pt x="127" y="12"/>
                    </a:cubicBezTo>
                    <a:cubicBezTo>
                      <a:pt x="165" y="38"/>
                      <a:pt x="178" y="89"/>
                      <a:pt x="152" y="12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a:p>
            </p:txBody>
          </p:sp>
          <p:sp>
            <p:nvSpPr>
              <p:cNvPr id="37" name="Freeform 80">
                <a:extLst>
                  <a:ext uri="{FF2B5EF4-FFF2-40B4-BE49-F238E27FC236}">
                    <a16:creationId xmlns="" xmlns:a16="http://schemas.microsoft.com/office/drawing/2014/main" id="{597B9A8F-9195-3E49-8A64-9B6B0BE3EF0F}"/>
                  </a:ext>
                </a:extLst>
              </p:cNvPr>
              <p:cNvSpPr>
                <a:spLocks noChangeArrowheads="1"/>
              </p:cNvSpPr>
              <p:nvPr/>
            </p:nvSpPr>
            <p:spPr bwMode="auto">
              <a:xfrm>
                <a:off x="11778637" y="6892587"/>
                <a:ext cx="97664" cy="100105"/>
              </a:xfrm>
              <a:custGeom>
                <a:avLst/>
                <a:gdLst>
                  <a:gd name="T0" fmla="*/ 165 w 178"/>
                  <a:gd name="T1" fmla="*/ 127 h 179"/>
                  <a:gd name="T2" fmla="*/ 165 w 178"/>
                  <a:gd name="T3" fmla="*/ 127 h 179"/>
                  <a:gd name="T4" fmla="*/ 51 w 178"/>
                  <a:gd name="T5" fmla="*/ 153 h 179"/>
                  <a:gd name="T6" fmla="*/ 25 w 178"/>
                  <a:gd name="T7" fmla="*/ 51 h 179"/>
                  <a:gd name="T8" fmla="*/ 140 w 178"/>
                  <a:gd name="T9" fmla="*/ 26 h 179"/>
                  <a:gd name="T10" fmla="*/ 165 w 178"/>
                  <a:gd name="T11" fmla="*/ 127 h 179"/>
                </a:gdLst>
                <a:ahLst/>
                <a:cxnLst>
                  <a:cxn ang="0">
                    <a:pos x="T0" y="T1"/>
                  </a:cxn>
                  <a:cxn ang="0">
                    <a:pos x="T2" y="T3"/>
                  </a:cxn>
                  <a:cxn ang="0">
                    <a:pos x="T4" y="T5"/>
                  </a:cxn>
                  <a:cxn ang="0">
                    <a:pos x="T6" y="T7"/>
                  </a:cxn>
                  <a:cxn ang="0">
                    <a:pos x="T8" y="T9"/>
                  </a:cxn>
                  <a:cxn ang="0">
                    <a:pos x="T10" y="T11"/>
                  </a:cxn>
                </a:cxnLst>
                <a:rect l="0" t="0" r="r" b="b"/>
                <a:pathLst>
                  <a:path w="178" h="179">
                    <a:moveTo>
                      <a:pt x="165" y="127"/>
                    </a:moveTo>
                    <a:lnTo>
                      <a:pt x="165" y="127"/>
                    </a:lnTo>
                    <a:cubicBezTo>
                      <a:pt x="140" y="165"/>
                      <a:pt x="89" y="178"/>
                      <a:pt x="51" y="153"/>
                    </a:cubicBezTo>
                    <a:cubicBezTo>
                      <a:pt x="13" y="127"/>
                      <a:pt x="0" y="89"/>
                      <a:pt x="25" y="51"/>
                    </a:cubicBezTo>
                    <a:cubicBezTo>
                      <a:pt x="51" y="13"/>
                      <a:pt x="102" y="0"/>
                      <a:pt x="140" y="26"/>
                    </a:cubicBezTo>
                    <a:cubicBezTo>
                      <a:pt x="165" y="51"/>
                      <a:pt x="177" y="89"/>
                      <a:pt x="165" y="12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a:p>
            </p:txBody>
          </p:sp>
        </p:grpSp>
        <p:grpSp>
          <p:nvGrpSpPr>
            <p:cNvPr id="9" name="Group 8">
              <a:extLst>
                <a:ext uri="{FF2B5EF4-FFF2-40B4-BE49-F238E27FC236}">
                  <a16:creationId xmlns="" xmlns:a16="http://schemas.microsoft.com/office/drawing/2014/main" id="{D90F33EC-2884-7941-82E6-0C4DBEDEE0E0}"/>
                </a:ext>
              </a:extLst>
            </p:cNvPr>
            <p:cNvGrpSpPr/>
            <p:nvPr/>
          </p:nvGrpSpPr>
          <p:grpSpPr>
            <a:xfrm rot="7200000">
              <a:off x="2501151" y="11506810"/>
              <a:ext cx="512822" cy="493097"/>
              <a:chOff x="12075290" y="6349021"/>
              <a:chExt cx="190445" cy="183120"/>
            </a:xfrm>
            <a:grpFill/>
          </p:grpSpPr>
          <p:sp>
            <p:nvSpPr>
              <p:cNvPr id="10" name="Freeform 81">
                <a:extLst>
                  <a:ext uri="{FF2B5EF4-FFF2-40B4-BE49-F238E27FC236}">
                    <a16:creationId xmlns="" xmlns:a16="http://schemas.microsoft.com/office/drawing/2014/main" id="{20EF9DD6-74B9-334E-BDFE-52C5FB5B4F6F}"/>
                  </a:ext>
                </a:extLst>
              </p:cNvPr>
              <p:cNvSpPr>
                <a:spLocks noChangeArrowheads="1"/>
              </p:cNvSpPr>
              <p:nvPr/>
            </p:nvSpPr>
            <p:spPr bwMode="auto">
              <a:xfrm>
                <a:off x="12075290" y="6349021"/>
                <a:ext cx="100106" cy="100106"/>
              </a:xfrm>
              <a:custGeom>
                <a:avLst/>
                <a:gdLst>
                  <a:gd name="T0" fmla="*/ 165 w 179"/>
                  <a:gd name="T1" fmla="*/ 89 h 179"/>
                  <a:gd name="T2" fmla="*/ 165 w 179"/>
                  <a:gd name="T3" fmla="*/ 89 h 179"/>
                  <a:gd name="T4" fmla="*/ 165 w 179"/>
                  <a:gd name="T5" fmla="*/ 89 h 179"/>
                  <a:gd name="T6" fmla="*/ 140 w 179"/>
                  <a:gd name="T7" fmla="*/ 140 h 179"/>
                  <a:gd name="T8" fmla="*/ 89 w 179"/>
                  <a:gd name="T9" fmla="*/ 165 h 179"/>
                  <a:gd name="T10" fmla="*/ 38 w 179"/>
                  <a:gd name="T11" fmla="*/ 140 h 179"/>
                  <a:gd name="T12" fmla="*/ 12 w 179"/>
                  <a:gd name="T13" fmla="*/ 89 h 179"/>
                  <a:gd name="T14" fmla="*/ 38 w 179"/>
                  <a:gd name="T15" fmla="*/ 38 h 179"/>
                  <a:gd name="T16" fmla="*/ 89 w 179"/>
                  <a:gd name="T17" fmla="*/ 25 h 179"/>
                  <a:gd name="T18" fmla="*/ 140 w 179"/>
                  <a:gd name="T19" fmla="*/ 38 h 179"/>
                  <a:gd name="T20" fmla="*/ 165 w 179"/>
                  <a:gd name="T21" fmla="*/ 89 h 179"/>
                  <a:gd name="T22" fmla="*/ 165 w 179"/>
                  <a:gd name="T23" fmla="*/ 89 h 179"/>
                  <a:gd name="T24" fmla="*/ 178 w 179"/>
                  <a:gd name="T25" fmla="*/ 89 h 179"/>
                  <a:gd name="T26" fmla="*/ 89 w 179"/>
                  <a:gd name="T27" fmla="*/ 0 h 179"/>
                  <a:gd name="T28" fmla="*/ 0 w 179"/>
                  <a:gd name="T29" fmla="*/ 89 h 179"/>
                  <a:gd name="T30" fmla="*/ 89 w 179"/>
                  <a:gd name="T31" fmla="*/ 178 h 179"/>
                  <a:gd name="T32" fmla="*/ 178 w 179"/>
                  <a:gd name="T33" fmla="*/ 89 h 179"/>
                  <a:gd name="T34" fmla="*/ 165 w 179"/>
                  <a:gd name="T35" fmla="*/ 8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9" h="179">
                    <a:moveTo>
                      <a:pt x="165" y="89"/>
                    </a:moveTo>
                    <a:lnTo>
                      <a:pt x="165" y="89"/>
                    </a:lnTo>
                    <a:lnTo>
                      <a:pt x="165" y="89"/>
                    </a:lnTo>
                    <a:cubicBezTo>
                      <a:pt x="165" y="114"/>
                      <a:pt x="152" y="127"/>
                      <a:pt x="140" y="140"/>
                    </a:cubicBezTo>
                    <a:cubicBezTo>
                      <a:pt x="127" y="153"/>
                      <a:pt x="114" y="165"/>
                      <a:pt x="89" y="165"/>
                    </a:cubicBezTo>
                    <a:cubicBezTo>
                      <a:pt x="76" y="165"/>
                      <a:pt x="51" y="153"/>
                      <a:pt x="38" y="140"/>
                    </a:cubicBezTo>
                    <a:cubicBezTo>
                      <a:pt x="25" y="127"/>
                      <a:pt x="12" y="114"/>
                      <a:pt x="12" y="89"/>
                    </a:cubicBezTo>
                    <a:cubicBezTo>
                      <a:pt x="12" y="76"/>
                      <a:pt x="25" y="51"/>
                      <a:pt x="38" y="38"/>
                    </a:cubicBezTo>
                    <a:cubicBezTo>
                      <a:pt x="51" y="25"/>
                      <a:pt x="76" y="25"/>
                      <a:pt x="89" y="25"/>
                    </a:cubicBezTo>
                    <a:cubicBezTo>
                      <a:pt x="114" y="25"/>
                      <a:pt x="127" y="25"/>
                      <a:pt x="140" y="38"/>
                    </a:cubicBezTo>
                    <a:cubicBezTo>
                      <a:pt x="152" y="51"/>
                      <a:pt x="165" y="76"/>
                      <a:pt x="165" y="89"/>
                    </a:cubicBezTo>
                    <a:lnTo>
                      <a:pt x="165" y="89"/>
                    </a:lnTo>
                    <a:cubicBezTo>
                      <a:pt x="178" y="89"/>
                      <a:pt x="178" y="89"/>
                      <a:pt x="178" y="89"/>
                    </a:cubicBezTo>
                    <a:cubicBezTo>
                      <a:pt x="178" y="38"/>
                      <a:pt x="140" y="0"/>
                      <a:pt x="89" y="0"/>
                    </a:cubicBezTo>
                    <a:cubicBezTo>
                      <a:pt x="38" y="0"/>
                      <a:pt x="0" y="38"/>
                      <a:pt x="0" y="89"/>
                    </a:cubicBezTo>
                    <a:cubicBezTo>
                      <a:pt x="0" y="140"/>
                      <a:pt x="38" y="178"/>
                      <a:pt x="89" y="178"/>
                    </a:cubicBezTo>
                    <a:cubicBezTo>
                      <a:pt x="140" y="178"/>
                      <a:pt x="178" y="140"/>
                      <a:pt x="178" y="89"/>
                    </a:cubicBezTo>
                    <a:lnTo>
                      <a:pt x="165" y="89"/>
                    </a:lnTo>
                  </a:path>
                </a:pathLst>
              </a:custGeom>
              <a:solidFill>
                <a:schemeClr val="bg1"/>
              </a:solid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dirty="0"/>
              </a:p>
            </p:txBody>
          </p:sp>
          <p:sp>
            <p:nvSpPr>
              <p:cNvPr id="11" name="Freeform 82">
                <a:extLst>
                  <a:ext uri="{FF2B5EF4-FFF2-40B4-BE49-F238E27FC236}">
                    <a16:creationId xmlns="" xmlns:a16="http://schemas.microsoft.com/office/drawing/2014/main" id="{78313B92-2566-BE4A-8F73-D2FF3DC8D6CE}"/>
                  </a:ext>
                </a:extLst>
              </p:cNvPr>
              <p:cNvSpPr>
                <a:spLocks noChangeArrowheads="1"/>
              </p:cNvSpPr>
              <p:nvPr/>
            </p:nvSpPr>
            <p:spPr bwMode="auto">
              <a:xfrm>
                <a:off x="12221786" y="6383204"/>
                <a:ext cx="43949" cy="41508"/>
              </a:xfrm>
              <a:custGeom>
                <a:avLst/>
                <a:gdLst>
                  <a:gd name="T0" fmla="*/ 64 w 78"/>
                  <a:gd name="T1" fmla="*/ 38 h 77"/>
                  <a:gd name="T2" fmla="*/ 64 w 78"/>
                  <a:gd name="T3" fmla="*/ 38 h 77"/>
                  <a:gd name="T4" fmla="*/ 51 w 78"/>
                  <a:gd name="T5" fmla="*/ 38 h 77"/>
                  <a:gd name="T6" fmla="*/ 38 w 78"/>
                  <a:gd name="T7" fmla="*/ 63 h 77"/>
                  <a:gd name="T8" fmla="*/ 26 w 78"/>
                  <a:gd name="T9" fmla="*/ 38 h 77"/>
                  <a:gd name="T10" fmla="*/ 38 w 78"/>
                  <a:gd name="T11" fmla="*/ 25 h 77"/>
                  <a:gd name="T12" fmla="*/ 51 w 78"/>
                  <a:gd name="T13" fmla="*/ 38 h 77"/>
                  <a:gd name="T14" fmla="*/ 64 w 78"/>
                  <a:gd name="T15" fmla="*/ 38 h 77"/>
                  <a:gd name="T16" fmla="*/ 77 w 78"/>
                  <a:gd name="T17" fmla="*/ 38 h 77"/>
                  <a:gd name="T18" fmla="*/ 38 w 78"/>
                  <a:gd name="T19" fmla="*/ 0 h 77"/>
                  <a:gd name="T20" fmla="*/ 0 w 78"/>
                  <a:gd name="T21" fmla="*/ 38 h 77"/>
                  <a:gd name="T22" fmla="*/ 38 w 78"/>
                  <a:gd name="T23" fmla="*/ 76 h 77"/>
                  <a:gd name="T24" fmla="*/ 77 w 78"/>
                  <a:gd name="T25" fmla="*/ 38 h 77"/>
                  <a:gd name="T26" fmla="*/ 64 w 78"/>
                  <a:gd name="T27" fmla="*/ 3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77">
                    <a:moveTo>
                      <a:pt x="64" y="38"/>
                    </a:moveTo>
                    <a:lnTo>
                      <a:pt x="64" y="38"/>
                    </a:lnTo>
                    <a:cubicBezTo>
                      <a:pt x="51" y="38"/>
                      <a:pt x="51" y="38"/>
                      <a:pt x="51" y="38"/>
                    </a:cubicBezTo>
                    <a:cubicBezTo>
                      <a:pt x="51" y="50"/>
                      <a:pt x="51" y="50"/>
                      <a:pt x="38" y="63"/>
                    </a:cubicBezTo>
                    <a:cubicBezTo>
                      <a:pt x="26" y="50"/>
                      <a:pt x="26" y="50"/>
                      <a:pt x="26" y="38"/>
                    </a:cubicBezTo>
                    <a:cubicBezTo>
                      <a:pt x="26" y="25"/>
                      <a:pt x="26" y="25"/>
                      <a:pt x="38" y="25"/>
                    </a:cubicBezTo>
                    <a:cubicBezTo>
                      <a:pt x="51" y="25"/>
                      <a:pt x="51" y="25"/>
                      <a:pt x="51" y="38"/>
                    </a:cubicBezTo>
                    <a:cubicBezTo>
                      <a:pt x="64" y="38"/>
                      <a:pt x="64" y="38"/>
                      <a:pt x="64" y="38"/>
                    </a:cubicBezTo>
                    <a:cubicBezTo>
                      <a:pt x="77" y="38"/>
                      <a:pt x="77" y="38"/>
                      <a:pt x="77" y="38"/>
                    </a:cubicBezTo>
                    <a:cubicBezTo>
                      <a:pt x="77" y="25"/>
                      <a:pt x="51" y="0"/>
                      <a:pt x="38" y="0"/>
                    </a:cubicBezTo>
                    <a:cubicBezTo>
                      <a:pt x="13" y="0"/>
                      <a:pt x="0" y="25"/>
                      <a:pt x="0" y="38"/>
                    </a:cubicBezTo>
                    <a:cubicBezTo>
                      <a:pt x="0" y="63"/>
                      <a:pt x="13" y="76"/>
                      <a:pt x="38" y="76"/>
                    </a:cubicBezTo>
                    <a:cubicBezTo>
                      <a:pt x="51" y="76"/>
                      <a:pt x="77" y="63"/>
                      <a:pt x="77" y="38"/>
                    </a:cubicBezTo>
                    <a:lnTo>
                      <a:pt x="64" y="38"/>
                    </a:lnTo>
                  </a:path>
                </a:pathLst>
              </a:custGeom>
              <a:solidFill>
                <a:schemeClr val="bg1"/>
              </a:solid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a:p>
            </p:txBody>
          </p:sp>
          <p:sp>
            <p:nvSpPr>
              <p:cNvPr id="13" name="Freeform 83">
                <a:extLst>
                  <a:ext uri="{FF2B5EF4-FFF2-40B4-BE49-F238E27FC236}">
                    <a16:creationId xmlns="" xmlns:a16="http://schemas.microsoft.com/office/drawing/2014/main" id="{423E933D-D2D7-CC48-B5F6-0A827A18BD80}"/>
                  </a:ext>
                </a:extLst>
              </p:cNvPr>
              <p:cNvSpPr>
                <a:spLocks noChangeArrowheads="1"/>
              </p:cNvSpPr>
              <p:nvPr/>
            </p:nvSpPr>
            <p:spPr bwMode="auto">
              <a:xfrm>
                <a:off x="12160747" y="6468660"/>
                <a:ext cx="63481" cy="63481"/>
              </a:xfrm>
              <a:custGeom>
                <a:avLst/>
                <a:gdLst>
                  <a:gd name="T0" fmla="*/ 102 w 115"/>
                  <a:gd name="T1" fmla="*/ 51 h 115"/>
                  <a:gd name="T2" fmla="*/ 102 w 115"/>
                  <a:gd name="T3" fmla="*/ 51 h 115"/>
                  <a:gd name="T4" fmla="*/ 89 w 115"/>
                  <a:gd name="T5" fmla="*/ 51 h 115"/>
                  <a:gd name="T6" fmla="*/ 51 w 115"/>
                  <a:gd name="T7" fmla="*/ 89 h 115"/>
                  <a:gd name="T8" fmla="*/ 13 w 115"/>
                  <a:gd name="T9" fmla="*/ 51 h 115"/>
                  <a:gd name="T10" fmla="*/ 51 w 115"/>
                  <a:gd name="T11" fmla="*/ 13 h 115"/>
                  <a:gd name="T12" fmla="*/ 89 w 115"/>
                  <a:gd name="T13" fmla="*/ 51 h 115"/>
                  <a:gd name="T14" fmla="*/ 102 w 115"/>
                  <a:gd name="T15" fmla="*/ 51 h 115"/>
                  <a:gd name="T16" fmla="*/ 114 w 115"/>
                  <a:gd name="T17" fmla="*/ 51 h 115"/>
                  <a:gd name="T18" fmla="*/ 51 w 115"/>
                  <a:gd name="T19" fmla="*/ 0 h 115"/>
                  <a:gd name="T20" fmla="*/ 0 w 115"/>
                  <a:gd name="T21" fmla="*/ 51 h 115"/>
                  <a:gd name="T22" fmla="*/ 51 w 115"/>
                  <a:gd name="T23" fmla="*/ 114 h 115"/>
                  <a:gd name="T24" fmla="*/ 114 w 115"/>
                  <a:gd name="T25" fmla="*/ 51 h 115"/>
                  <a:gd name="T26" fmla="*/ 102 w 115"/>
                  <a:gd name="T27" fmla="*/ 51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115">
                    <a:moveTo>
                      <a:pt x="102" y="51"/>
                    </a:moveTo>
                    <a:lnTo>
                      <a:pt x="102" y="51"/>
                    </a:lnTo>
                    <a:cubicBezTo>
                      <a:pt x="89" y="51"/>
                      <a:pt x="89" y="51"/>
                      <a:pt x="89" y="51"/>
                    </a:cubicBezTo>
                    <a:cubicBezTo>
                      <a:pt x="89" y="76"/>
                      <a:pt x="76" y="89"/>
                      <a:pt x="51" y="89"/>
                    </a:cubicBezTo>
                    <a:cubicBezTo>
                      <a:pt x="38" y="89"/>
                      <a:pt x="13" y="76"/>
                      <a:pt x="13" y="51"/>
                    </a:cubicBezTo>
                    <a:cubicBezTo>
                      <a:pt x="13" y="38"/>
                      <a:pt x="38" y="13"/>
                      <a:pt x="51" y="13"/>
                    </a:cubicBezTo>
                    <a:cubicBezTo>
                      <a:pt x="76" y="13"/>
                      <a:pt x="89" y="38"/>
                      <a:pt x="89" y="51"/>
                    </a:cubicBezTo>
                    <a:cubicBezTo>
                      <a:pt x="102" y="51"/>
                      <a:pt x="102" y="51"/>
                      <a:pt x="102" y="51"/>
                    </a:cubicBezTo>
                    <a:cubicBezTo>
                      <a:pt x="114" y="51"/>
                      <a:pt x="114" y="51"/>
                      <a:pt x="114" y="51"/>
                    </a:cubicBezTo>
                    <a:cubicBezTo>
                      <a:pt x="102" y="25"/>
                      <a:pt x="89" y="0"/>
                      <a:pt x="51" y="0"/>
                    </a:cubicBezTo>
                    <a:cubicBezTo>
                      <a:pt x="26" y="0"/>
                      <a:pt x="0" y="25"/>
                      <a:pt x="0" y="51"/>
                    </a:cubicBezTo>
                    <a:cubicBezTo>
                      <a:pt x="0" y="89"/>
                      <a:pt x="26" y="114"/>
                      <a:pt x="51" y="114"/>
                    </a:cubicBezTo>
                    <a:cubicBezTo>
                      <a:pt x="89" y="114"/>
                      <a:pt x="102" y="89"/>
                      <a:pt x="114" y="51"/>
                    </a:cubicBezTo>
                    <a:lnTo>
                      <a:pt x="102" y="51"/>
                    </a:lnTo>
                  </a:path>
                </a:pathLst>
              </a:custGeom>
              <a:solidFill>
                <a:schemeClr val="bg1"/>
              </a:solid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a:p>
            </p:txBody>
          </p:sp>
        </p:grpSp>
      </p:grpSp>
      <p:grpSp>
        <p:nvGrpSpPr>
          <p:cNvPr id="38" name="Group 37">
            <a:extLst>
              <a:ext uri="{FF2B5EF4-FFF2-40B4-BE49-F238E27FC236}">
                <a16:creationId xmlns="" xmlns:a16="http://schemas.microsoft.com/office/drawing/2014/main" id="{9C1FB069-2B2F-46C0-BB98-0A606B5C9182}"/>
              </a:ext>
            </a:extLst>
          </p:cNvPr>
          <p:cNvGrpSpPr/>
          <p:nvPr/>
        </p:nvGrpSpPr>
        <p:grpSpPr>
          <a:xfrm>
            <a:off x="5334000" y="2185972"/>
            <a:ext cx="1162425" cy="1158382"/>
            <a:chOff x="1858717" y="10942888"/>
            <a:chExt cx="1689672" cy="1702823"/>
          </a:xfrm>
          <a:solidFill>
            <a:srgbClr val="F1FF8B"/>
          </a:solidFill>
        </p:grpSpPr>
        <p:grpSp>
          <p:nvGrpSpPr>
            <p:cNvPr id="39" name="Group 38">
              <a:extLst>
                <a:ext uri="{FF2B5EF4-FFF2-40B4-BE49-F238E27FC236}">
                  <a16:creationId xmlns="" xmlns:a16="http://schemas.microsoft.com/office/drawing/2014/main" id="{AB1EF556-4208-47AC-BCB4-142EEE48F92C}"/>
                </a:ext>
              </a:extLst>
            </p:cNvPr>
            <p:cNvGrpSpPr/>
            <p:nvPr/>
          </p:nvGrpSpPr>
          <p:grpSpPr>
            <a:xfrm rot="7200000">
              <a:off x="1852141" y="10949464"/>
              <a:ext cx="1702823" cy="1689672"/>
              <a:chOff x="11558894" y="6365204"/>
              <a:chExt cx="632372" cy="627488"/>
            </a:xfrm>
            <a:grpFill/>
          </p:grpSpPr>
          <p:sp>
            <p:nvSpPr>
              <p:cNvPr id="44" name="Freeform 57">
                <a:extLst>
                  <a:ext uri="{FF2B5EF4-FFF2-40B4-BE49-F238E27FC236}">
                    <a16:creationId xmlns="" xmlns:a16="http://schemas.microsoft.com/office/drawing/2014/main" id="{57B9B4C4-76E7-478D-BAE9-E4011A4485E1}"/>
                  </a:ext>
                </a:extLst>
              </p:cNvPr>
              <p:cNvSpPr>
                <a:spLocks noChangeArrowheads="1"/>
              </p:cNvSpPr>
              <p:nvPr/>
            </p:nvSpPr>
            <p:spPr bwMode="auto">
              <a:xfrm>
                <a:off x="11666324" y="6472634"/>
                <a:ext cx="380888" cy="388212"/>
              </a:xfrm>
              <a:custGeom>
                <a:avLst/>
                <a:gdLst>
                  <a:gd name="T0" fmla="*/ 597 w 686"/>
                  <a:gd name="T1" fmla="*/ 508 h 699"/>
                  <a:gd name="T2" fmla="*/ 597 w 686"/>
                  <a:gd name="T3" fmla="*/ 508 h 699"/>
                  <a:gd name="T4" fmla="*/ 177 w 686"/>
                  <a:gd name="T5" fmla="*/ 609 h 699"/>
                  <a:gd name="T6" fmla="*/ 89 w 686"/>
                  <a:gd name="T7" fmla="*/ 190 h 699"/>
                  <a:gd name="T8" fmla="*/ 508 w 686"/>
                  <a:gd name="T9" fmla="*/ 89 h 699"/>
                  <a:gd name="T10" fmla="*/ 597 w 686"/>
                  <a:gd name="T11" fmla="*/ 508 h 699"/>
                </a:gdLst>
                <a:ahLst/>
                <a:cxnLst>
                  <a:cxn ang="0">
                    <a:pos x="T0" y="T1"/>
                  </a:cxn>
                  <a:cxn ang="0">
                    <a:pos x="T2" y="T3"/>
                  </a:cxn>
                  <a:cxn ang="0">
                    <a:pos x="T4" y="T5"/>
                  </a:cxn>
                  <a:cxn ang="0">
                    <a:pos x="T6" y="T7"/>
                  </a:cxn>
                  <a:cxn ang="0">
                    <a:pos x="T8" y="T9"/>
                  </a:cxn>
                  <a:cxn ang="0">
                    <a:pos x="T10" y="T11"/>
                  </a:cxn>
                </a:cxnLst>
                <a:rect l="0" t="0" r="r" b="b"/>
                <a:pathLst>
                  <a:path w="686" h="699">
                    <a:moveTo>
                      <a:pt x="597" y="508"/>
                    </a:moveTo>
                    <a:lnTo>
                      <a:pt x="597" y="508"/>
                    </a:lnTo>
                    <a:cubicBezTo>
                      <a:pt x="508" y="647"/>
                      <a:pt x="317" y="698"/>
                      <a:pt x="177" y="609"/>
                    </a:cubicBezTo>
                    <a:cubicBezTo>
                      <a:pt x="38" y="520"/>
                      <a:pt x="0" y="330"/>
                      <a:pt x="89" y="190"/>
                    </a:cubicBezTo>
                    <a:cubicBezTo>
                      <a:pt x="177" y="38"/>
                      <a:pt x="355" y="0"/>
                      <a:pt x="508" y="89"/>
                    </a:cubicBezTo>
                    <a:cubicBezTo>
                      <a:pt x="647" y="177"/>
                      <a:pt x="685" y="368"/>
                      <a:pt x="597" y="50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dirty="0"/>
              </a:p>
            </p:txBody>
          </p:sp>
          <p:sp>
            <p:nvSpPr>
              <p:cNvPr id="45" name="Freeform 58">
                <a:extLst>
                  <a:ext uri="{FF2B5EF4-FFF2-40B4-BE49-F238E27FC236}">
                    <a16:creationId xmlns="" xmlns:a16="http://schemas.microsoft.com/office/drawing/2014/main" id="{9C52D0F2-E96C-42D4-8EFE-F85231BA1B64}"/>
                  </a:ext>
                </a:extLst>
              </p:cNvPr>
              <p:cNvSpPr>
                <a:spLocks noChangeArrowheads="1"/>
              </p:cNvSpPr>
              <p:nvPr/>
            </p:nvSpPr>
            <p:spPr bwMode="auto">
              <a:xfrm>
                <a:off x="11812820" y="6753416"/>
                <a:ext cx="36623" cy="205094"/>
              </a:xfrm>
              <a:custGeom>
                <a:avLst/>
                <a:gdLst>
                  <a:gd name="T0" fmla="*/ 0 w 65"/>
                  <a:gd name="T1" fmla="*/ 37 h 369"/>
                  <a:gd name="T2" fmla="*/ 0 w 65"/>
                  <a:gd name="T3" fmla="*/ 37 h 369"/>
                  <a:gd name="T4" fmla="*/ 0 w 65"/>
                  <a:gd name="T5" fmla="*/ 329 h 369"/>
                  <a:gd name="T6" fmla="*/ 39 w 65"/>
                  <a:gd name="T7" fmla="*/ 368 h 369"/>
                  <a:gd name="T8" fmla="*/ 64 w 65"/>
                  <a:gd name="T9" fmla="*/ 329 h 369"/>
                  <a:gd name="T10" fmla="*/ 64 w 65"/>
                  <a:gd name="T11" fmla="*/ 37 h 369"/>
                  <a:gd name="T12" fmla="*/ 26 w 65"/>
                  <a:gd name="T13" fmla="*/ 0 h 369"/>
                  <a:gd name="T14" fmla="*/ 0 w 65"/>
                  <a:gd name="T15" fmla="*/ 37 h 3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369">
                    <a:moveTo>
                      <a:pt x="0" y="37"/>
                    </a:moveTo>
                    <a:lnTo>
                      <a:pt x="0" y="37"/>
                    </a:lnTo>
                    <a:cubicBezTo>
                      <a:pt x="0" y="329"/>
                      <a:pt x="0" y="329"/>
                      <a:pt x="0" y="329"/>
                    </a:cubicBezTo>
                    <a:cubicBezTo>
                      <a:pt x="0" y="355"/>
                      <a:pt x="13" y="368"/>
                      <a:pt x="39" y="368"/>
                    </a:cubicBezTo>
                    <a:cubicBezTo>
                      <a:pt x="51" y="368"/>
                      <a:pt x="64" y="355"/>
                      <a:pt x="64" y="329"/>
                    </a:cubicBezTo>
                    <a:cubicBezTo>
                      <a:pt x="64" y="37"/>
                      <a:pt x="64" y="37"/>
                      <a:pt x="64" y="37"/>
                    </a:cubicBezTo>
                    <a:cubicBezTo>
                      <a:pt x="64" y="12"/>
                      <a:pt x="51" y="0"/>
                      <a:pt x="26" y="0"/>
                    </a:cubicBezTo>
                    <a:cubicBezTo>
                      <a:pt x="13" y="0"/>
                      <a:pt x="0" y="25"/>
                      <a:pt x="0" y="3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a:p>
            </p:txBody>
          </p:sp>
          <p:sp>
            <p:nvSpPr>
              <p:cNvPr id="46" name="Freeform 59">
                <a:extLst>
                  <a:ext uri="{FF2B5EF4-FFF2-40B4-BE49-F238E27FC236}">
                    <a16:creationId xmlns="" xmlns:a16="http://schemas.microsoft.com/office/drawing/2014/main" id="{9AA657F3-F7F0-4C29-B93B-D5A9E1A81BA1}"/>
                  </a:ext>
                </a:extLst>
              </p:cNvPr>
              <p:cNvSpPr>
                <a:spLocks noChangeArrowheads="1"/>
              </p:cNvSpPr>
              <p:nvPr/>
            </p:nvSpPr>
            <p:spPr bwMode="auto">
              <a:xfrm>
                <a:off x="11610167" y="6477517"/>
                <a:ext cx="175795" cy="126963"/>
              </a:xfrm>
              <a:custGeom>
                <a:avLst/>
                <a:gdLst>
                  <a:gd name="T0" fmla="*/ 13 w 319"/>
                  <a:gd name="T1" fmla="*/ 64 h 230"/>
                  <a:gd name="T2" fmla="*/ 13 w 319"/>
                  <a:gd name="T3" fmla="*/ 64 h 230"/>
                  <a:gd name="T4" fmla="*/ 254 w 319"/>
                  <a:gd name="T5" fmla="*/ 216 h 230"/>
                  <a:gd name="T6" fmla="*/ 305 w 319"/>
                  <a:gd name="T7" fmla="*/ 203 h 230"/>
                  <a:gd name="T8" fmla="*/ 292 w 319"/>
                  <a:gd name="T9" fmla="*/ 165 h 230"/>
                  <a:gd name="T10" fmla="*/ 51 w 319"/>
                  <a:gd name="T11" fmla="*/ 13 h 230"/>
                  <a:gd name="T12" fmla="*/ 0 w 319"/>
                  <a:gd name="T13" fmla="*/ 26 h 230"/>
                  <a:gd name="T14" fmla="*/ 13 w 319"/>
                  <a:gd name="T15" fmla="*/ 64 h 2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9" h="230">
                    <a:moveTo>
                      <a:pt x="13" y="64"/>
                    </a:moveTo>
                    <a:lnTo>
                      <a:pt x="13" y="64"/>
                    </a:lnTo>
                    <a:cubicBezTo>
                      <a:pt x="254" y="216"/>
                      <a:pt x="254" y="216"/>
                      <a:pt x="254" y="216"/>
                    </a:cubicBezTo>
                    <a:cubicBezTo>
                      <a:pt x="267" y="229"/>
                      <a:pt x="292" y="229"/>
                      <a:pt x="305" y="203"/>
                    </a:cubicBezTo>
                    <a:cubicBezTo>
                      <a:pt x="318" y="191"/>
                      <a:pt x="305" y="178"/>
                      <a:pt x="292" y="165"/>
                    </a:cubicBezTo>
                    <a:cubicBezTo>
                      <a:pt x="51" y="13"/>
                      <a:pt x="51" y="13"/>
                      <a:pt x="51" y="13"/>
                    </a:cubicBezTo>
                    <a:cubicBezTo>
                      <a:pt x="38" y="0"/>
                      <a:pt x="13" y="0"/>
                      <a:pt x="0" y="26"/>
                    </a:cubicBezTo>
                    <a:cubicBezTo>
                      <a:pt x="0" y="39"/>
                      <a:pt x="0" y="64"/>
                      <a:pt x="13" y="6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a:p>
            </p:txBody>
          </p:sp>
          <p:sp>
            <p:nvSpPr>
              <p:cNvPr id="47" name="Freeform 60">
                <a:extLst>
                  <a:ext uri="{FF2B5EF4-FFF2-40B4-BE49-F238E27FC236}">
                    <a16:creationId xmlns="" xmlns:a16="http://schemas.microsoft.com/office/drawing/2014/main" id="{FDE9E553-2A57-4A68-B5ED-1671A4BA2DC9}"/>
                  </a:ext>
                </a:extLst>
              </p:cNvPr>
              <p:cNvSpPr>
                <a:spLocks noChangeArrowheads="1"/>
              </p:cNvSpPr>
              <p:nvPr/>
            </p:nvSpPr>
            <p:spPr bwMode="auto">
              <a:xfrm>
                <a:off x="11910483" y="6401827"/>
                <a:ext cx="126963" cy="197770"/>
              </a:xfrm>
              <a:custGeom>
                <a:avLst/>
                <a:gdLst>
                  <a:gd name="T0" fmla="*/ 64 w 230"/>
                  <a:gd name="T1" fmla="*/ 342 h 356"/>
                  <a:gd name="T2" fmla="*/ 64 w 230"/>
                  <a:gd name="T3" fmla="*/ 342 h 356"/>
                  <a:gd name="T4" fmla="*/ 216 w 230"/>
                  <a:gd name="T5" fmla="*/ 50 h 356"/>
                  <a:gd name="T6" fmla="*/ 203 w 230"/>
                  <a:gd name="T7" fmla="*/ 13 h 356"/>
                  <a:gd name="T8" fmla="*/ 165 w 230"/>
                  <a:gd name="T9" fmla="*/ 25 h 356"/>
                  <a:gd name="T10" fmla="*/ 0 w 230"/>
                  <a:gd name="T11" fmla="*/ 304 h 356"/>
                  <a:gd name="T12" fmla="*/ 13 w 230"/>
                  <a:gd name="T13" fmla="*/ 355 h 356"/>
                  <a:gd name="T14" fmla="*/ 64 w 230"/>
                  <a:gd name="T15" fmla="*/ 342 h 3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0" h="356">
                    <a:moveTo>
                      <a:pt x="64" y="342"/>
                    </a:moveTo>
                    <a:lnTo>
                      <a:pt x="64" y="342"/>
                    </a:lnTo>
                    <a:cubicBezTo>
                      <a:pt x="216" y="50"/>
                      <a:pt x="216" y="50"/>
                      <a:pt x="216" y="50"/>
                    </a:cubicBezTo>
                    <a:cubicBezTo>
                      <a:pt x="229" y="38"/>
                      <a:pt x="229" y="13"/>
                      <a:pt x="203" y="13"/>
                    </a:cubicBezTo>
                    <a:cubicBezTo>
                      <a:pt x="190" y="0"/>
                      <a:pt x="165" y="0"/>
                      <a:pt x="165" y="25"/>
                    </a:cubicBezTo>
                    <a:cubicBezTo>
                      <a:pt x="0" y="304"/>
                      <a:pt x="0" y="304"/>
                      <a:pt x="0" y="304"/>
                    </a:cubicBezTo>
                    <a:cubicBezTo>
                      <a:pt x="0" y="317"/>
                      <a:pt x="0" y="342"/>
                      <a:pt x="13" y="355"/>
                    </a:cubicBezTo>
                    <a:cubicBezTo>
                      <a:pt x="38" y="355"/>
                      <a:pt x="51" y="355"/>
                      <a:pt x="64" y="342"/>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a:p>
            </p:txBody>
          </p:sp>
          <p:sp>
            <p:nvSpPr>
              <p:cNvPr id="48" name="Freeform 61">
                <a:extLst>
                  <a:ext uri="{FF2B5EF4-FFF2-40B4-BE49-F238E27FC236}">
                    <a16:creationId xmlns="" xmlns:a16="http://schemas.microsoft.com/office/drawing/2014/main" id="{3AA4C1CB-5F48-4257-9D7D-B55D54E93579}"/>
                  </a:ext>
                </a:extLst>
              </p:cNvPr>
              <p:cNvSpPr>
                <a:spLocks noChangeArrowheads="1"/>
              </p:cNvSpPr>
              <p:nvPr/>
            </p:nvSpPr>
            <p:spPr bwMode="auto">
              <a:xfrm>
                <a:off x="11595517" y="6689935"/>
                <a:ext cx="153821" cy="56157"/>
              </a:xfrm>
              <a:custGeom>
                <a:avLst/>
                <a:gdLst>
                  <a:gd name="T0" fmla="*/ 241 w 280"/>
                  <a:gd name="T1" fmla="*/ 0 h 103"/>
                  <a:gd name="T2" fmla="*/ 241 w 280"/>
                  <a:gd name="T3" fmla="*/ 0 h 103"/>
                  <a:gd name="T4" fmla="*/ 38 w 280"/>
                  <a:gd name="T5" fmla="*/ 26 h 103"/>
                  <a:gd name="T6" fmla="*/ 13 w 280"/>
                  <a:gd name="T7" fmla="*/ 64 h 103"/>
                  <a:gd name="T8" fmla="*/ 50 w 280"/>
                  <a:gd name="T9" fmla="*/ 89 h 103"/>
                  <a:gd name="T10" fmla="*/ 254 w 280"/>
                  <a:gd name="T11" fmla="*/ 76 h 103"/>
                  <a:gd name="T12" fmla="*/ 279 w 280"/>
                  <a:gd name="T13" fmla="*/ 38 h 103"/>
                  <a:gd name="T14" fmla="*/ 241 w 280"/>
                  <a:gd name="T15" fmla="*/ 0 h 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0" h="103">
                    <a:moveTo>
                      <a:pt x="241" y="0"/>
                    </a:moveTo>
                    <a:lnTo>
                      <a:pt x="241" y="0"/>
                    </a:lnTo>
                    <a:cubicBezTo>
                      <a:pt x="38" y="26"/>
                      <a:pt x="38" y="26"/>
                      <a:pt x="38" y="26"/>
                    </a:cubicBezTo>
                    <a:cubicBezTo>
                      <a:pt x="25" y="26"/>
                      <a:pt x="0" y="51"/>
                      <a:pt x="13" y="64"/>
                    </a:cubicBezTo>
                    <a:cubicBezTo>
                      <a:pt x="13" y="89"/>
                      <a:pt x="25" y="102"/>
                      <a:pt x="50" y="89"/>
                    </a:cubicBezTo>
                    <a:cubicBezTo>
                      <a:pt x="254" y="76"/>
                      <a:pt x="254" y="76"/>
                      <a:pt x="254" y="76"/>
                    </a:cubicBezTo>
                    <a:cubicBezTo>
                      <a:pt x="267" y="76"/>
                      <a:pt x="279" y="51"/>
                      <a:pt x="279" y="38"/>
                    </a:cubicBezTo>
                    <a:cubicBezTo>
                      <a:pt x="279" y="13"/>
                      <a:pt x="254" y="0"/>
                      <a:pt x="241"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a:p>
            </p:txBody>
          </p:sp>
          <p:sp>
            <p:nvSpPr>
              <p:cNvPr id="49" name="Freeform 62">
                <a:extLst>
                  <a:ext uri="{FF2B5EF4-FFF2-40B4-BE49-F238E27FC236}">
                    <a16:creationId xmlns="" xmlns:a16="http://schemas.microsoft.com/office/drawing/2014/main" id="{ED2CBB52-855F-481D-805A-3F981791F891}"/>
                  </a:ext>
                </a:extLst>
              </p:cNvPr>
              <p:cNvSpPr>
                <a:spLocks noChangeArrowheads="1"/>
              </p:cNvSpPr>
              <p:nvPr/>
            </p:nvSpPr>
            <p:spPr bwMode="auto">
              <a:xfrm>
                <a:off x="11842119" y="6387177"/>
                <a:ext cx="48832" cy="246602"/>
              </a:xfrm>
              <a:custGeom>
                <a:avLst/>
                <a:gdLst>
                  <a:gd name="T0" fmla="*/ 26 w 90"/>
                  <a:gd name="T1" fmla="*/ 39 h 446"/>
                  <a:gd name="T2" fmla="*/ 26 w 90"/>
                  <a:gd name="T3" fmla="*/ 39 h 446"/>
                  <a:gd name="T4" fmla="*/ 0 w 90"/>
                  <a:gd name="T5" fmla="*/ 407 h 446"/>
                  <a:gd name="T6" fmla="*/ 38 w 90"/>
                  <a:gd name="T7" fmla="*/ 445 h 446"/>
                  <a:gd name="T8" fmla="*/ 63 w 90"/>
                  <a:gd name="T9" fmla="*/ 407 h 446"/>
                  <a:gd name="T10" fmla="*/ 89 w 90"/>
                  <a:gd name="T11" fmla="*/ 39 h 446"/>
                  <a:gd name="T12" fmla="*/ 51 w 90"/>
                  <a:gd name="T13" fmla="*/ 0 h 446"/>
                  <a:gd name="T14" fmla="*/ 26 w 90"/>
                  <a:gd name="T15" fmla="*/ 39 h 4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 h="446">
                    <a:moveTo>
                      <a:pt x="26" y="39"/>
                    </a:moveTo>
                    <a:lnTo>
                      <a:pt x="26" y="39"/>
                    </a:lnTo>
                    <a:cubicBezTo>
                      <a:pt x="0" y="407"/>
                      <a:pt x="0" y="407"/>
                      <a:pt x="0" y="407"/>
                    </a:cubicBezTo>
                    <a:cubicBezTo>
                      <a:pt x="0" y="419"/>
                      <a:pt x="13" y="445"/>
                      <a:pt x="38" y="445"/>
                    </a:cubicBezTo>
                    <a:cubicBezTo>
                      <a:pt x="51" y="445"/>
                      <a:pt x="63" y="432"/>
                      <a:pt x="63" y="407"/>
                    </a:cubicBezTo>
                    <a:cubicBezTo>
                      <a:pt x="89" y="39"/>
                      <a:pt x="89" y="39"/>
                      <a:pt x="89" y="39"/>
                    </a:cubicBezTo>
                    <a:cubicBezTo>
                      <a:pt x="89" y="26"/>
                      <a:pt x="76" y="0"/>
                      <a:pt x="51" y="0"/>
                    </a:cubicBezTo>
                    <a:cubicBezTo>
                      <a:pt x="38" y="0"/>
                      <a:pt x="26" y="13"/>
                      <a:pt x="26" y="3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a:p>
            </p:txBody>
          </p:sp>
          <p:sp>
            <p:nvSpPr>
              <p:cNvPr id="50" name="Freeform 63">
                <a:extLst>
                  <a:ext uri="{FF2B5EF4-FFF2-40B4-BE49-F238E27FC236}">
                    <a16:creationId xmlns="" xmlns:a16="http://schemas.microsoft.com/office/drawing/2014/main" id="{6E3C5A8E-ED83-464D-826D-E215B5475406}"/>
                  </a:ext>
                </a:extLst>
              </p:cNvPr>
              <p:cNvSpPr>
                <a:spLocks noChangeArrowheads="1"/>
              </p:cNvSpPr>
              <p:nvPr/>
            </p:nvSpPr>
            <p:spPr bwMode="auto">
              <a:xfrm>
                <a:off x="11883625" y="6528789"/>
                <a:ext cx="268575" cy="134288"/>
              </a:xfrm>
              <a:custGeom>
                <a:avLst/>
                <a:gdLst>
                  <a:gd name="T0" fmla="*/ 254 w 484"/>
                  <a:gd name="T1" fmla="*/ 13 h 243"/>
                  <a:gd name="T2" fmla="*/ 254 w 484"/>
                  <a:gd name="T3" fmla="*/ 13 h 243"/>
                  <a:gd name="T4" fmla="*/ 0 w 484"/>
                  <a:gd name="T5" fmla="*/ 242 h 243"/>
                  <a:gd name="T6" fmla="*/ 445 w 484"/>
                  <a:gd name="T7" fmla="*/ 242 h 243"/>
                  <a:gd name="T8" fmla="*/ 470 w 484"/>
                  <a:gd name="T9" fmla="*/ 203 h 243"/>
                  <a:gd name="T10" fmla="*/ 445 w 484"/>
                  <a:gd name="T11" fmla="*/ 165 h 243"/>
                  <a:gd name="T12" fmla="*/ 178 w 484"/>
                  <a:gd name="T13" fmla="*/ 178 h 243"/>
                  <a:gd name="T14" fmla="*/ 305 w 484"/>
                  <a:gd name="T15" fmla="*/ 64 h 243"/>
                  <a:gd name="T16" fmla="*/ 305 w 484"/>
                  <a:gd name="T17" fmla="*/ 13 h 243"/>
                  <a:gd name="T18" fmla="*/ 254 w 484"/>
                  <a:gd name="T19" fmla="*/ 1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4" h="243">
                    <a:moveTo>
                      <a:pt x="254" y="13"/>
                    </a:moveTo>
                    <a:lnTo>
                      <a:pt x="254" y="13"/>
                    </a:lnTo>
                    <a:cubicBezTo>
                      <a:pt x="0" y="242"/>
                      <a:pt x="0" y="242"/>
                      <a:pt x="0" y="242"/>
                    </a:cubicBezTo>
                    <a:cubicBezTo>
                      <a:pt x="445" y="242"/>
                      <a:pt x="445" y="242"/>
                      <a:pt x="445" y="242"/>
                    </a:cubicBezTo>
                    <a:cubicBezTo>
                      <a:pt x="458" y="242"/>
                      <a:pt x="483" y="229"/>
                      <a:pt x="470" y="203"/>
                    </a:cubicBezTo>
                    <a:cubicBezTo>
                      <a:pt x="470" y="191"/>
                      <a:pt x="458" y="165"/>
                      <a:pt x="445" y="165"/>
                    </a:cubicBezTo>
                    <a:cubicBezTo>
                      <a:pt x="178" y="178"/>
                      <a:pt x="178" y="178"/>
                      <a:pt x="178" y="178"/>
                    </a:cubicBezTo>
                    <a:cubicBezTo>
                      <a:pt x="305" y="64"/>
                      <a:pt x="305" y="64"/>
                      <a:pt x="305" y="64"/>
                    </a:cubicBezTo>
                    <a:cubicBezTo>
                      <a:pt x="318" y="51"/>
                      <a:pt x="318" y="25"/>
                      <a:pt x="305" y="13"/>
                    </a:cubicBezTo>
                    <a:cubicBezTo>
                      <a:pt x="292" y="0"/>
                      <a:pt x="267" y="0"/>
                      <a:pt x="254" y="13"/>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a:p>
            </p:txBody>
          </p:sp>
          <p:sp>
            <p:nvSpPr>
              <p:cNvPr id="51" name="Freeform 64">
                <a:extLst>
                  <a:ext uri="{FF2B5EF4-FFF2-40B4-BE49-F238E27FC236}">
                    <a16:creationId xmlns="" xmlns:a16="http://schemas.microsoft.com/office/drawing/2014/main" id="{EF4B8084-0355-4FD6-8727-C9558CA0BB7A}"/>
                  </a:ext>
                </a:extLst>
              </p:cNvPr>
              <p:cNvSpPr>
                <a:spLocks noChangeArrowheads="1"/>
              </p:cNvSpPr>
              <p:nvPr/>
            </p:nvSpPr>
            <p:spPr bwMode="auto">
              <a:xfrm>
                <a:off x="11671207" y="6716793"/>
                <a:ext cx="119637" cy="153820"/>
              </a:xfrm>
              <a:custGeom>
                <a:avLst/>
                <a:gdLst>
                  <a:gd name="T0" fmla="*/ 153 w 217"/>
                  <a:gd name="T1" fmla="*/ 13 h 280"/>
                  <a:gd name="T2" fmla="*/ 153 w 217"/>
                  <a:gd name="T3" fmla="*/ 13 h 280"/>
                  <a:gd name="T4" fmla="*/ 13 w 217"/>
                  <a:gd name="T5" fmla="*/ 228 h 280"/>
                  <a:gd name="T6" fmla="*/ 26 w 217"/>
                  <a:gd name="T7" fmla="*/ 267 h 280"/>
                  <a:gd name="T8" fmla="*/ 64 w 217"/>
                  <a:gd name="T9" fmla="*/ 267 h 280"/>
                  <a:gd name="T10" fmla="*/ 216 w 217"/>
                  <a:gd name="T11" fmla="*/ 64 h 280"/>
                  <a:gd name="T12" fmla="*/ 204 w 217"/>
                  <a:gd name="T13" fmla="*/ 13 h 280"/>
                  <a:gd name="T14" fmla="*/ 153 w 217"/>
                  <a:gd name="T15" fmla="*/ 13 h 2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7" h="280">
                    <a:moveTo>
                      <a:pt x="153" y="13"/>
                    </a:moveTo>
                    <a:lnTo>
                      <a:pt x="153" y="13"/>
                    </a:lnTo>
                    <a:cubicBezTo>
                      <a:pt x="13" y="228"/>
                      <a:pt x="13" y="228"/>
                      <a:pt x="13" y="228"/>
                    </a:cubicBezTo>
                    <a:cubicBezTo>
                      <a:pt x="0" y="241"/>
                      <a:pt x="0" y="267"/>
                      <a:pt x="26" y="267"/>
                    </a:cubicBezTo>
                    <a:cubicBezTo>
                      <a:pt x="39" y="279"/>
                      <a:pt x="51" y="279"/>
                      <a:pt x="64" y="267"/>
                    </a:cubicBezTo>
                    <a:cubicBezTo>
                      <a:pt x="216" y="64"/>
                      <a:pt x="216" y="64"/>
                      <a:pt x="216" y="64"/>
                    </a:cubicBezTo>
                    <a:cubicBezTo>
                      <a:pt x="216" y="38"/>
                      <a:pt x="216" y="25"/>
                      <a:pt x="204" y="13"/>
                    </a:cubicBezTo>
                    <a:cubicBezTo>
                      <a:pt x="191" y="0"/>
                      <a:pt x="165" y="0"/>
                      <a:pt x="153" y="13"/>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dirty="0"/>
              </a:p>
            </p:txBody>
          </p:sp>
          <p:sp>
            <p:nvSpPr>
              <p:cNvPr id="52" name="Freeform 65">
                <a:extLst>
                  <a:ext uri="{FF2B5EF4-FFF2-40B4-BE49-F238E27FC236}">
                    <a16:creationId xmlns="" xmlns:a16="http://schemas.microsoft.com/office/drawing/2014/main" id="{3C2F45EC-E75B-43BE-98FA-C5952C8DE94C}"/>
                  </a:ext>
                </a:extLst>
              </p:cNvPr>
              <p:cNvSpPr>
                <a:spLocks noChangeArrowheads="1"/>
              </p:cNvSpPr>
              <p:nvPr/>
            </p:nvSpPr>
            <p:spPr bwMode="auto">
              <a:xfrm>
                <a:off x="11854326" y="6704584"/>
                <a:ext cx="97664" cy="183120"/>
              </a:xfrm>
              <a:custGeom>
                <a:avLst/>
                <a:gdLst>
                  <a:gd name="T0" fmla="*/ 0 w 178"/>
                  <a:gd name="T1" fmla="*/ 50 h 331"/>
                  <a:gd name="T2" fmla="*/ 0 w 178"/>
                  <a:gd name="T3" fmla="*/ 50 h 331"/>
                  <a:gd name="T4" fmla="*/ 101 w 178"/>
                  <a:gd name="T5" fmla="*/ 304 h 331"/>
                  <a:gd name="T6" fmla="*/ 152 w 178"/>
                  <a:gd name="T7" fmla="*/ 330 h 331"/>
                  <a:gd name="T8" fmla="*/ 165 w 178"/>
                  <a:gd name="T9" fmla="*/ 279 h 331"/>
                  <a:gd name="T10" fmla="*/ 63 w 178"/>
                  <a:gd name="T11" fmla="*/ 25 h 331"/>
                  <a:gd name="T12" fmla="*/ 25 w 178"/>
                  <a:gd name="T13" fmla="*/ 0 h 331"/>
                  <a:gd name="T14" fmla="*/ 0 w 178"/>
                  <a:gd name="T15" fmla="*/ 50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8" h="331">
                    <a:moveTo>
                      <a:pt x="0" y="50"/>
                    </a:moveTo>
                    <a:lnTo>
                      <a:pt x="0" y="50"/>
                    </a:lnTo>
                    <a:cubicBezTo>
                      <a:pt x="101" y="304"/>
                      <a:pt x="101" y="304"/>
                      <a:pt x="101" y="304"/>
                    </a:cubicBezTo>
                    <a:cubicBezTo>
                      <a:pt x="114" y="317"/>
                      <a:pt x="139" y="330"/>
                      <a:pt x="152" y="330"/>
                    </a:cubicBezTo>
                    <a:cubicBezTo>
                      <a:pt x="165" y="317"/>
                      <a:pt x="177" y="292"/>
                      <a:pt x="165" y="279"/>
                    </a:cubicBezTo>
                    <a:cubicBezTo>
                      <a:pt x="63" y="25"/>
                      <a:pt x="63" y="25"/>
                      <a:pt x="63" y="25"/>
                    </a:cubicBezTo>
                    <a:cubicBezTo>
                      <a:pt x="63" y="12"/>
                      <a:pt x="37" y="0"/>
                      <a:pt x="25" y="0"/>
                    </a:cubicBezTo>
                    <a:cubicBezTo>
                      <a:pt x="0" y="12"/>
                      <a:pt x="0" y="38"/>
                      <a:pt x="0" y="5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a:p>
            </p:txBody>
          </p:sp>
          <p:sp>
            <p:nvSpPr>
              <p:cNvPr id="53" name="Freeform 66">
                <a:extLst>
                  <a:ext uri="{FF2B5EF4-FFF2-40B4-BE49-F238E27FC236}">
                    <a16:creationId xmlns="" xmlns:a16="http://schemas.microsoft.com/office/drawing/2014/main" id="{54806D1D-5010-40CF-8F2C-D0D261B6BB88}"/>
                  </a:ext>
                </a:extLst>
              </p:cNvPr>
              <p:cNvSpPr>
                <a:spLocks noChangeArrowheads="1"/>
              </p:cNvSpPr>
              <p:nvPr/>
            </p:nvSpPr>
            <p:spPr bwMode="auto">
              <a:xfrm>
                <a:off x="11898275" y="6682611"/>
                <a:ext cx="183120" cy="141612"/>
              </a:xfrm>
              <a:custGeom>
                <a:avLst/>
                <a:gdLst>
                  <a:gd name="T0" fmla="*/ 12 w 331"/>
                  <a:gd name="T1" fmla="*/ 64 h 255"/>
                  <a:gd name="T2" fmla="*/ 12 w 331"/>
                  <a:gd name="T3" fmla="*/ 64 h 255"/>
                  <a:gd name="T4" fmla="*/ 266 w 331"/>
                  <a:gd name="T5" fmla="*/ 242 h 255"/>
                  <a:gd name="T6" fmla="*/ 317 w 331"/>
                  <a:gd name="T7" fmla="*/ 229 h 255"/>
                  <a:gd name="T8" fmla="*/ 304 w 331"/>
                  <a:gd name="T9" fmla="*/ 178 h 255"/>
                  <a:gd name="T10" fmla="*/ 50 w 331"/>
                  <a:gd name="T11" fmla="*/ 13 h 255"/>
                  <a:gd name="T12" fmla="*/ 0 w 331"/>
                  <a:gd name="T13" fmla="*/ 13 h 255"/>
                  <a:gd name="T14" fmla="*/ 12 w 331"/>
                  <a:gd name="T15" fmla="*/ 64 h 2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1" h="255">
                    <a:moveTo>
                      <a:pt x="12" y="64"/>
                    </a:moveTo>
                    <a:lnTo>
                      <a:pt x="12" y="64"/>
                    </a:lnTo>
                    <a:cubicBezTo>
                      <a:pt x="266" y="242"/>
                      <a:pt x="266" y="242"/>
                      <a:pt x="266" y="242"/>
                    </a:cubicBezTo>
                    <a:cubicBezTo>
                      <a:pt x="292" y="254"/>
                      <a:pt x="304" y="242"/>
                      <a:pt x="317" y="229"/>
                    </a:cubicBezTo>
                    <a:cubicBezTo>
                      <a:pt x="330" y="217"/>
                      <a:pt x="330" y="191"/>
                      <a:pt x="304" y="178"/>
                    </a:cubicBezTo>
                    <a:cubicBezTo>
                      <a:pt x="50" y="13"/>
                      <a:pt x="50" y="13"/>
                      <a:pt x="50" y="13"/>
                    </a:cubicBezTo>
                    <a:cubicBezTo>
                      <a:pt x="38" y="0"/>
                      <a:pt x="12" y="0"/>
                      <a:pt x="0" y="13"/>
                    </a:cubicBezTo>
                    <a:cubicBezTo>
                      <a:pt x="0" y="39"/>
                      <a:pt x="0" y="51"/>
                      <a:pt x="12" y="6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dirty="0"/>
              </a:p>
            </p:txBody>
          </p:sp>
          <p:sp>
            <p:nvSpPr>
              <p:cNvPr id="54" name="Freeform 67">
                <a:extLst>
                  <a:ext uri="{FF2B5EF4-FFF2-40B4-BE49-F238E27FC236}">
                    <a16:creationId xmlns="" xmlns:a16="http://schemas.microsoft.com/office/drawing/2014/main" id="{A69580BB-B9D0-4437-9599-5003906C5FBA}"/>
                  </a:ext>
                </a:extLst>
              </p:cNvPr>
              <p:cNvSpPr>
                <a:spLocks noChangeArrowheads="1"/>
              </p:cNvSpPr>
              <p:nvPr/>
            </p:nvSpPr>
            <p:spPr bwMode="auto">
              <a:xfrm>
                <a:off x="11629700" y="6592271"/>
                <a:ext cx="141612" cy="63481"/>
              </a:xfrm>
              <a:custGeom>
                <a:avLst/>
                <a:gdLst>
                  <a:gd name="T0" fmla="*/ 38 w 255"/>
                  <a:gd name="T1" fmla="*/ 64 h 116"/>
                  <a:gd name="T2" fmla="*/ 38 w 255"/>
                  <a:gd name="T3" fmla="*/ 64 h 116"/>
                  <a:gd name="T4" fmla="*/ 115 w 255"/>
                  <a:gd name="T5" fmla="*/ 89 h 116"/>
                  <a:gd name="T6" fmla="*/ 216 w 255"/>
                  <a:gd name="T7" fmla="*/ 115 h 116"/>
                  <a:gd name="T8" fmla="*/ 254 w 255"/>
                  <a:gd name="T9" fmla="*/ 77 h 116"/>
                  <a:gd name="T10" fmla="*/ 229 w 255"/>
                  <a:gd name="T11" fmla="*/ 39 h 116"/>
                  <a:gd name="T12" fmla="*/ 140 w 255"/>
                  <a:gd name="T13" fmla="*/ 26 h 116"/>
                  <a:gd name="T14" fmla="*/ 51 w 255"/>
                  <a:gd name="T15" fmla="*/ 0 h 116"/>
                  <a:gd name="T16" fmla="*/ 13 w 255"/>
                  <a:gd name="T17" fmla="*/ 26 h 116"/>
                  <a:gd name="T18" fmla="*/ 38 w 255"/>
                  <a:gd name="T19" fmla="*/ 6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5" h="116">
                    <a:moveTo>
                      <a:pt x="38" y="64"/>
                    </a:moveTo>
                    <a:lnTo>
                      <a:pt x="38" y="64"/>
                    </a:lnTo>
                    <a:cubicBezTo>
                      <a:pt x="76" y="77"/>
                      <a:pt x="102" y="77"/>
                      <a:pt x="115" y="89"/>
                    </a:cubicBezTo>
                    <a:cubicBezTo>
                      <a:pt x="140" y="89"/>
                      <a:pt x="165" y="102"/>
                      <a:pt x="216" y="115"/>
                    </a:cubicBezTo>
                    <a:cubicBezTo>
                      <a:pt x="229" y="115"/>
                      <a:pt x="254" y="102"/>
                      <a:pt x="254" y="77"/>
                    </a:cubicBezTo>
                    <a:cubicBezTo>
                      <a:pt x="254" y="64"/>
                      <a:pt x="241" y="51"/>
                      <a:pt x="229" y="39"/>
                    </a:cubicBezTo>
                    <a:cubicBezTo>
                      <a:pt x="191" y="39"/>
                      <a:pt x="165" y="26"/>
                      <a:pt x="140" y="26"/>
                    </a:cubicBezTo>
                    <a:cubicBezTo>
                      <a:pt x="115" y="13"/>
                      <a:pt x="89" y="13"/>
                      <a:pt x="51" y="0"/>
                    </a:cubicBezTo>
                    <a:cubicBezTo>
                      <a:pt x="26" y="0"/>
                      <a:pt x="13" y="13"/>
                      <a:pt x="13" y="26"/>
                    </a:cubicBezTo>
                    <a:cubicBezTo>
                      <a:pt x="0" y="51"/>
                      <a:pt x="13" y="64"/>
                      <a:pt x="38" y="6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a:p>
            </p:txBody>
          </p:sp>
          <p:sp>
            <p:nvSpPr>
              <p:cNvPr id="55" name="Freeform 68">
                <a:extLst>
                  <a:ext uri="{FF2B5EF4-FFF2-40B4-BE49-F238E27FC236}">
                    <a16:creationId xmlns="" xmlns:a16="http://schemas.microsoft.com/office/drawing/2014/main" id="{A22FBA44-9227-4E18-AC32-26C76D781ED5}"/>
                  </a:ext>
                </a:extLst>
              </p:cNvPr>
              <p:cNvSpPr>
                <a:spLocks noChangeArrowheads="1"/>
              </p:cNvSpPr>
              <p:nvPr/>
            </p:nvSpPr>
            <p:spPr bwMode="auto">
              <a:xfrm>
                <a:off x="11729806" y="6457984"/>
                <a:ext cx="92781" cy="141612"/>
              </a:xfrm>
              <a:custGeom>
                <a:avLst/>
                <a:gdLst>
                  <a:gd name="T0" fmla="*/ 13 w 166"/>
                  <a:gd name="T1" fmla="*/ 51 h 255"/>
                  <a:gd name="T2" fmla="*/ 13 w 166"/>
                  <a:gd name="T3" fmla="*/ 51 h 255"/>
                  <a:gd name="T4" fmla="*/ 63 w 166"/>
                  <a:gd name="T5" fmla="*/ 140 h 255"/>
                  <a:gd name="T6" fmla="*/ 102 w 166"/>
                  <a:gd name="T7" fmla="*/ 229 h 255"/>
                  <a:gd name="T8" fmla="*/ 140 w 166"/>
                  <a:gd name="T9" fmla="*/ 241 h 255"/>
                  <a:gd name="T10" fmla="*/ 165 w 166"/>
                  <a:gd name="T11" fmla="*/ 203 h 255"/>
                  <a:gd name="T12" fmla="*/ 114 w 166"/>
                  <a:gd name="T13" fmla="*/ 115 h 255"/>
                  <a:gd name="T14" fmla="*/ 76 w 166"/>
                  <a:gd name="T15" fmla="*/ 38 h 255"/>
                  <a:gd name="T16" fmla="*/ 26 w 166"/>
                  <a:gd name="T17" fmla="*/ 13 h 255"/>
                  <a:gd name="T18" fmla="*/ 13 w 166"/>
                  <a:gd name="T19" fmla="*/ 51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 h="255">
                    <a:moveTo>
                      <a:pt x="13" y="51"/>
                    </a:moveTo>
                    <a:lnTo>
                      <a:pt x="13" y="51"/>
                    </a:lnTo>
                    <a:cubicBezTo>
                      <a:pt x="26" y="89"/>
                      <a:pt x="38" y="127"/>
                      <a:pt x="63" y="140"/>
                    </a:cubicBezTo>
                    <a:cubicBezTo>
                      <a:pt x="76" y="165"/>
                      <a:pt x="89" y="191"/>
                      <a:pt x="102" y="229"/>
                    </a:cubicBezTo>
                    <a:cubicBezTo>
                      <a:pt x="102" y="241"/>
                      <a:pt x="127" y="254"/>
                      <a:pt x="140" y="241"/>
                    </a:cubicBezTo>
                    <a:cubicBezTo>
                      <a:pt x="165" y="241"/>
                      <a:pt x="165" y="216"/>
                      <a:pt x="165" y="203"/>
                    </a:cubicBezTo>
                    <a:cubicBezTo>
                      <a:pt x="152" y="165"/>
                      <a:pt x="127" y="140"/>
                      <a:pt x="114" y="115"/>
                    </a:cubicBezTo>
                    <a:cubicBezTo>
                      <a:pt x="102" y="89"/>
                      <a:pt x="89" y="64"/>
                      <a:pt x="76" y="38"/>
                    </a:cubicBezTo>
                    <a:cubicBezTo>
                      <a:pt x="63" y="13"/>
                      <a:pt x="51" y="0"/>
                      <a:pt x="26" y="13"/>
                    </a:cubicBezTo>
                    <a:cubicBezTo>
                      <a:pt x="13" y="13"/>
                      <a:pt x="0" y="38"/>
                      <a:pt x="13" y="5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a:p>
            </p:txBody>
          </p:sp>
          <p:sp>
            <p:nvSpPr>
              <p:cNvPr id="56" name="Freeform 69">
                <a:extLst>
                  <a:ext uri="{FF2B5EF4-FFF2-40B4-BE49-F238E27FC236}">
                    <a16:creationId xmlns="" xmlns:a16="http://schemas.microsoft.com/office/drawing/2014/main" id="{9D35D289-B76B-41C8-B081-E7B253B0F6AF}"/>
                  </a:ext>
                </a:extLst>
              </p:cNvPr>
              <p:cNvSpPr>
                <a:spLocks noChangeArrowheads="1"/>
              </p:cNvSpPr>
              <p:nvPr/>
            </p:nvSpPr>
            <p:spPr bwMode="auto">
              <a:xfrm>
                <a:off x="12086278" y="6592271"/>
                <a:ext cx="104988" cy="100106"/>
              </a:xfrm>
              <a:custGeom>
                <a:avLst/>
                <a:gdLst>
                  <a:gd name="T0" fmla="*/ 164 w 190"/>
                  <a:gd name="T1" fmla="*/ 128 h 179"/>
                  <a:gd name="T2" fmla="*/ 164 w 190"/>
                  <a:gd name="T3" fmla="*/ 128 h 179"/>
                  <a:gd name="T4" fmla="*/ 50 w 190"/>
                  <a:gd name="T5" fmla="*/ 153 h 179"/>
                  <a:gd name="T6" fmla="*/ 25 w 190"/>
                  <a:gd name="T7" fmla="*/ 51 h 179"/>
                  <a:gd name="T8" fmla="*/ 139 w 190"/>
                  <a:gd name="T9" fmla="*/ 26 h 179"/>
                  <a:gd name="T10" fmla="*/ 164 w 190"/>
                  <a:gd name="T11" fmla="*/ 128 h 179"/>
                </a:gdLst>
                <a:ahLst/>
                <a:cxnLst>
                  <a:cxn ang="0">
                    <a:pos x="T0" y="T1"/>
                  </a:cxn>
                  <a:cxn ang="0">
                    <a:pos x="T2" y="T3"/>
                  </a:cxn>
                  <a:cxn ang="0">
                    <a:pos x="T4" y="T5"/>
                  </a:cxn>
                  <a:cxn ang="0">
                    <a:pos x="T6" y="T7"/>
                  </a:cxn>
                  <a:cxn ang="0">
                    <a:pos x="T8" y="T9"/>
                  </a:cxn>
                  <a:cxn ang="0">
                    <a:pos x="T10" y="T11"/>
                  </a:cxn>
                </a:cxnLst>
                <a:rect l="0" t="0" r="r" b="b"/>
                <a:pathLst>
                  <a:path w="190" h="179">
                    <a:moveTo>
                      <a:pt x="164" y="128"/>
                    </a:moveTo>
                    <a:lnTo>
                      <a:pt x="164" y="128"/>
                    </a:lnTo>
                    <a:cubicBezTo>
                      <a:pt x="139" y="165"/>
                      <a:pt x="89" y="178"/>
                      <a:pt x="50" y="153"/>
                    </a:cubicBezTo>
                    <a:cubicBezTo>
                      <a:pt x="12" y="128"/>
                      <a:pt x="0" y="77"/>
                      <a:pt x="25" y="51"/>
                    </a:cubicBezTo>
                    <a:cubicBezTo>
                      <a:pt x="50" y="13"/>
                      <a:pt x="101" y="0"/>
                      <a:pt x="139" y="26"/>
                    </a:cubicBezTo>
                    <a:cubicBezTo>
                      <a:pt x="176" y="39"/>
                      <a:pt x="189" y="89"/>
                      <a:pt x="164" y="12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a:p>
            </p:txBody>
          </p:sp>
          <p:sp>
            <p:nvSpPr>
              <p:cNvPr id="57" name="Freeform 70">
                <a:extLst>
                  <a:ext uri="{FF2B5EF4-FFF2-40B4-BE49-F238E27FC236}">
                    <a16:creationId xmlns="" xmlns:a16="http://schemas.microsoft.com/office/drawing/2014/main" id="{F1AC8557-5882-4B5B-B70F-C50756CFFD11}"/>
                  </a:ext>
                </a:extLst>
              </p:cNvPr>
              <p:cNvSpPr>
                <a:spLocks noChangeArrowheads="1"/>
              </p:cNvSpPr>
              <p:nvPr/>
            </p:nvSpPr>
            <p:spPr bwMode="auto">
              <a:xfrm>
                <a:off x="11580868" y="6450659"/>
                <a:ext cx="100106" cy="97664"/>
              </a:xfrm>
              <a:custGeom>
                <a:avLst/>
                <a:gdLst>
                  <a:gd name="T0" fmla="*/ 153 w 179"/>
                  <a:gd name="T1" fmla="*/ 127 h 178"/>
                  <a:gd name="T2" fmla="*/ 153 w 179"/>
                  <a:gd name="T3" fmla="*/ 127 h 178"/>
                  <a:gd name="T4" fmla="*/ 39 w 179"/>
                  <a:gd name="T5" fmla="*/ 152 h 178"/>
                  <a:gd name="T6" fmla="*/ 13 w 179"/>
                  <a:gd name="T7" fmla="*/ 50 h 178"/>
                  <a:gd name="T8" fmla="*/ 127 w 179"/>
                  <a:gd name="T9" fmla="*/ 25 h 178"/>
                  <a:gd name="T10" fmla="*/ 153 w 179"/>
                  <a:gd name="T11" fmla="*/ 127 h 178"/>
                </a:gdLst>
                <a:ahLst/>
                <a:cxnLst>
                  <a:cxn ang="0">
                    <a:pos x="T0" y="T1"/>
                  </a:cxn>
                  <a:cxn ang="0">
                    <a:pos x="T2" y="T3"/>
                  </a:cxn>
                  <a:cxn ang="0">
                    <a:pos x="T4" y="T5"/>
                  </a:cxn>
                  <a:cxn ang="0">
                    <a:pos x="T6" y="T7"/>
                  </a:cxn>
                  <a:cxn ang="0">
                    <a:pos x="T8" y="T9"/>
                  </a:cxn>
                  <a:cxn ang="0">
                    <a:pos x="T10" y="T11"/>
                  </a:cxn>
                </a:cxnLst>
                <a:rect l="0" t="0" r="r" b="b"/>
                <a:pathLst>
                  <a:path w="179" h="178">
                    <a:moveTo>
                      <a:pt x="153" y="127"/>
                    </a:moveTo>
                    <a:lnTo>
                      <a:pt x="153" y="127"/>
                    </a:lnTo>
                    <a:cubicBezTo>
                      <a:pt x="127" y="164"/>
                      <a:pt x="76" y="177"/>
                      <a:pt x="39" y="152"/>
                    </a:cubicBezTo>
                    <a:cubicBezTo>
                      <a:pt x="13" y="127"/>
                      <a:pt x="0" y="89"/>
                      <a:pt x="13" y="50"/>
                    </a:cubicBezTo>
                    <a:cubicBezTo>
                      <a:pt x="39" y="12"/>
                      <a:pt x="89" y="0"/>
                      <a:pt x="127" y="25"/>
                    </a:cubicBezTo>
                    <a:cubicBezTo>
                      <a:pt x="165" y="50"/>
                      <a:pt x="178" y="89"/>
                      <a:pt x="153" y="12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a:p>
            </p:txBody>
          </p:sp>
          <p:sp>
            <p:nvSpPr>
              <p:cNvPr id="58" name="Freeform 71">
                <a:extLst>
                  <a:ext uri="{FF2B5EF4-FFF2-40B4-BE49-F238E27FC236}">
                    <a16:creationId xmlns="" xmlns:a16="http://schemas.microsoft.com/office/drawing/2014/main" id="{98180218-7FAE-4FDE-B5BC-0B0D014BF550}"/>
                  </a:ext>
                </a:extLst>
              </p:cNvPr>
              <p:cNvSpPr>
                <a:spLocks noChangeArrowheads="1"/>
              </p:cNvSpPr>
              <p:nvPr/>
            </p:nvSpPr>
            <p:spPr bwMode="auto">
              <a:xfrm>
                <a:off x="12010588" y="6477517"/>
                <a:ext cx="100106" cy="100105"/>
              </a:xfrm>
              <a:custGeom>
                <a:avLst/>
                <a:gdLst>
                  <a:gd name="T0" fmla="*/ 152 w 179"/>
                  <a:gd name="T1" fmla="*/ 140 h 179"/>
                  <a:gd name="T2" fmla="*/ 152 w 179"/>
                  <a:gd name="T3" fmla="*/ 140 h 179"/>
                  <a:gd name="T4" fmla="*/ 51 w 179"/>
                  <a:gd name="T5" fmla="*/ 165 h 179"/>
                  <a:gd name="T6" fmla="*/ 25 w 179"/>
                  <a:gd name="T7" fmla="*/ 51 h 179"/>
                  <a:gd name="T8" fmla="*/ 127 w 179"/>
                  <a:gd name="T9" fmla="*/ 26 h 179"/>
                  <a:gd name="T10" fmla="*/ 152 w 179"/>
                  <a:gd name="T11" fmla="*/ 140 h 179"/>
                </a:gdLst>
                <a:ahLst/>
                <a:cxnLst>
                  <a:cxn ang="0">
                    <a:pos x="T0" y="T1"/>
                  </a:cxn>
                  <a:cxn ang="0">
                    <a:pos x="T2" y="T3"/>
                  </a:cxn>
                  <a:cxn ang="0">
                    <a:pos x="T4" y="T5"/>
                  </a:cxn>
                  <a:cxn ang="0">
                    <a:pos x="T6" y="T7"/>
                  </a:cxn>
                  <a:cxn ang="0">
                    <a:pos x="T8" y="T9"/>
                  </a:cxn>
                  <a:cxn ang="0">
                    <a:pos x="T10" y="T11"/>
                  </a:cxn>
                </a:cxnLst>
                <a:rect l="0" t="0" r="r" b="b"/>
                <a:pathLst>
                  <a:path w="179" h="179">
                    <a:moveTo>
                      <a:pt x="152" y="140"/>
                    </a:moveTo>
                    <a:lnTo>
                      <a:pt x="152" y="140"/>
                    </a:lnTo>
                    <a:cubicBezTo>
                      <a:pt x="127" y="178"/>
                      <a:pt x="76" y="178"/>
                      <a:pt x="51" y="165"/>
                    </a:cubicBezTo>
                    <a:cubicBezTo>
                      <a:pt x="12" y="140"/>
                      <a:pt x="0" y="89"/>
                      <a:pt x="25" y="51"/>
                    </a:cubicBezTo>
                    <a:cubicBezTo>
                      <a:pt x="38" y="13"/>
                      <a:pt x="89" y="0"/>
                      <a:pt x="127" y="26"/>
                    </a:cubicBezTo>
                    <a:cubicBezTo>
                      <a:pt x="165" y="51"/>
                      <a:pt x="178" y="102"/>
                      <a:pt x="152" y="14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a:p>
            </p:txBody>
          </p:sp>
          <p:sp>
            <p:nvSpPr>
              <p:cNvPr id="59" name="Freeform 72">
                <a:extLst>
                  <a:ext uri="{FF2B5EF4-FFF2-40B4-BE49-F238E27FC236}">
                    <a16:creationId xmlns="" xmlns:a16="http://schemas.microsoft.com/office/drawing/2014/main" id="{E88AFEC6-6DF1-49D3-9D53-9BF4834F46E0}"/>
                  </a:ext>
                </a:extLst>
              </p:cNvPr>
              <p:cNvSpPr>
                <a:spLocks noChangeArrowheads="1"/>
              </p:cNvSpPr>
              <p:nvPr/>
            </p:nvSpPr>
            <p:spPr bwMode="auto">
              <a:xfrm>
                <a:off x="11693181" y="6416476"/>
                <a:ext cx="97664" cy="100106"/>
              </a:xfrm>
              <a:custGeom>
                <a:avLst/>
                <a:gdLst>
                  <a:gd name="T0" fmla="*/ 165 w 178"/>
                  <a:gd name="T1" fmla="*/ 127 h 179"/>
                  <a:gd name="T2" fmla="*/ 165 w 178"/>
                  <a:gd name="T3" fmla="*/ 127 h 179"/>
                  <a:gd name="T4" fmla="*/ 50 w 178"/>
                  <a:gd name="T5" fmla="*/ 153 h 179"/>
                  <a:gd name="T6" fmla="*/ 25 w 178"/>
                  <a:gd name="T7" fmla="*/ 38 h 179"/>
                  <a:gd name="T8" fmla="*/ 139 w 178"/>
                  <a:gd name="T9" fmla="*/ 13 h 179"/>
                  <a:gd name="T10" fmla="*/ 165 w 178"/>
                  <a:gd name="T11" fmla="*/ 127 h 179"/>
                </a:gdLst>
                <a:ahLst/>
                <a:cxnLst>
                  <a:cxn ang="0">
                    <a:pos x="T0" y="T1"/>
                  </a:cxn>
                  <a:cxn ang="0">
                    <a:pos x="T2" y="T3"/>
                  </a:cxn>
                  <a:cxn ang="0">
                    <a:pos x="T4" y="T5"/>
                  </a:cxn>
                  <a:cxn ang="0">
                    <a:pos x="T6" y="T7"/>
                  </a:cxn>
                  <a:cxn ang="0">
                    <a:pos x="T8" y="T9"/>
                  </a:cxn>
                  <a:cxn ang="0">
                    <a:pos x="T10" y="T11"/>
                  </a:cxn>
                </a:cxnLst>
                <a:rect l="0" t="0" r="r" b="b"/>
                <a:pathLst>
                  <a:path w="178" h="179">
                    <a:moveTo>
                      <a:pt x="165" y="127"/>
                    </a:moveTo>
                    <a:lnTo>
                      <a:pt x="165" y="127"/>
                    </a:lnTo>
                    <a:cubicBezTo>
                      <a:pt x="139" y="165"/>
                      <a:pt x="89" y="178"/>
                      <a:pt x="50" y="153"/>
                    </a:cubicBezTo>
                    <a:cubicBezTo>
                      <a:pt x="12" y="127"/>
                      <a:pt x="0" y="76"/>
                      <a:pt x="25" y="38"/>
                    </a:cubicBezTo>
                    <a:cubicBezTo>
                      <a:pt x="50" y="13"/>
                      <a:pt x="101" y="0"/>
                      <a:pt x="139" y="13"/>
                    </a:cubicBezTo>
                    <a:cubicBezTo>
                      <a:pt x="165" y="38"/>
                      <a:pt x="177" y="89"/>
                      <a:pt x="165" y="12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a:p>
            </p:txBody>
          </p:sp>
          <p:sp>
            <p:nvSpPr>
              <p:cNvPr id="60" name="Freeform 73">
                <a:extLst>
                  <a:ext uri="{FF2B5EF4-FFF2-40B4-BE49-F238E27FC236}">
                    <a16:creationId xmlns="" xmlns:a16="http://schemas.microsoft.com/office/drawing/2014/main" id="{471B260E-5331-4A74-B4A8-84E26804782D}"/>
                  </a:ext>
                </a:extLst>
              </p:cNvPr>
              <p:cNvSpPr>
                <a:spLocks noChangeArrowheads="1"/>
              </p:cNvSpPr>
              <p:nvPr/>
            </p:nvSpPr>
            <p:spPr bwMode="auto">
              <a:xfrm>
                <a:off x="11827469" y="6372528"/>
                <a:ext cx="97664" cy="100106"/>
              </a:xfrm>
              <a:custGeom>
                <a:avLst/>
                <a:gdLst>
                  <a:gd name="T0" fmla="*/ 152 w 178"/>
                  <a:gd name="T1" fmla="*/ 127 h 179"/>
                  <a:gd name="T2" fmla="*/ 152 w 178"/>
                  <a:gd name="T3" fmla="*/ 127 h 179"/>
                  <a:gd name="T4" fmla="*/ 38 w 178"/>
                  <a:gd name="T5" fmla="*/ 152 h 179"/>
                  <a:gd name="T6" fmla="*/ 13 w 178"/>
                  <a:gd name="T7" fmla="*/ 51 h 179"/>
                  <a:gd name="T8" fmla="*/ 127 w 178"/>
                  <a:gd name="T9" fmla="*/ 25 h 179"/>
                  <a:gd name="T10" fmla="*/ 152 w 178"/>
                  <a:gd name="T11" fmla="*/ 127 h 179"/>
                </a:gdLst>
                <a:ahLst/>
                <a:cxnLst>
                  <a:cxn ang="0">
                    <a:pos x="T0" y="T1"/>
                  </a:cxn>
                  <a:cxn ang="0">
                    <a:pos x="T2" y="T3"/>
                  </a:cxn>
                  <a:cxn ang="0">
                    <a:pos x="T4" y="T5"/>
                  </a:cxn>
                  <a:cxn ang="0">
                    <a:pos x="T6" y="T7"/>
                  </a:cxn>
                  <a:cxn ang="0">
                    <a:pos x="T8" y="T9"/>
                  </a:cxn>
                  <a:cxn ang="0">
                    <a:pos x="T10" y="T11"/>
                  </a:cxn>
                </a:cxnLst>
                <a:rect l="0" t="0" r="r" b="b"/>
                <a:pathLst>
                  <a:path w="178" h="179">
                    <a:moveTo>
                      <a:pt x="152" y="127"/>
                    </a:moveTo>
                    <a:lnTo>
                      <a:pt x="152" y="127"/>
                    </a:lnTo>
                    <a:cubicBezTo>
                      <a:pt x="127" y="165"/>
                      <a:pt x="76" y="178"/>
                      <a:pt x="38" y="152"/>
                    </a:cubicBezTo>
                    <a:cubicBezTo>
                      <a:pt x="0" y="127"/>
                      <a:pt x="0" y="89"/>
                      <a:pt x="13" y="51"/>
                    </a:cubicBezTo>
                    <a:cubicBezTo>
                      <a:pt x="38" y="12"/>
                      <a:pt x="88" y="0"/>
                      <a:pt x="127" y="25"/>
                    </a:cubicBezTo>
                    <a:cubicBezTo>
                      <a:pt x="165" y="51"/>
                      <a:pt x="177" y="89"/>
                      <a:pt x="152" y="12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a:p>
            </p:txBody>
          </p:sp>
          <p:sp>
            <p:nvSpPr>
              <p:cNvPr id="61" name="Freeform 74">
                <a:extLst>
                  <a:ext uri="{FF2B5EF4-FFF2-40B4-BE49-F238E27FC236}">
                    <a16:creationId xmlns="" xmlns:a16="http://schemas.microsoft.com/office/drawing/2014/main" id="{6360AE21-B747-4493-A024-26DBB945201E}"/>
                  </a:ext>
                </a:extLst>
              </p:cNvPr>
              <p:cNvSpPr>
                <a:spLocks noChangeArrowheads="1"/>
              </p:cNvSpPr>
              <p:nvPr/>
            </p:nvSpPr>
            <p:spPr bwMode="auto">
              <a:xfrm>
                <a:off x="11580868" y="6548322"/>
                <a:ext cx="107430" cy="100106"/>
              </a:xfrm>
              <a:custGeom>
                <a:avLst/>
                <a:gdLst>
                  <a:gd name="T0" fmla="*/ 165 w 192"/>
                  <a:gd name="T1" fmla="*/ 127 h 179"/>
                  <a:gd name="T2" fmla="*/ 165 w 192"/>
                  <a:gd name="T3" fmla="*/ 127 h 179"/>
                  <a:gd name="T4" fmla="*/ 51 w 192"/>
                  <a:gd name="T5" fmla="*/ 153 h 179"/>
                  <a:gd name="T6" fmla="*/ 26 w 192"/>
                  <a:gd name="T7" fmla="*/ 51 h 179"/>
                  <a:gd name="T8" fmla="*/ 140 w 192"/>
                  <a:gd name="T9" fmla="*/ 26 h 179"/>
                  <a:gd name="T10" fmla="*/ 165 w 192"/>
                  <a:gd name="T11" fmla="*/ 127 h 179"/>
                </a:gdLst>
                <a:ahLst/>
                <a:cxnLst>
                  <a:cxn ang="0">
                    <a:pos x="T0" y="T1"/>
                  </a:cxn>
                  <a:cxn ang="0">
                    <a:pos x="T2" y="T3"/>
                  </a:cxn>
                  <a:cxn ang="0">
                    <a:pos x="T4" y="T5"/>
                  </a:cxn>
                  <a:cxn ang="0">
                    <a:pos x="T6" y="T7"/>
                  </a:cxn>
                  <a:cxn ang="0">
                    <a:pos x="T8" y="T9"/>
                  </a:cxn>
                  <a:cxn ang="0">
                    <a:pos x="T10" y="T11"/>
                  </a:cxn>
                </a:cxnLst>
                <a:rect l="0" t="0" r="r" b="b"/>
                <a:pathLst>
                  <a:path w="192" h="179">
                    <a:moveTo>
                      <a:pt x="165" y="127"/>
                    </a:moveTo>
                    <a:lnTo>
                      <a:pt x="165" y="127"/>
                    </a:lnTo>
                    <a:cubicBezTo>
                      <a:pt x="140" y="165"/>
                      <a:pt x="89" y="178"/>
                      <a:pt x="51" y="153"/>
                    </a:cubicBezTo>
                    <a:cubicBezTo>
                      <a:pt x="13" y="127"/>
                      <a:pt x="0" y="89"/>
                      <a:pt x="26" y="51"/>
                    </a:cubicBezTo>
                    <a:cubicBezTo>
                      <a:pt x="51" y="13"/>
                      <a:pt x="102" y="0"/>
                      <a:pt x="140" y="26"/>
                    </a:cubicBezTo>
                    <a:cubicBezTo>
                      <a:pt x="178" y="51"/>
                      <a:pt x="191" y="89"/>
                      <a:pt x="165" y="12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a:p>
            </p:txBody>
          </p:sp>
          <p:sp>
            <p:nvSpPr>
              <p:cNvPr id="62" name="Freeform 75">
                <a:extLst>
                  <a:ext uri="{FF2B5EF4-FFF2-40B4-BE49-F238E27FC236}">
                    <a16:creationId xmlns="" xmlns:a16="http://schemas.microsoft.com/office/drawing/2014/main" id="{4D38062A-5B89-4AE8-9192-94BC4D7F5995}"/>
                  </a:ext>
                </a:extLst>
              </p:cNvPr>
              <p:cNvSpPr>
                <a:spLocks noChangeArrowheads="1"/>
              </p:cNvSpPr>
              <p:nvPr/>
            </p:nvSpPr>
            <p:spPr bwMode="auto">
              <a:xfrm>
                <a:off x="11973965" y="6365204"/>
                <a:ext cx="100105" cy="100105"/>
              </a:xfrm>
              <a:custGeom>
                <a:avLst/>
                <a:gdLst>
                  <a:gd name="T0" fmla="*/ 153 w 179"/>
                  <a:gd name="T1" fmla="*/ 127 h 179"/>
                  <a:gd name="T2" fmla="*/ 153 w 179"/>
                  <a:gd name="T3" fmla="*/ 127 h 179"/>
                  <a:gd name="T4" fmla="*/ 39 w 179"/>
                  <a:gd name="T5" fmla="*/ 153 h 179"/>
                  <a:gd name="T6" fmla="*/ 13 w 179"/>
                  <a:gd name="T7" fmla="*/ 38 h 179"/>
                  <a:gd name="T8" fmla="*/ 127 w 179"/>
                  <a:gd name="T9" fmla="*/ 13 h 179"/>
                  <a:gd name="T10" fmla="*/ 153 w 179"/>
                  <a:gd name="T11" fmla="*/ 127 h 179"/>
                </a:gdLst>
                <a:ahLst/>
                <a:cxnLst>
                  <a:cxn ang="0">
                    <a:pos x="T0" y="T1"/>
                  </a:cxn>
                  <a:cxn ang="0">
                    <a:pos x="T2" y="T3"/>
                  </a:cxn>
                  <a:cxn ang="0">
                    <a:pos x="T4" y="T5"/>
                  </a:cxn>
                  <a:cxn ang="0">
                    <a:pos x="T6" y="T7"/>
                  </a:cxn>
                  <a:cxn ang="0">
                    <a:pos x="T8" y="T9"/>
                  </a:cxn>
                  <a:cxn ang="0">
                    <a:pos x="T10" y="T11"/>
                  </a:cxn>
                </a:cxnLst>
                <a:rect l="0" t="0" r="r" b="b"/>
                <a:pathLst>
                  <a:path w="179" h="179">
                    <a:moveTo>
                      <a:pt x="153" y="127"/>
                    </a:moveTo>
                    <a:lnTo>
                      <a:pt x="153" y="127"/>
                    </a:lnTo>
                    <a:cubicBezTo>
                      <a:pt x="127" y="165"/>
                      <a:pt x="76" y="178"/>
                      <a:pt x="39" y="153"/>
                    </a:cubicBezTo>
                    <a:cubicBezTo>
                      <a:pt x="13" y="127"/>
                      <a:pt x="0" y="77"/>
                      <a:pt x="13" y="38"/>
                    </a:cubicBezTo>
                    <a:cubicBezTo>
                      <a:pt x="39" y="0"/>
                      <a:pt x="89" y="0"/>
                      <a:pt x="127" y="13"/>
                    </a:cubicBezTo>
                    <a:cubicBezTo>
                      <a:pt x="165" y="38"/>
                      <a:pt x="178" y="89"/>
                      <a:pt x="153" y="12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a:p>
            </p:txBody>
          </p:sp>
          <p:sp>
            <p:nvSpPr>
              <p:cNvPr id="63" name="Freeform 76">
                <a:extLst>
                  <a:ext uri="{FF2B5EF4-FFF2-40B4-BE49-F238E27FC236}">
                    <a16:creationId xmlns="" xmlns:a16="http://schemas.microsoft.com/office/drawing/2014/main" id="{686F7016-C1C2-4054-B2BA-AA518E686BEA}"/>
                  </a:ext>
                </a:extLst>
              </p:cNvPr>
              <p:cNvSpPr>
                <a:spLocks noChangeArrowheads="1"/>
              </p:cNvSpPr>
              <p:nvPr/>
            </p:nvSpPr>
            <p:spPr bwMode="auto">
              <a:xfrm>
                <a:off x="11644349" y="6809573"/>
                <a:ext cx="100106" cy="100105"/>
              </a:xfrm>
              <a:custGeom>
                <a:avLst/>
                <a:gdLst>
                  <a:gd name="T0" fmla="*/ 152 w 179"/>
                  <a:gd name="T1" fmla="*/ 127 h 179"/>
                  <a:gd name="T2" fmla="*/ 152 w 179"/>
                  <a:gd name="T3" fmla="*/ 127 h 179"/>
                  <a:gd name="T4" fmla="*/ 38 w 179"/>
                  <a:gd name="T5" fmla="*/ 152 h 179"/>
                  <a:gd name="T6" fmla="*/ 25 w 179"/>
                  <a:gd name="T7" fmla="*/ 38 h 179"/>
                  <a:gd name="T8" fmla="*/ 127 w 179"/>
                  <a:gd name="T9" fmla="*/ 13 h 179"/>
                  <a:gd name="T10" fmla="*/ 152 w 179"/>
                  <a:gd name="T11" fmla="*/ 127 h 179"/>
                </a:gdLst>
                <a:ahLst/>
                <a:cxnLst>
                  <a:cxn ang="0">
                    <a:pos x="T0" y="T1"/>
                  </a:cxn>
                  <a:cxn ang="0">
                    <a:pos x="T2" y="T3"/>
                  </a:cxn>
                  <a:cxn ang="0">
                    <a:pos x="T4" y="T5"/>
                  </a:cxn>
                  <a:cxn ang="0">
                    <a:pos x="T6" y="T7"/>
                  </a:cxn>
                  <a:cxn ang="0">
                    <a:pos x="T8" y="T9"/>
                  </a:cxn>
                  <a:cxn ang="0">
                    <a:pos x="T10" y="T11"/>
                  </a:cxn>
                </a:cxnLst>
                <a:rect l="0" t="0" r="r" b="b"/>
                <a:pathLst>
                  <a:path w="179" h="179">
                    <a:moveTo>
                      <a:pt x="152" y="127"/>
                    </a:moveTo>
                    <a:lnTo>
                      <a:pt x="152" y="127"/>
                    </a:lnTo>
                    <a:cubicBezTo>
                      <a:pt x="127" y="165"/>
                      <a:pt x="76" y="178"/>
                      <a:pt x="38" y="152"/>
                    </a:cubicBezTo>
                    <a:cubicBezTo>
                      <a:pt x="12" y="127"/>
                      <a:pt x="0" y="76"/>
                      <a:pt x="25" y="38"/>
                    </a:cubicBezTo>
                    <a:cubicBezTo>
                      <a:pt x="38" y="0"/>
                      <a:pt x="89" y="0"/>
                      <a:pt x="127" y="13"/>
                    </a:cubicBezTo>
                    <a:cubicBezTo>
                      <a:pt x="165" y="38"/>
                      <a:pt x="178" y="89"/>
                      <a:pt x="152" y="12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a:p>
            </p:txBody>
          </p:sp>
          <p:sp>
            <p:nvSpPr>
              <p:cNvPr id="64" name="Freeform 77">
                <a:extLst>
                  <a:ext uri="{FF2B5EF4-FFF2-40B4-BE49-F238E27FC236}">
                    <a16:creationId xmlns="" xmlns:a16="http://schemas.microsoft.com/office/drawing/2014/main" id="{66C01EFF-0275-4FCE-AE1F-AB1DD2D01E6A}"/>
                  </a:ext>
                </a:extLst>
              </p:cNvPr>
              <p:cNvSpPr>
                <a:spLocks noChangeArrowheads="1"/>
              </p:cNvSpPr>
              <p:nvPr/>
            </p:nvSpPr>
            <p:spPr bwMode="auto">
              <a:xfrm>
                <a:off x="11558894" y="6675285"/>
                <a:ext cx="100105" cy="97664"/>
              </a:xfrm>
              <a:custGeom>
                <a:avLst/>
                <a:gdLst>
                  <a:gd name="T0" fmla="*/ 153 w 179"/>
                  <a:gd name="T1" fmla="*/ 127 h 178"/>
                  <a:gd name="T2" fmla="*/ 153 w 179"/>
                  <a:gd name="T3" fmla="*/ 127 h 178"/>
                  <a:gd name="T4" fmla="*/ 38 w 179"/>
                  <a:gd name="T5" fmla="*/ 152 h 178"/>
                  <a:gd name="T6" fmla="*/ 26 w 179"/>
                  <a:gd name="T7" fmla="*/ 38 h 178"/>
                  <a:gd name="T8" fmla="*/ 127 w 179"/>
                  <a:gd name="T9" fmla="*/ 12 h 178"/>
                  <a:gd name="T10" fmla="*/ 153 w 179"/>
                  <a:gd name="T11" fmla="*/ 127 h 178"/>
                </a:gdLst>
                <a:ahLst/>
                <a:cxnLst>
                  <a:cxn ang="0">
                    <a:pos x="T0" y="T1"/>
                  </a:cxn>
                  <a:cxn ang="0">
                    <a:pos x="T2" y="T3"/>
                  </a:cxn>
                  <a:cxn ang="0">
                    <a:pos x="T4" y="T5"/>
                  </a:cxn>
                  <a:cxn ang="0">
                    <a:pos x="T6" y="T7"/>
                  </a:cxn>
                  <a:cxn ang="0">
                    <a:pos x="T8" y="T9"/>
                  </a:cxn>
                  <a:cxn ang="0">
                    <a:pos x="T10" y="T11"/>
                  </a:cxn>
                </a:cxnLst>
                <a:rect l="0" t="0" r="r" b="b"/>
                <a:pathLst>
                  <a:path w="179" h="178">
                    <a:moveTo>
                      <a:pt x="153" y="127"/>
                    </a:moveTo>
                    <a:lnTo>
                      <a:pt x="153" y="127"/>
                    </a:lnTo>
                    <a:cubicBezTo>
                      <a:pt x="127" y="165"/>
                      <a:pt x="77" y="177"/>
                      <a:pt x="38" y="152"/>
                    </a:cubicBezTo>
                    <a:cubicBezTo>
                      <a:pt x="13" y="127"/>
                      <a:pt x="0" y="76"/>
                      <a:pt x="26" y="38"/>
                    </a:cubicBezTo>
                    <a:cubicBezTo>
                      <a:pt x="38" y="0"/>
                      <a:pt x="89" y="0"/>
                      <a:pt x="127" y="12"/>
                    </a:cubicBezTo>
                    <a:cubicBezTo>
                      <a:pt x="165" y="38"/>
                      <a:pt x="178" y="89"/>
                      <a:pt x="153" y="12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a:p>
            </p:txBody>
          </p:sp>
          <p:sp>
            <p:nvSpPr>
              <p:cNvPr id="65" name="Freeform 78">
                <a:extLst>
                  <a:ext uri="{FF2B5EF4-FFF2-40B4-BE49-F238E27FC236}">
                    <a16:creationId xmlns="" xmlns:a16="http://schemas.microsoft.com/office/drawing/2014/main" id="{98D48AF6-2155-4D94-B407-67451BD88EB7}"/>
                  </a:ext>
                </a:extLst>
              </p:cNvPr>
              <p:cNvSpPr>
                <a:spLocks noChangeArrowheads="1"/>
              </p:cNvSpPr>
              <p:nvPr/>
            </p:nvSpPr>
            <p:spPr bwMode="auto">
              <a:xfrm>
                <a:off x="11890951" y="6836430"/>
                <a:ext cx="100105" cy="97664"/>
              </a:xfrm>
              <a:custGeom>
                <a:avLst/>
                <a:gdLst>
                  <a:gd name="T0" fmla="*/ 152 w 179"/>
                  <a:gd name="T1" fmla="*/ 127 h 178"/>
                  <a:gd name="T2" fmla="*/ 152 w 179"/>
                  <a:gd name="T3" fmla="*/ 127 h 178"/>
                  <a:gd name="T4" fmla="*/ 51 w 179"/>
                  <a:gd name="T5" fmla="*/ 152 h 178"/>
                  <a:gd name="T6" fmla="*/ 25 w 179"/>
                  <a:gd name="T7" fmla="*/ 38 h 178"/>
                  <a:gd name="T8" fmla="*/ 127 w 179"/>
                  <a:gd name="T9" fmla="*/ 25 h 178"/>
                  <a:gd name="T10" fmla="*/ 152 w 179"/>
                  <a:gd name="T11" fmla="*/ 127 h 178"/>
                </a:gdLst>
                <a:ahLst/>
                <a:cxnLst>
                  <a:cxn ang="0">
                    <a:pos x="T0" y="T1"/>
                  </a:cxn>
                  <a:cxn ang="0">
                    <a:pos x="T2" y="T3"/>
                  </a:cxn>
                  <a:cxn ang="0">
                    <a:pos x="T4" y="T5"/>
                  </a:cxn>
                  <a:cxn ang="0">
                    <a:pos x="T6" y="T7"/>
                  </a:cxn>
                  <a:cxn ang="0">
                    <a:pos x="T8" y="T9"/>
                  </a:cxn>
                  <a:cxn ang="0">
                    <a:pos x="T10" y="T11"/>
                  </a:cxn>
                </a:cxnLst>
                <a:rect l="0" t="0" r="r" b="b"/>
                <a:pathLst>
                  <a:path w="179" h="178">
                    <a:moveTo>
                      <a:pt x="152" y="127"/>
                    </a:moveTo>
                    <a:lnTo>
                      <a:pt x="152" y="127"/>
                    </a:lnTo>
                    <a:cubicBezTo>
                      <a:pt x="140" y="165"/>
                      <a:pt x="89" y="177"/>
                      <a:pt x="51" y="152"/>
                    </a:cubicBezTo>
                    <a:cubicBezTo>
                      <a:pt x="13" y="127"/>
                      <a:pt x="0" y="76"/>
                      <a:pt x="25" y="38"/>
                    </a:cubicBezTo>
                    <a:cubicBezTo>
                      <a:pt x="51" y="12"/>
                      <a:pt x="102" y="0"/>
                      <a:pt x="127" y="25"/>
                    </a:cubicBezTo>
                    <a:cubicBezTo>
                      <a:pt x="165" y="38"/>
                      <a:pt x="178" y="89"/>
                      <a:pt x="152" y="12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a:p>
            </p:txBody>
          </p:sp>
          <p:sp>
            <p:nvSpPr>
              <p:cNvPr id="66" name="Freeform 79">
                <a:extLst>
                  <a:ext uri="{FF2B5EF4-FFF2-40B4-BE49-F238E27FC236}">
                    <a16:creationId xmlns="" xmlns:a16="http://schemas.microsoft.com/office/drawing/2014/main" id="{E670012B-EBED-4A41-BCF9-9E4AE78EF0A7}"/>
                  </a:ext>
                </a:extLst>
              </p:cNvPr>
              <p:cNvSpPr>
                <a:spLocks noChangeArrowheads="1"/>
              </p:cNvSpPr>
              <p:nvPr/>
            </p:nvSpPr>
            <p:spPr bwMode="auto">
              <a:xfrm>
                <a:off x="12030121" y="6768065"/>
                <a:ext cx="100106" cy="100106"/>
              </a:xfrm>
              <a:custGeom>
                <a:avLst/>
                <a:gdLst>
                  <a:gd name="T0" fmla="*/ 152 w 179"/>
                  <a:gd name="T1" fmla="*/ 127 h 179"/>
                  <a:gd name="T2" fmla="*/ 152 w 179"/>
                  <a:gd name="T3" fmla="*/ 127 h 179"/>
                  <a:gd name="T4" fmla="*/ 51 w 179"/>
                  <a:gd name="T5" fmla="*/ 152 h 179"/>
                  <a:gd name="T6" fmla="*/ 25 w 179"/>
                  <a:gd name="T7" fmla="*/ 38 h 179"/>
                  <a:gd name="T8" fmla="*/ 127 w 179"/>
                  <a:gd name="T9" fmla="*/ 12 h 179"/>
                  <a:gd name="T10" fmla="*/ 152 w 179"/>
                  <a:gd name="T11" fmla="*/ 127 h 179"/>
                </a:gdLst>
                <a:ahLst/>
                <a:cxnLst>
                  <a:cxn ang="0">
                    <a:pos x="T0" y="T1"/>
                  </a:cxn>
                  <a:cxn ang="0">
                    <a:pos x="T2" y="T3"/>
                  </a:cxn>
                  <a:cxn ang="0">
                    <a:pos x="T4" y="T5"/>
                  </a:cxn>
                  <a:cxn ang="0">
                    <a:pos x="T6" y="T7"/>
                  </a:cxn>
                  <a:cxn ang="0">
                    <a:pos x="T8" y="T9"/>
                  </a:cxn>
                  <a:cxn ang="0">
                    <a:pos x="T10" y="T11"/>
                  </a:cxn>
                </a:cxnLst>
                <a:rect l="0" t="0" r="r" b="b"/>
                <a:pathLst>
                  <a:path w="179" h="179">
                    <a:moveTo>
                      <a:pt x="152" y="127"/>
                    </a:moveTo>
                    <a:lnTo>
                      <a:pt x="152" y="127"/>
                    </a:lnTo>
                    <a:cubicBezTo>
                      <a:pt x="140" y="165"/>
                      <a:pt x="89" y="178"/>
                      <a:pt x="51" y="152"/>
                    </a:cubicBezTo>
                    <a:cubicBezTo>
                      <a:pt x="13" y="127"/>
                      <a:pt x="0" y="76"/>
                      <a:pt x="25" y="38"/>
                    </a:cubicBezTo>
                    <a:cubicBezTo>
                      <a:pt x="51" y="0"/>
                      <a:pt x="102" y="0"/>
                      <a:pt x="127" y="12"/>
                    </a:cubicBezTo>
                    <a:cubicBezTo>
                      <a:pt x="165" y="38"/>
                      <a:pt x="178" y="89"/>
                      <a:pt x="152" y="12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a:p>
            </p:txBody>
          </p:sp>
          <p:sp>
            <p:nvSpPr>
              <p:cNvPr id="67" name="Freeform 80">
                <a:extLst>
                  <a:ext uri="{FF2B5EF4-FFF2-40B4-BE49-F238E27FC236}">
                    <a16:creationId xmlns="" xmlns:a16="http://schemas.microsoft.com/office/drawing/2014/main" id="{FE0D1596-7385-4A42-AF2A-D4C0670E7643}"/>
                  </a:ext>
                </a:extLst>
              </p:cNvPr>
              <p:cNvSpPr>
                <a:spLocks noChangeArrowheads="1"/>
              </p:cNvSpPr>
              <p:nvPr/>
            </p:nvSpPr>
            <p:spPr bwMode="auto">
              <a:xfrm>
                <a:off x="11778637" y="6892587"/>
                <a:ext cx="97664" cy="100105"/>
              </a:xfrm>
              <a:custGeom>
                <a:avLst/>
                <a:gdLst>
                  <a:gd name="T0" fmla="*/ 165 w 178"/>
                  <a:gd name="T1" fmla="*/ 127 h 179"/>
                  <a:gd name="T2" fmla="*/ 165 w 178"/>
                  <a:gd name="T3" fmla="*/ 127 h 179"/>
                  <a:gd name="T4" fmla="*/ 51 w 178"/>
                  <a:gd name="T5" fmla="*/ 153 h 179"/>
                  <a:gd name="T6" fmla="*/ 25 w 178"/>
                  <a:gd name="T7" fmla="*/ 51 h 179"/>
                  <a:gd name="T8" fmla="*/ 140 w 178"/>
                  <a:gd name="T9" fmla="*/ 26 h 179"/>
                  <a:gd name="T10" fmla="*/ 165 w 178"/>
                  <a:gd name="T11" fmla="*/ 127 h 179"/>
                </a:gdLst>
                <a:ahLst/>
                <a:cxnLst>
                  <a:cxn ang="0">
                    <a:pos x="T0" y="T1"/>
                  </a:cxn>
                  <a:cxn ang="0">
                    <a:pos x="T2" y="T3"/>
                  </a:cxn>
                  <a:cxn ang="0">
                    <a:pos x="T4" y="T5"/>
                  </a:cxn>
                  <a:cxn ang="0">
                    <a:pos x="T6" y="T7"/>
                  </a:cxn>
                  <a:cxn ang="0">
                    <a:pos x="T8" y="T9"/>
                  </a:cxn>
                  <a:cxn ang="0">
                    <a:pos x="T10" y="T11"/>
                  </a:cxn>
                </a:cxnLst>
                <a:rect l="0" t="0" r="r" b="b"/>
                <a:pathLst>
                  <a:path w="178" h="179">
                    <a:moveTo>
                      <a:pt x="165" y="127"/>
                    </a:moveTo>
                    <a:lnTo>
                      <a:pt x="165" y="127"/>
                    </a:lnTo>
                    <a:cubicBezTo>
                      <a:pt x="140" y="165"/>
                      <a:pt x="89" y="178"/>
                      <a:pt x="51" y="153"/>
                    </a:cubicBezTo>
                    <a:cubicBezTo>
                      <a:pt x="13" y="127"/>
                      <a:pt x="0" y="89"/>
                      <a:pt x="25" y="51"/>
                    </a:cubicBezTo>
                    <a:cubicBezTo>
                      <a:pt x="51" y="13"/>
                      <a:pt x="102" y="0"/>
                      <a:pt x="140" y="26"/>
                    </a:cubicBezTo>
                    <a:cubicBezTo>
                      <a:pt x="165" y="51"/>
                      <a:pt x="177" y="89"/>
                      <a:pt x="165" y="12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a:p>
            </p:txBody>
          </p:sp>
        </p:grpSp>
        <p:grpSp>
          <p:nvGrpSpPr>
            <p:cNvPr id="40" name="Group 39">
              <a:extLst>
                <a:ext uri="{FF2B5EF4-FFF2-40B4-BE49-F238E27FC236}">
                  <a16:creationId xmlns="" xmlns:a16="http://schemas.microsoft.com/office/drawing/2014/main" id="{40E58CD8-A593-427A-BECB-48E4F02E395F}"/>
                </a:ext>
              </a:extLst>
            </p:cNvPr>
            <p:cNvGrpSpPr/>
            <p:nvPr/>
          </p:nvGrpSpPr>
          <p:grpSpPr>
            <a:xfrm rot="7200000">
              <a:off x="2501151" y="11506810"/>
              <a:ext cx="512822" cy="493097"/>
              <a:chOff x="12075290" y="6349021"/>
              <a:chExt cx="190445" cy="183120"/>
            </a:xfrm>
            <a:grpFill/>
          </p:grpSpPr>
          <p:sp>
            <p:nvSpPr>
              <p:cNvPr id="41" name="Freeform 81">
                <a:extLst>
                  <a:ext uri="{FF2B5EF4-FFF2-40B4-BE49-F238E27FC236}">
                    <a16:creationId xmlns="" xmlns:a16="http://schemas.microsoft.com/office/drawing/2014/main" id="{32848B7E-38A4-42B3-B49C-FE0580792DE2}"/>
                  </a:ext>
                </a:extLst>
              </p:cNvPr>
              <p:cNvSpPr>
                <a:spLocks noChangeArrowheads="1"/>
              </p:cNvSpPr>
              <p:nvPr/>
            </p:nvSpPr>
            <p:spPr bwMode="auto">
              <a:xfrm>
                <a:off x="12075290" y="6349021"/>
                <a:ext cx="100106" cy="100106"/>
              </a:xfrm>
              <a:custGeom>
                <a:avLst/>
                <a:gdLst>
                  <a:gd name="T0" fmla="*/ 165 w 179"/>
                  <a:gd name="T1" fmla="*/ 89 h 179"/>
                  <a:gd name="T2" fmla="*/ 165 w 179"/>
                  <a:gd name="T3" fmla="*/ 89 h 179"/>
                  <a:gd name="T4" fmla="*/ 165 w 179"/>
                  <a:gd name="T5" fmla="*/ 89 h 179"/>
                  <a:gd name="T6" fmla="*/ 140 w 179"/>
                  <a:gd name="T7" fmla="*/ 140 h 179"/>
                  <a:gd name="T8" fmla="*/ 89 w 179"/>
                  <a:gd name="T9" fmla="*/ 165 h 179"/>
                  <a:gd name="T10" fmla="*/ 38 w 179"/>
                  <a:gd name="T11" fmla="*/ 140 h 179"/>
                  <a:gd name="T12" fmla="*/ 12 w 179"/>
                  <a:gd name="T13" fmla="*/ 89 h 179"/>
                  <a:gd name="T14" fmla="*/ 38 w 179"/>
                  <a:gd name="T15" fmla="*/ 38 h 179"/>
                  <a:gd name="T16" fmla="*/ 89 w 179"/>
                  <a:gd name="T17" fmla="*/ 25 h 179"/>
                  <a:gd name="T18" fmla="*/ 140 w 179"/>
                  <a:gd name="T19" fmla="*/ 38 h 179"/>
                  <a:gd name="T20" fmla="*/ 165 w 179"/>
                  <a:gd name="T21" fmla="*/ 89 h 179"/>
                  <a:gd name="T22" fmla="*/ 165 w 179"/>
                  <a:gd name="T23" fmla="*/ 89 h 179"/>
                  <a:gd name="T24" fmla="*/ 178 w 179"/>
                  <a:gd name="T25" fmla="*/ 89 h 179"/>
                  <a:gd name="T26" fmla="*/ 89 w 179"/>
                  <a:gd name="T27" fmla="*/ 0 h 179"/>
                  <a:gd name="T28" fmla="*/ 0 w 179"/>
                  <a:gd name="T29" fmla="*/ 89 h 179"/>
                  <a:gd name="T30" fmla="*/ 89 w 179"/>
                  <a:gd name="T31" fmla="*/ 178 h 179"/>
                  <a:gd name="T32" fmla="*/ 178 w 179"/>
                  <a:gd name="T33" fmla="*/ 89 h 179"/>
                  <a:gd name="T34" fmla="*/ 165 w 179"/>
                  <a:gd name="T35" fmla="*/ 8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9" h="179">
                    <a:moveTo>
                      <a:pt x="165" y="89"/>
                    </a:moveTo>
                    <a:lnTo>
                      <a:pt x="165" y="89"/>
                    </a:lnTo>
                    <a:lnTo>
                      <a:pt x="165" y="89"/>
                    </a:lnTo>
                    <a:cubicBezTo>
                      <a:pt x="165" y="114"/>
                      <a:pt x="152" y="127"/>
                      <a:pt x="140" y="140"/>
                    </a:cubicBezTo>
                    <a:cubicBezTo>
                      <a:pt x="127" y="153"/>
                      <a:pt x="114" y="165"/>
                      <a:pt x="89" y="165"/>
                    </a:cubicBezTo>
                    <a:cubicBezTo>
                      <a:pt x="76" y="165"/>
                      <a:pt x="51" y="153"/>
                      <a:pt x="38" y="140"/>
                    </a:cubicBezTo>
                    <a:cubicBezTo>
                      <a:pt x="25" y="127"/>
                      <a:pt x="12" y="114"/>
                      <a:pt x="12" y="89"/>
                    </a:cubicBezTo>
                    <a:cubicBezTo>
                      <a:pt x="12" y="76"/>
                      <a:pt x="25" y="51"/>
                      <a:pt x="38" y="38"/>
                    </a:cubicBezTo>
                    <a:cubicBezTo>
                      <a:pt x="51" y="25"/>
                      <a:pt x="76" y="25"/>
                      <a:pt x="89" y="25"/>
                    </a:cubicBezTo>
                    <a:cubicBezTo>
                      <a:pt x="114" y="25"/>
                      <a:pt x="127" y="25"/>
                      <a:pt x="140" y="38"/>
                    </a:cubicBezTo>
                    <a:cubicBezTo>
                      <a:pt x="152" y="51"/>
                      <a:pt x="165" y="76"/>
                      <a:pt x="165" y="89"/>
                    </a:cubicBezTo>
                    <a:lnTo>
                      <a:pt x="165" y="89"/>
                    </a:lnTo>
                    <a:cubicBezTo>
                      <a:pt x="178" y="89"/>
                      <a:pt x="178" y="89"/>
                      <a:pt x="178" y="89"/>
                    </a:cubicBezTo>
                    <a:cubicBezTo>
                      <a:pt x="178" y="38"/>
                      <a:pt x="140" y="0"/>
                      <a:pt x="89" y="0"/>
                    </a:cubicBezTo>
                    <a:cubicBezTo>
                      <a:pt x="38" y="0"/>
                      <a:pt x="0" y="38"/>
                      <a:pt x="0" y="89"/>
                    </a:cubicBezTo>
                    <a:cubicBezTo>
                      <a:pt x="0" y="140"/>
                      <a:pt x="38" y="178"/>
                      <a:pt x="89" y="178"/>
                    </a:cubicBezTo>
                    <a:cubicBezTo>
                      <a:pt x="140" y="178"/>
                      <a:pt x="178" y="140"/>
                      <a:pt x="178" y="89"/>
                    </a:cubicBezTo>
                    <a:lnTo>
                      <a:pt x="165" y="89"/>
                    </a:lnTo>
                  </a:path>
                </a:pathLst>
              </a:custGeom>
              <a:solidFill>
                <a:schemeClr val="bg1"/>
              </a:solid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dirty="0"/>
              </a:p>
            </p:txBody>
          </p:sp>
          <p:sp>
            <p:nvSpPr>
              <p:cNvPr id="42" name="Freeform 82">
                <a:extLst>
                  <a:ext uri="{FF2B5EF4-FFF2-40B4-BE49-F238E27FC236}">
                    <a16:creationId xmlns="" xmlns:a16="http://schemas.microsoft.com/office/drawing/2014/main" id="{696E8447-D175-4348-870C-5720E2506379}"/>
                  </a:ext>
                </a:extLst>
              </p:cNvPr>
              <p:cNvSpPr>
                <a:spLocks noChangeArrowheads="1"/>
              </p:cNvSpPr>
              <p:nvPr/>
            </p:nvSpPr>
            <p:spPr bwMode="auto">
              <a:xfrm>
                <a:off x="12221786" y="6383204"/>
                <a:ext cx="43949" cy="41508"/>
              </a:xfrm>
              <a:custGeom>
                <a:avLst/>
                <a:gdLst>
                  <a:gd name="T0" fmla="*/ 64 w 78"/>
                  <a:gd name="T1" fmla="*/ 38 h 77"/>
                  <a:gd name="T2" fmla="*/ 64 w 78"/>
                  <a:gd name="T3" fmla="*/ 38 h 77"/>
                  <a:gd name="T4" fmla="*/ 51 w 78"/>
                  <a:gd name="T5" fmla="*/ 38 h 77"/>
                  <a:gd name="T6" fmla="*/ 38 w 78"/>
                  <a:gd name="T7" fmla="*/ 63 h 77"/>
                  <a:gd name="T8" fmla="*/ 26 w 78"/>
                  <a:gd name="T9" fmla="*/ 38 h 77"/>
                  <a:gd name="T10" fmla="*/ 38 w 78"/>
                  <a:gd name="T11" fmla="*/ 25 h 77"/>
                  <a:gd name="T12" fmla="*/ 51 w 78"/>
                  <a:gd name="T13" fmla="*/ 38 h 77"/>
                  <a:gd name="T14" fmla="*/ 64 w 78"/>
                  <a:gd name="T15" fmla="*/ 38 h 77"/>
                  <a:gd name="T16" fmla="*/ 77 w 78"/>
                  <a:gd name="T17" fmla="*/ 38 h 77"/>
                  <a:gd name="T18" fmla="*/ 38 w 78"/>
                  <a:gd name="T19" fmla="*/ 0 h 77"/>
                  <a:gd name="T20" fmla="*/ 0 w 78"/>
                  <a:gd name="T21" fmla="*/ 38 h 77"/>
                  <a:gd name="T22" fmla="*/ 38 w 78"/>
                  <a:gd name="T23" fmla="*/ 76 h 77"/>
                  <a:gd name="T24" fmla="*/ 77 w 78"/>
                  <a:gd name="T25" fmla="*/ 38 h 77"/>
                  <a:gd name="T26" fmla="*/ 64 w 78"/>
                  <a:gd name="T27" fmla="*/ 3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77">
                    <a:moveTo>
                      <a:pt x="64" y="38"/>
                    </a:moveTo>
                    <a:lnTo>
                      <a:pt x="64" y="38"/>
                    </a:lnTo>
                    <a:cubicBezTo>
                      <a:pt x="51" y="38"/>
                      <a:pt x="51" y="38"/>
                      <a:pt x="51" y="38"/>
                    </a:cubicBezTo>
                    <a:cubicBezTo>
                      <a:pt x="51" y="50"/>
                      <a:pt x="51" y="50"/>
                      <a:pt x="38" y="63"/>
                    </a:cubicBezTo>
                    <a:cubicBezTo>
                      <a:pt x="26" y="50"/>
                      <a:pt x="26" y="50"/>
                      <a:pt x="26" y="38"/>
                    </a:cubicBezTo>
                    <a:cubicBezTo>
                      <a:pt x="26" y="25"/>
                      <a:pt x="26" y="25"/>
                      <a:pt x="38" y="25"/>
                    </a:cubicBezTo>
                    <a:cubicBezTo>
                      <a:pt x="51" y="25"/>
                      <a:pt x="51" y="25"/>
                      <a:pt x="51" y="38"/>
                    </a:cubicBezTo>
                    <a:cubicBezTo>
                      <a:pt x="64" y="38"/>
                      <a:pt x="64" y="38"/>
                      <a:pt x="64" y="38"/>
                    </a:cubicBezTo>
                    <a:cubicBezTo>
                      <a:pt x="77" y="38"/>
                      <a:pt x="77" y="38"/>
                      <a:pt x="77" y="38"/>
                    </a:cubicBezTo>
                    <a:cubicBezTo>
                      <a:pt x="77" y="25"/>
                      <a:pt x="51" y="0"/>
                      <a:pt x="38" y="0"/>
                    </a:cubicBezTo>
                    <a:cubicBezTo>
                      <a:pt x="13" y="0"/>
                      <a:pt x="0" y="25"/>
                      <a:pt x="0" y="38"/>
                    </a:cubicBezTo>
                    <a:cubicBezTo>
                      <a:pt x="0" y="63"/>
                      <a:pt x="13" y="76"/>
                      <a:pt x="38" y="76"/>
                    </a:cubicBezTo>
                    <a:cubicBezTo>
                      <a:pt x="51" y="76"/>
                      <a:pt x="77" y="63"/>
                      <a:pt x="77" y="38"/>
                    </a:cubicBezTo>
                    <a:lnTo>
                      <a:pt x="64" y="38"/>
                    </a:lnTo>
                  </a:path>
                </a:pathLst>
              </a:custGeom>
              <a:solidFill>
                <a:schemeClr val="bg1"/>
              </a:solid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a:p>
            </p:txBody>
          </p:sp>
          <p:sp>
            <p:nvSpPr>
              <p:cNvPr id="43" name="Freeform 83">
                <a:extLst>
                  <a:ext uri="{FF2B5EF4-FFF2-40B4-BE49-F238E27FC236}">
                    <a16:creationId xmlns="" xmlns:a16="http://schemas.microsoft.com/office/drawing/2014/main" id="{1FEB2A1A-71BF-4C42-B17B-67152B0BBBFA}"/>
                  </a:ext>
                </a:extLst>
              </p:cNvPr>
              <p:cNvSpPr>
                <a:spLocks noChangeArrowheads="1"/>
              </p:cNvSpPr>
              <p:nvPr/>
            </p:nvSpPr>
            <p:spPr bwMode="auto">
              <a:xfrm>
                <a:off x="12160747" y="6468660"/>
                <a:ext cx="63481" cy="63481"/>
              </a:xfrm>
              <a:custGeom>
                <a:avLst/>
                <a:gdLst>
                  <a:gd name="T0" fmla="*/ 102 w 115"/>
                  <a:gd name="T1" fmla="*/ 51 h 115"/>
                  <a:gd name="T2" fmla="*/ 102 w 115"/>
                  <a:gd name="T3" fmla="*/ 51 h 115"/>
                  <a:gd name="T4" fmla="*/ 89 w 115"/>
                  <a:gd name="T5" fmla="*/ 51 h 115"/>
                  <a:gd name="T6" fmla="*/ 51 w 115"/>
                  <a:gd name="T7" fmla="*/ 89 h 115"/>
                  <a:gd name="T8" fmla="*/ 13 w 115"/>
                  <a:gd name="T9" fmla="*/ 51 h 115"/>
                  <a:gd name="T10" fmla="*/ 51 w 115"/>
                  <a:gd name="T11" fmla="*/ 13 h 115"/>
                  <a:gd name="T12" fmla="*/ 89 w 115"/>
                  <a:gd name="T13" fmla="*/ 51 h 115"/>
                  <a:gd name="T14" fmla="*/ 102 w 115"/>
                  <a:gd name="T15" fmla="*/ 51 h 115"/>
                  <a:gd name="T16" fmla="*/ 114 w 115"/>
                  <a:gd name="T17" fmla="*/ 51 h 115"/>
                  <a:gd name="T18" fmla="*/ 51 w 115"/>
                  <a:gd name="T19" fmla="*/ 0 h 115"/>
                  <a:gd name="T20" fmla="*/ 0 w 115"/>
                  <a:gd name="T21" fmla="*/ 51 h 115"/>
                  <a:gd name="T22" fmla="*/ 51 w 115"/>
                  <a:gd name="T23" fmla="*/ 114 h 115"/>
                  <a:gd name="T24" fmla="*/ 114 w 115"/>
                  <a:gd name="T25" fmla="*/ 51 h 115"/>
                  <a:gd name="T26" fmla="*/ 102 w 115"/>
                  <a:gd name="T27" fmla="*/ 51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115">
                    <a:moveTo>
                      <a:pt x="102" y="51"/>
                    </a:moveTo>
                    <a:lnTo>
                      <a:pt x="102" y="51"/>
                    </a:lnTo>
                    <a:cubicBezTo>
                      <a:pt x="89" y="51"/>
                      <a:pt x="89" y="51"/>
                      <a:pt x="89" y="51"/>
                    </a:cubicBezTo>
                    <a:cubicBezTo>
                      <a:pt x="89" y="76"/>
                      <a:pt x="76" y="89"/>
                      <a:pt x="51" y="89"/>
                    </a:cubicBezTo>
                    <a:cubicBezTo>
                      <a:pt x="38" y="89"/>
                      <a:pt x="13" y="76"/>
                      <a:pt x="13" y="51"/>
                    </a:cubicBezTo>
                    <a:cubicBezTo>
                      <a:pt x="13" y="38"/>
                      <a:pt x="38" y="13"/>
                      <a:pt x="51" y="13"/>
                    </a:cubicBezTo>
                    <a:cubicBezTo>
                      <a:pt x="76" y="13"/>
                      <a:pt x="89" y="38"/>
                      <a:pt x="89" y="51"/>
                    </a:cubicBezTo>
                    <a:cubicBezTo>
                      <a:pt x="102" y="51"/>
                      <a:pt x="102" y="51"/>
                      <a:pt x="102" y="51"/>
                    </a:cubicBezTo>
                    <a:cubicBezTo>
                      <a:pt x="114" y="51"/>
                      <a:pt x="114" y="51"/>
                      <a:pt x="114" y="51"/>
                    </a:cubicBezTo>
                    <a:cubicBezTo>
                      <a:pt x="102" y="25"/>
                      <a:pt x="89" y="0"/>
                      <a:pt x="51" y="0"/>
                    </a:cubicBezTo>
                    <a:cubicBezTo>
                      <a:pt x="26" y="0"/>
                      <a:pt x="0" y="25"/>
                      <a:pt x="0" y="51"/>
                    </a:cubicBezTo>
                    <a:cubicBezTo>
                      <a:pt x="0" y="89"/>
                      <a:pt x="26" y="114"/>
                      <a:pt x="51" y="114"/>
                    </a:cubicBezTo>
                    <a:cubicBezTo>
                      <a:pt x="89" y="114"/>
                      <a:pt x="102" y="89"/>
                      <a:pt x="114" y="51"/>
                    </a:cubicBezTo>
                    <a:lnTo>
                      <a:pt x="102" y="51"/>
                    </a:lnTo>
                  </a:path>
                </a:pathLst>
              </a:custGeom>
              <a:solidFill>
                <a:schemeClr val="bg1"/>
              </a:solid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a:p>
            </p:txBody>
          </p:sp>
        </p:grpSp>
      </p:grpSp>
    </p:spTree>
    <p:extLst>
      <p:ext uri="{BB962C8B-B14F-4D97-AF65-F5344CB8AC3E}">
        <p14:creationId xmlns:p14="http://schemas.microsoft.com/office/powerpoint/2010/main" val="6662041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9415ED36-0777-467B-AD89-AC1C9332F172}"/>
              </a:ext>
            </a:extLst>
          </p:cNvPr>
          <p:cNvSpPr>
            <a:spLocks noGrp="1"/>
          </p:cNvSpPr>
          <p:nvPr>
            <p:ph type="sldNum" sz="quarter" idx="17"/>
          </p:nvPr>
        </p:nvSpPr>
        <p:spPr/>
        <p:txBody>
          <a:bodyPr/>
          <a:lstStyle/>
          <a:p>
            <a:pPr>
              <a:defRPr/>
            </a:pPr>
            <a:fld id="{F5864EB9-637B-47D7-8816-895FE12ECD47}" type="slidenum">
              <a:rPr lang="en-JM" smtClean="0"/>
              <a:pPr>
                <a:defRPr/>
              </a:pPr>
              <a:t>6</a:t>
            </a:fld>
            <a:endParaRPr lang="en-JM" dirty="0"/>
          </a:p>
        </p:txBody>
      </p:sp>
      <p:sp>
        <p:nvSpPr>
          <p:cNvPr id="10" name="CuadroTexto 66">
            <a:extLst>
              <a:ext uri="{FF2B5EF4-FFF2-40B4-BE49-F238E27FC236}">
                <a16:creationId xmlns="" xmlns:a16="http://schemas.microsoft.com/office/drawing/2014/main" id="{3512A33B-2B43-4092-9AE7-69073F602651}"/>
              </a:ext>
            </a:extLst>
          </p:cNvPr>
          <p:cNvSpPr txBox="1"/>
          <p:nvPr/>
        </p:nvSpPr>
        <p:spPr>
          <a:xfrm>
            <a:off x="304800" y="366897"/>
            <a:ext cx="8001000" cy="1015663"/>
          </a:xfrm>
          <a:prstGeom prst="rect">
            <a:avLst/>
          </a:prstGeom>
          <a:noFill/>
        </p:spPr>
        <p:txBody>
          <a:bodyPr wrap="square" rtlCol="0">
            <a:spAutoFit/>
          </a:bodyPr>
          <a:lstStyle/>
          <a:p>
            <a:r>
              <a:rPr lang="en-US" sz="2000" b="1" dirty="0">
                <a:latin typeface="Aharoni" panose="02010803020104030203" pitchFamily="2" charset="-79"/>
                <a:cs typeface="Aharoni" panose="02010803020104030203" pitchFamily="2" charset="-79"/>
              </a:rPr>
              <a:t>Equity, Diversity &amp; Inclusion at CIHR &amp; IHSPR</a:t>
            </a:r>
          </a:p>
          <a:p>
            <a:r>
              <a:rPr lang="en-US" sz="4000" b="1" dirty="0">
                <a:latin typeface="Aharoni" panose="02010803020104030203" pitchFamily="2" charset="-79"/>
                <a:cs typeface="Aharoni" panose="02010803020104030203" pitchFamily="2" charset="-79"/>
              </a:rPr>
              <a:t>CIHR’s Commitment to EDI</a:t>
            </a:r>
          </a:p>
        </p:txBody>
      </p:sp>
      <p:sp>
        <p:nvSpPr>
          <p:cNvPr id="2" name="TextBox 1">
            <a:extLst>
              <a:ext uri="{FF2B5EF4-FFF2-40B4-BE49-F238E27FC236}">
                <a16:creationId xmlns="" xmlns:a16="http://schemas.microsoft.com/office/drawing/2014/main" id="{BD50A4DE-7B96-4461-A6F5-04CB2182D645}"/>
              </a:ext>
            </a:extLst>
          </p:cNvPr>
          <p:cNvSpPr txBox="1"/>
          <p:nvPr/>
        </p:nvSpPr>
        <p:spPr>
          <a:xfrm>
            <a:off x="304800" y="1843550"/>
            <a:ext cx="5334000" cy="4108817"/>
          </a:xfrm>
          <a:prstGeom prst="rect">
            <a:avLst/>
          </a:prstGeom>
          <a:noFill/>
        </p:spPr>
        <p:txBody>
          <a:bodyPr wrap="square" rtlCol="0">
            <a:spAutoFit/>
          </a:bodyPr>
          <a:lstStyle/>
          <a:p>
            <a:r>
              <a:rPr lang="en-US" sz="1600" b="1" dirty="0">
                <a:latin typeface="Aharoni" panose="02010803020104030203" pitchFamily="2" charset="-79"/>
                <a:cs typeface="Aharoni" panose="02010803020104030203" pitchFamily="2" charset="-79"/>
              </a:rPr>
              <a:t>Tri-Agency Statement on Equity, Diversity and Inclusion</a:t>
            </a:r>
          </a:p>
          <a:p>
            <a:r>
              <a:rPr lang="en-US" sz="1400" dirty="0">
                <a:solidFill>
                  <a:srgbClr val="007A87"/>
                </a:solidFill>
                <a:latin typeface="Aharoni" panose="02010803020104030203" pitchFamily="2" charset="-79"/>
                <a:cs typeface="Aharoni" panose="02010803020104030203" pitchFamily="2" charset="-79"/>
              </a:rPr>
              <a:t>July 2019</a:t>
            </a:r>
          </a:p>
          <a:p>
            <a:endParaRPr lang="en-US" sz="1400" dirty="0">
              <a:latin typeface="Lato Light" panose="020F0502020204030203"/>
            </a:endParaRPr>
          </a:p>
          <a:p>
            <a:r>
              <a:rPr lang="en-US" sz="1100" dirty="0">
                <a:latin typeface="Lato Light" panose="020F0502020204030203"/>
              </a:rPr>
              <a:t>The Canadian Institutes of Health Research, the Natural Sciences and Engineering Research Council, and the Social Sciences and Humanities Research Council are committed to excellence in research and research training. Achieving a more equitable, diverse and inclusive Canadian research enterprise is essential to creating the excellent, innovative and impactful research necessary to advance knowledge and understanding, and to respond to local, national and global challenges.</a:t>
            </a:r>
          </a:p>
          <a:p>
            <a:endParaRPr lang="en-US" sz="1100" dirty="0">
              <a:latin typeface="Lato Light" panose="020F0502020204030203"/>
            </a:endParaRPr>
          </a:p>
          <a:p>
            <a:r>
              <a:rPr lang="en-US" sz="1100" dirty="0">
                <a:latin typeface="Lato Light" panose="020F0502020204030203"/>
              </a:rPr>
              <a:t>With these goals in mind, the agencies are committed to:</a:t>
            </a:r>
          </a:p>
          <a:p>
            <a:endParaRPr lang="en-US" sz="1100" dirty="0">
              <a:latin typeface="Lato Light" panose="020F0502020204030203"/>
            </a:endParaRPr>
          </a:p>
          <a:p>
            <a:pPr marL="285750" indent="-285750">
              <a:buFont typeface="Arial" panose="020B0604020202020204" pitchFamily="34" charset="0"/>
              <a:buChar char="•"/>
            </a:pPr>
            <a:r>
              <a:rPr lang="en-US" sz="1100" dirty="0">
                <a:latin typeface="Lato Light" panose="020F0502020204030203"/>
              </a:rPr>
              <a:t>Supporting equitable access to funding opportunities for all members of the research community</a:t>
            </a:r>
          </a:p>
          <a:p>
            <a:pPr marL="285750" indent="-285750">
              <a:buFont typeface="Arial" panose="020B0604020202020204" pitchFamily="34" charset="0"/>
              <a:buChar char="•"/>
            </a:pPr>
            <a:r>
              <a:rPr lang="en-US" sz="1100" dirty="0">
                <a:latin typeface="Lato Light" panose="020F0502020204030203"/>
              </a:rPr>
              <a:t>Promoting the integration of equity, diversity and inclusion-related considerations in research design and practices</a:t>
            </a:r>
          </a:p>
          <a:p>
            <a:pPr marL="285750" indent="-285750">
              <a:buFont typeface="Arial" panose="020B0604020202020204" pitchFamily="34" charset="0"/>
              <a:buChar char="•"/>
            </a:pPr>
            <a:r>
              <a:rPr lang="en-US" sz="1100" dirty="0">
                <a:latin typeface="Lato Light" panose="020F0502020204030203"/>
              </a:rPr>
              <a:t>Increasing equitable and inclusive participation in the research system, including on research teams</a:t>
            </a:r>
          </a:p>
          <a:p>
            <a:pPr marL="285750" indent="-285750">
              <a:buFont typeface="Arial" panose="020B0604020202020204" pitchFamily="34" charset="0"/>
              <a:buChar char="•"/>
            </a:pPr>
            <a:r>
              <a:rPr lang="en-US" sz="1100" dirty="0">
                <a:latin typeface="Lato Light" panose="020F0502020204030203"/>
              </a:rPr>
              <a:t>Collecting the data and conducting the analyses needed to include equity, diversity and inclusion considerations in decision-making</a:t>
            </a:r>
          </a:p>
          <a:p>
            <a:endParaRPr lang="en-US" sz="1400" dirty="0">
              <a:latin typeface="Lato Light" panose="020F0502020204030203"/>
            </a:endParaRPr>
          </a:p>
        </p:txBody>
      </p:sp>
      <p:pic>
        <p:nvPicPr>
          <p:cNvPr id="6" name="Picture 5" descr="A picture containing text&#10;&#10;Description automatically generated">
            <a:extLst>
              <a:ext uri="{FF2B5EF4-FFF2-40B4-BE49-F238E27FC236}">
                <a16:creationId xmlns="" xmlns:a16="http://schemas.microsoft.com/office/drawing/2014/main" id="{9B673C54-292B-4934-AD3C-69590581AE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6285" y="2057400"/>
            <a:ext cx="2924813" cy="3866614"/>
          </a:xfrm>
          <a:prstGeom prst="rect">
            <a:avLst/>
          </a:prstGeom>
        </p:spPr>
      </p:pic>
    </p:spTree>
    <p:extLst>
      <p:ext uri="{BB962C8B-B14F-4D97-AF65-F5344CB8AC3E}">
        <p14:creationId xmlns:p14="http://schemas.microsoft.com/office/powerpoint/2010/main" val="21924620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9415ED36-0777-467B-AD89-AC1C9332F172}"/>
              </a:ext>
            </a:extLst>
          </p:cNvPr>
          <p:cNvSpPr>
            <a:spLocks noGrp="1"/>
          </p:cNvSpPr>
          <p:nvPr>
            <p:ph type="sldNum" sz="quarter" idx="17"/>
          </p:nvPr>
        </p:nvSpPr>
        <p:spPr/>
        <p:txBody>
          <a:bodyPr/>
          <a:lstStyle/>
          <a:p>
            <a:pPr>
              <a:defRPr/>
            </a:pPr>
            <a:fld id="{F5864EB9-637B-47D7-8816-895FE12ECD47}" type="slidenum">
              <a:rPr lang="en-JM" smtClean="0"/>
              <a:pPr>
                <a:defRPr/>
              </a:pPr>
              <a:t>7</a:t>
            </a:fld>
            <a:endParaRPr lang="en-JM" dirty="0"/>
          </a:p>
        </p:txBody>
      </p:sp>
      <p:sp>
        <p:nvSpPr>
          <p:cNvPr id="6" name="CuadroTexto 66">
            <a:extLst>
              <a:ext uri="{FF2B5EF4-FFF2-40B4-BE49-F238E27FC236}">
                <a16:creationId xmlns="" xmlns:a16="http://schemas.microsoft.com/office/drawing/2014/main" id="{544EB663-8EE1-41F3-A1C4-F9DE5D48558B}"/>
              </a:ext>
            </a:extLst>
          </p:cNvPr>
          <p:cNvSpPr txBox="1"/>
          <p:nvPr/>
        </p:nvSpPr>
        <p:spPr>
          <a:xfrm>
            <a:off x="334617" y="381000"/>
            <a:ext cx="6858000" cy="892552"/>
          </a:xfrm>
          <a:prstGeom prst="rect">
            <a:avLst/>
          </a:prstGeom>
          <a:noFill/>
        </p:spPr>
        <p:txBody>
          <a:bodyPr wrap="square" rtlCol="0">
            <a:spAutoFit/>
          </a:bodyPr>
          <a:lstStyle/>
          <a:p>
            <a:r>
              <a:rPr lang="en-US" sz="2000" b="1" dirty="0">
                <a:latin typeface="Aharoni" panose="02010803020104030203" pitchFamily="2" charset="-79"/>
                <a:cs typeface="Aharoni" panose="02010803020104030203" pitchFamily="2" charset="-79"/>
              </a:rPr>
              <a:t>Equity, Diversity &amp; Inclusion at CIHR &amp; IHSPR</a:t>
            </a:r>
          </a:p>
          <a:p>
            <a:r>
              <a:rPr lang="en-US" sz="3200" b="1" dirty="0">
                <a:latin typeface="Aharoni" panose="02010803020104030203" pitchFamily="2" charset="-79"/>
                <a:cs typeface="Aharoni" panose="02010803020104030203" pitchFamily="2" charset="-79"/>
              </a:rPr>
              <a:t>CIHR Strategic Plan 2021-2031</a:t>
            </a:r>
          </a:p>
        </p:txBody>
      </p:sp>
      <p:pic>
        <p:nvPicPr>
          <p:cNvPr id="3" name="Picture 2" descr="Logo&#10;&#10;Description automatically generated">
            <a:extLst>
              <a:ext uri="{FF2B5EF4-FFF2-40B4-BE49-F238E27FC236}">
                <a16:creationId xmlns="" xmlns:a16="http://schemas.microsoft.com/office/drawing/2014/main" id="{5AD45694-40F8-4BB0-B99E-9AF2D46DC3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1613" y="1524000"/>
            <a:ext cx="3852387" cy="4553521"/>
          </a:xfrm>
          <a:prstGeom prst="rect">
            <a:avLst/>
          </a:prstGeom>
        </p:spPr>
      </p:pic>
      <p:sp>
        <p:nvSpPr>
          <p:cNvPr id="4" name="TextBox 3">
            <a:extLst>
              <a:ext uri="{FF2B5EF4-FFF2-40B4-BE49-F238E27FC236}">
                <a16:creationId xmlns="" xmlns:a16="http://schemas.microsoft.com/office/drawing/2014/main" id="{6D423662-A6D5-4547-90B2-AE75FE41B990}"/>
              </a:ext>
            </a:extLst>
          </p:cNvPr>
          <p:cNvSpPr txBox="1"/>
          <p:nvPr/>
        </p:nvSpPr>
        <p:spPr>
          <a:xfrm>
            <a:off x="533400" y="2738931"/>
            <a:ext cx="4267200" cy="2123658"/>
          </a:xfrm>
          <a:prstGeom prst="rect">
            <a:avLst/>
          </a:prstGeom>
          <a:noFill/>
        </p:spPr>
        <p:txBody>
          <a:bodyPr wrap="square" rtlCol="0">
            <a:spAutoFit/>
          </a:bodyPr>
          <a:lstStyle/>
          <a:p>
            <a:r>
              <a:rPr lang="en-US" sz="1200" dirty="0">
                <a:latin typeface="Lato Light"/>
              </a:rPr>
              <a:t>“CIHR's 2021-2031 Strategic Plan establishes the context that will allow Canadian health research to be internationally recognized as inclusive, collaborative, transparent, culturally safe, and focused on real world impact. Further, the plan envisions a future where Canadian researchers are global leaders in the development of ground-breaking discoveries that improve lives, and where Indigenous communities will lead health research that focuses on resilience, wellness, and Indigenous Ways of Knowing, resulting in equitable health outcomes. </a:t>
            </a:r>
            <a:r>
              <a:rPr lang="en-US" sz="1200" b="1" dirty="0">
                <a:latin typeface="Lato Light"/>
              </a:rPr>
              <a:t>Through our actions, Canada will be a global leader in the science of achieving health equity</a:t>
            </a:r>
            <a:r>
              <a:rPr lang="en-US" sz="1200" dirty="0">
                <a:latin typeface="Lato Light"/>
              </a:rPr>
              <a:t>.”</a:t>
            </a:r>
          </a:p>
        </p:txBody>
      </p:sp>
      <p:sp>
        <p:nvSpPr>
          <p:cNvPr id="13" name="TextBox 12">
            <a:extLst>
              <a:ext uri="{FF2B5EF4-FFF2-40B4-BE49-F238E27FC236}">
                <a16:creationId xmlns="" xmlns:a16="http://schemas.microsoft.com/office/drawing/2014/main" id="{DEE23E16-1353-4058-944E-C9AC12132D69}"/>
              </a:ext>
            </a:extLst>
          </p:cNvPr>
          <p:cNvSpPr txBox="1"/>
          <p:nvPr/>
        </p:nvSpPr>
        <p:spPr>
          <a:xfrm>
            <a:off x="364434" y="1298016"/>
            <a:ext cx="6096000" cy="338554"/>
          </a:xfrm>
          <a:prstGeom prst="rect">
            <a:avLst/>
          </a:prstGeom>
          <a:noFill/>
        </p:spPr>
        <p:txBody>
          <a:bodyPr wrap="square" rtlCol="0">
            <a:spAutoFit/>
          </a:bodyPr>
          <a:lstStyle/>
          <a:p>
            <a:r>
              <a:rPr lang="en-US" sz="1600" dirty="0">
                <a:solidFill>
                  <a:srgbClr val="007A87"/>
                </a:solidFill>
                <a:latin typeface="Aharoni" panose="02010803020104030203" pitchFamily="2" charset="-79"/>
                <a:cs typeface="Aharoni" panose="02010803020104030203" pitchFamily="2" charset="-79"/>
              </a:rPr>
              <a:t>The best health for all, powered by outstanding research</a:t>
            </a:r>
          </a:p>
        </p:txBody>
      </p:sp>
    </p:spTree>
    <p:extLst>
      <p:ext uri="{BB962C8B-B14F-4D97-AF65-F5344CB8AC3E}">
        <p14:creationId xmlns:p14="http://schemas.microsoft.com/office/powerpoint/2010/main" val="36242379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 xmlns:a16="http://schemas.microsoft.com/office/drawing/2014/main" id="{48C298AF-C870-4094-93BD-F6F5F6A135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3550" y="1777265"/>
            <a:ext cx="5676900" cy="4352291"/>
          </a:xfrm>
          <a:prstGeom prst="rect">
            <a:avLst/>
          </a:prstGeom>
        </p:spPr>
      </p:pic>
      <p:sp>
        <p:nvSpPr>
          <p:cNvPr id="5" name="Slide Number Placeholder 4">
            <a:extLst>
              <a:ext uri="{FF2B5EF4-FFF2-40B4-BE49-F238E27FC236}">
                <a16:creationId xmlns="" xmlns:a16="http://schemas.microsoft.com/office/drawing/2014/main" id="{9415ED36-0777-467B-AD89-AC1C9332F172}"/>
              </a:ext>
            </a:extLst>
          </p:cNvPr>
          <p:cNvSpPr>
            <a:spLocks noGrp="1"/>
          </p:cNvSpPr>
          <p:nvPr>
            <p:ph type="sldNum" sz="quarter" idx="17"/>
          </p:nvPr>
        </p:nvSpPr>
        <p:spPr/>
        <p:txBody>
          <a:bodyPr/>
          <a:lstStyle/>
          <a:p>
            <a:pPr>
              <a:defRPr/>
            </a:pPr>
            <a:fld id="{F5864EB9-637B-47D7-8816-895FE12ECD47}" type="slidenum">
              <a:rPr lang="en-JM" smtClean="0"/>
              <a:pPr>
                <a:defRPr/>
              </a:pPr>
              <a:t>8</a:t>
            </a:fld>
            <a:endParaRPr lang="en-JM" dirty="0"/>
          </a:p>
        </p:txBody>
      </p:sp>
      <p:sp>
        <p:nvSpPr>
          <p:cNvPr id="7" name="CuadroTexto 66">
            <a:extLst>
              <a:ext uri="{FF2B5EF4-FFF2-40B4-BE49-F238E27FC236}">
                <a16:creationId xmlns="" xmlns:a16="http://schemas.microsoft.com/office/drawing/2014/main" id="{9E3A4CDA-019C-48A0-A206-D6FC7AB57347}"/>
              </a:ext>
            </a:extLst>
          </p:cNvPr>
          <p:cNvSpPr txBox="1"/>
          <p:nvPr/>
        </p:nvSpPr>
        <p:spPr>
          <a:xfrm>
            <a:off x="334617" y="279737"/>
            <a:ext cx="6858000" cy="892552"/>
          </a:xfrm>
          <a:prstGeom prst="rect">
            <a:avLst/>
          </a:prstGeom>
          <a:noFill/>
        </p:spPr>
        <p:txBody>
          <a:bodyPr wrap="square" rtlCol="0">
            <a:spAutoFit/>
          </a:bodyPr>
          <a:lstStyle/>
          <a:p>
            <a:r>
              <a:rPr lang="en-US" sz="2000" b="1" dirty="0">
                <a:latin typeface="Aharoni" panose="02010803020104030203" pitchFamily="2" charset="-79"/>
                <a:cs typeface="Aharoni" panose="02010803020104030203" pitchFamily="2" charset="-79"/>
              </a:rPr>
              <a:t>Equity, Diversity &amp; Inclusion at CIHR &amp; IHSPR</a:t>
            </a:r>
          </a:p>
          <a:p>
            <a:r>
              <a:rPr lang="en-US" sz="3200" b="1" dirty="0">
                <a:latin typeface="Aharoni" panose="02010803020104030203" pitchFamily="2" charset="-79"/>
                <a:cs typeface="Aharoni" panose="02010803020104030203" pitchFamily="2" charset="-79"/>
              </a:rPr>
              <a:t>CIHR Strategic Plan 2021-2031</a:t>
            </a:r>
          </a:p>
        </p:txBody>
      </p:sp>
      <p:sp>
        <p:nvSpPr>
          <p:cNvPr id="8" name="TextBox 7">
            <a:extLst>
              <a:ext uri="{FF2B5EF4-FFF2-40B4-BE49-F238E27FC236}">
                <a16:creationId xmlns="" xmlns:a16="http://schemas.microsoft.com/office/drawing/2014/main" id="{5CE80A9F-0630-4DEB-B259-0A45FBB9C81E}"/>
              </a:ext>
            </a:extLst>
          </p:cNvPr>
          <p:cNvSpPr txBox="1"/>
          <p:nvPr/>
        </p:nvSpPr>
        <p:spPr>
          <a:xfrm>
            <a:off x="334617" y="1172210"/>
            <a:ext cx="6096000" cy="338554"/>
          </a:xfrm>
          <a:prstGeom prst="rect">
            <a:avLst/>
          </a:prstGeom>
          <a:noFill/>
        </p:spPr>
        <p:txBody>
          <a:bodyPr wrap="square" rtlCol="0">
            <a:spAutoFit/>
          </a:bodyPr>
          <a:lstStyle/>
          <a:p>
            <a:r>
              <a:rPr lang="en-US" sz="1600" dirty="0">
                <a:solidFill>
                  <a:srgbClr val="007A87"/>
                </a:solidFill>
                <a:latin typeface="Aharoni" panose="02010803020104030203" pitchFamily="2" charset="-79"/>
                <a:cs typeface="Aharoni" panose="02010803020104030203" pitchFamily="2" charset="-79"/>
              </a:rPr>
              <a:t>The best health for all, powered by outstanding research</a:t>
            </a:r>
          </a:p>
        </p:txBody>
      </p:sp>
      <p:sp>
        <p:nvSpPr>
          <p:cNvPr id="9" name="Oval 8">
            <a:extLst>
              <a:ext uri="{FF2B5EF4-FFF2-40B4-BE49-F238E27FC236}">
                <a16:creationId xmlns="" xmlns:a16="http://schemas.microsoft.com/office/drawing/2014/main" id="{377FD69E-4BA4-41B8-9231-3ACFE126AF51}"/>
              </a:ext>
            </a:extLst>
          </p:cNvPr>
          <p:cNvSpPr/>
          <p:nvPr/>
        </p:nvSpPr>
        <p:spPr>
          <a:xfrm>
            <a:off x="990600" y="2971800"/>
            <a:ext cx="3733800" cy="1203064"/>
          </a:xfrm>
          <a:prstGeom prst="ellipse">
            <a:avLst/>
          </a:prstGeom>
          <a:noFill/>
          <a:ln w="76200">
            <a:solidFill>
              <a:srgbClr val="F1FF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031771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9415ED36-0777-467B-AD89-AC1C9332F172}"/>
              </a:ext>
            </a:extLst>
          </p:cNvPr>
          <p:cNvSpPr>
            <a:spLocks noGrp="1"/>
          </p:cNvSpPr>
          <p:nvPr>
            <p:ph type="sldNum" sz="quarter" idx="17"/>
          </p:nvPr>
        </p:nvSpPr>
        <p:spPr/>
        <p:txBody>
          <a:bodyPr/>
          <a:lstStyle/>
          <a:p>
            <a:pPr>
              <a:defRPr/>
            </a:pPr>
            <a:fld id="{F5864EB9-637B-47D7-8816-895FE12ECD47}" type="slidenum">
              <a:rPr lang="en-JM" smtClean="0"/>
              <a:pPr>
                <a:defRPr/>
              </a:pPr>
              <a:t>9</a:t>
            </a:fld>
            <a:endParaRPr lang="en-JM" dirty="0"/>
          </a:p>
        </p:txBody>
      </p:sp>
      <p:sp>
        <p:nvSpPr>
          <p:cNvPr id="6" name="CuadroTexto 66">
            <a:extLst>
              <a:ext uri="{FF2B5EF4-FFF2-40B4-BE49-F238E27FC236}">
                <a16:creationId xmlns="" xmlns:a16="http://schemas.microsoft.com/office/drawing/2014/main" id="{544EB663-8EE1-41F3-A1C4-F9DE5D48558B}"/>
              </a:ext>
            </a:extLst>
          </p:cNvPr>
          <p:cNvSpPr txBox="1"/>
          <p:nvPr/>
        </p:nvSpPr>
        <p:spPr>
          <a:xfrm>
            <a:off x="304800" y="508337"/>
            <a:ext cx="6858000" cy="892552"/>
          </a:xfrm>
          <a:prstGeom prst="rect">
            <a:avLst/>
          </a:prstGeom>
          <a:noFill/>
        </p:spPr>
        <p:txBody>
          <a:bodyPr wrap="square" rtlCol="0">
            <a:spAutoFit/>
          </a:bodyPr>
          <a:lstStyle/>
          <a:p>
            <a:r>
              <a:rPr lang="en-US" sz="2000" b="1" dirty="0">
                <a:latin typeface="Aharoni" panose="02010803020104030203" pitchFamily="2" charset="-79"/>
                <a:cs typeface="Aharoni" panose="02010803020104030203" pitchFamily="2" charset="-79"/>
              </a:rPr>
              <a:t>Equity, Diversity &amp; Inclusion at CIHR &amp; IHSPR</a:t>
            </a:r>
            <a:endParaRPr lang="en-US" sz="2000" b="1" dirty="0">
              <a:latin typeface="Aharoni" panose="02010803020104030203" pitchFamily="2" charset="-79"/>
              <a:ea typeface="Lato Heavy" charset="0"/>
              <a:cs typeface="Aharoni" panose="02010803020104030203" pitchFamily="2" charset="-79"/>
            </a:endParaRPr>
          </a:p>
          <a:p>
            <a:r>
              <a:rPr lang="en-US" sz="3200" b="1" dirty="0">
                <a:latin typeface="Aharoni" panose="02010803020104030203" pitchFamily="2" charset="-79"/>
                <a:ea typeface="Lato Heavy" charset="0"/>
                <a:cs typeface="Aharoni" panose="02010803020104030203" pitchFamily="2" charset="-79"/>
              </a:rPr>
              <a:t>IHSPR 2021-26 Strategic Plan</a:t>
            </a:r>
          </a:p>
        </p:txBody>
      </p:sp>
      <p:pic>
        <p:nvPicPr>
          <p:cNvPr id="10" name="Picture 9" descr="Diagram&#10;&#10;Description automatically generated">
            <a:extLst>
              <a:ext uri="{FF2B5EF4-FFF2-40B4-BE49-F238E27FC236}">
                <a16:creationId xmlns="" xmlns:a16="http://schemas.microsoft.com/office/drawing/2014/main" id="{4926D3EC-4733-4261-960F-90F5F00119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200" y="2209800"/>
            <a:ext cx="4686942" cy="3582516"/>
          </a:xfrm>
          <a:prstGeom prst="rect">
            <a:avLst/>
          </a:prstGeom>
        </p:spPr>
      </p:pic>
      <p:sp>
        <p:nvSpPr>
          <p:cNvPr id="11" name="TextBox 10">
            <a:extLst>
              <a:ext uri="{FF2B5EF4-FFF2-40B4-BE49-F238E27FC236}">
                <a16:creationId xmlns="" xmlns:a16="http://schemas.microsoft.com/office/drawing/2014/main" id="{310E3C3A-3789-48B4-ACE0-C6A76048E08D}"/>
              </a:ext>
            </a:extLst>
          </p:cNvPr>
          <p:cNvSpPr txBox="1"/>
          <p:nvPr/>
        </p:nvSpPr>
        <p:spPr>
          <a:xfrm>
            <a:off x="304800" y="1457980"/>
            <a:ext cx="6553200" cy="523220"/>
          </a:xfrm>
          <a:prstGeom prst="rect">
            <a:avLst/>
          </a:prstGeom>
          <a:noFill/>
        </p:spPr>
        <p:txBody>
          <a:bodyPr wrap="square" rtlCol="0">
            <a:spAutoFit/>
          </a:bodyPr>
          <a:lstStyle/>
          <a:p>
            <a:r>
              <a:rPr lang="en-US" sz="1400" b="1" dirty="0">
                <a:solidFill>
                  <a:srgbClr val="007A87"/>
                </a:solidFill>
                <a:latin typeface="Aharoni" panose="02010803020104030203" pitchFamily="2" charset="-79"/>
                <a:cs typeface="Aharoni" panose="02010803020104030203" pitchFamily="2" charset="-79"/>
              </a:rPr>
              <a:t>Accelerate Health System Transformation Through Research Evidence to Achieve the Quadruple Aim and Health Equity for All </a:t>
            </a:r>
            <a:endParaRPr lang="en-US" sz="3600" b="1" dirty="0">
              <a:solidFill>
                <a:srgbClr val="007A87"/>
              </a:solidFill>
              <a:latin typeface="Aharoni" panose="02010803020104030203" pitchFamily="2" charset="-79"/>
              <a:cs typeface="Aharoni" panose="02010803020104030203" pitchFamily="2" charset="-79"/>
            </a:endParaRPr>
          </a:p>
        </p:txBody>
      </p:sp>
      <p:sp>
        <p:nvSpPr>
          <p:cNvPr id="12" name="TextBox 11">
            <a:extLst>
              <a:ext uri="{FF2B5EF4-FFF2-40B4-BE49-F238E27FC236}">
                <a16:creationId xmlns="" xmlns:a16="http://schemas.microsoft.com/office/drawing/2014/main" id="{D8B67035-0C2D-4939-A11A-135374E78DFE}"/>
              </a:ext>
            </a:extLst>
          </p:cNvPr>
          <p:cNvSpPr txBox="1"/>
          <p:nvPr/>
        </p:nvSpPr>
        <p:spPr>
          <a:xfrm>
            <a:off x="390524" y="2658510"/>
            <a:ext cx="3800476" cy="2827890"/>
          </a:xfrm>
          <a:prstGeom prst="rect">
            <a:avLst/>
          </a:prstGeom>
          <a:noFill/>
        </p:spPr>
        <p:txBody>
          <a:bodyPr wrap="square" rtlCol="0">
            <a:spAutoFit/>
          </a:bodyPr>
          <a:lstStyle/>
          <a:p>
            <a:pPr>
              <a:lnSpc>
                <a:spcPct val="150000"/>
              </a:lnSpc>
            </a:pPr>
            <a:r>
              <a:rPr lang="en-US" sz="1200" dirty="0">
                <a:highlight>
                  <a:srgbClr val="FCD450"/>
                </a:highlight>
                <a:latin typeface="Lato Light" panose="020F0502020204030203"/>
              </a:rPr>
              <a:t>“We have anchored our plan to the Quadruple Aim, which is centered around four overarching goals to redesign health care systems: improve the individual experience of care; improve the health of populations; improve the health care provider experience; and improve value for money. </a:t>
            </a:r>
            <a:r>
              <a:rPr lang="en-US" sz="1200" b="1" dirty="0">
                <a:highlight>
                  <a:srgbClr val="FCD450"/>
                </a:highlight>
                <a:latin typeface="Lato Light" panose="020F0502020204030203"/>
              </a:rPr>
              <a:t>We have placed health equity at the </a:t>
            </a:r>
            <a:r>
              <a:rPr lang="en-US" sz="1200" b="1" dirty="0" err="1">
                <a:highlight>
                  <a:srgbClr val="FCD450"/>
                </a:highlight>
                <a:latin typeface="Lato Light" panose="020F0502020204030203"/>
              </a:rPr>
              <a:t>centre</a:t>
            </a:r>
            <a:r>
              <a:rPr lang="en-US" sz="1200" b="1" dirty="0">
                <a:highlight>
                  <a:srgbClr val="FCD450"/>
                </a:highlight>
                <a:latin typeface="Lato Light" panose="020F0502020204030203"/>
              </a:rPr>
              <a:t> of these aims to ensure that all improvement and transformation efforts are done with the intention of improving health equity for all.”</a:t>
            </a:r>
          </a:p>
        </p:txBody>
      </p:sp>
    </p:spTree>
    <p:extLst>
      <p:ext uri="{BB962C8B-B14F-4D97-AF65-F5344CB8AC3E}">
        <p14:creationId xmlns:p14="http://schemas.microsoft.com/office/powerpoint/2010/main" val="2643884854"/>
      </p:ext>
    </p:extLst>
  </p:cSld>
  <p:clrMapOvr>
    <a:masterClrMapping/>
  </p:clrMapOvr>
  <p:timing>
    <p:tnLst>
      <p:par>
        <p:cTn id="1" dur="indefinite" restart="never" nodeType="tmRoot"/>
      </p:par>
    </p:tnLst>
  </p:timing>
</p:sld>
</file>

<file path=ppt/theme/theme1.xml><?xml version="1.0" encoding="utf-8"?>
<a:theme xmlns:a="http://schemas.openxmlformats.org/drawingml/2006/main" name="HSIF peer review briefing deck (June 2017)">
  <a:themeElements>
    <a:clrScheme name="CIHR - PP">
      <a:dk1>
        <a:srgbClr val="404040"/>
      </a:dk1>
      <a:lt1>
        <a:sysClr val="window" lastClr="FFFFFF"/>
      </a:lt1>
      <a:dk2>
        <a:srgbClr val="1E9D8B"/>
      </a:dk2>
      <a:lt2>
        <a:srgbClr val="EEECE1"/>
      </a:lt2>
      <a:accent1>
        <a:srgbClr val="0094E0"/>
      </a:accent1>
      <a:accent2>
        <a:srgbClr val="FF7900"/>
      </a:accent2>
      <a:accent3>
        <a:srgbClr val="7AB800"/>
      </a:accent3>
      <a:accent4>
        <a:srgbClr val="0073CF"/>
      </a:accent4>
      <a:accent5>
        <a:srgbClr val="63CECA"/>
      </a:accent5>
      <a:accent6>
        <a:srgbClr val="C3009E"/>
      </a:accent6>
      <a:hlink>
        <a:srgbClr val="0073CF"/>
      </a:hlink>
      <a:folHlink>
        <a:srgbClr val="C3009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IHR - PP">
      <a:dk1>
        <a:srgbClr val="404040"/>
      </a:dk1>
      <a:lt1>
        <a:sysClr val="window" lastClr="FFFFFF"/>
      </a:lt1>
      <a:dk2>
        <a:srgbClr val="1E9D8B"/>
      </a:dk2>
      <a:lt2>
        <a:srgbClr val="EEECE1"/>
      </a:lt2>
      <a:accent1>
        <a:srgbClr val="00A9E0"/>
      </a:accent1>
      <a:accent2>
        <a:srgbClr val="FF7900"/>
      </a:accent2>
      <a:accent3>
        <a:srgbClr val="7AB800"/>
      </a:accent3>
      <a:accent4>
        <a:srgbClr val="0073CF"/>
      </a:accent4>
      <a:accent5>
        <a:srgbClr val="63CECA"/>
      </a:accent5>
      <a:accent6>
        <a:srgbClr val="C3009E"/>
      </a:accent6>
      <a:hlink>
        <a:srgbClr val="0073CF"/>
      </a:hlink>
      <a:folHlink>
        <a:srgbClr val="C3009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CIHR - PP">
      <a:dk1>
        <a:sysClr val="windowText" lastClr="000000"/>
      </a:dk1>
      <a:lt1>
        <a:sysClr val="window" lastClr="FFFFFF"/>
      </a:lt1>
      <a:dk2>
        <a:srgbClr val="00A9E0"/>
      </a:dk2>
      <a:lt2>
        <a:srgbClr val="EEECE1"/>
      </a:lt2>
      <a:accent1>
        <a:srgbClr val="00A9E0"/>
      </a:accent1>
      <a:accent2>
        <a:srgbClr val="FF7900"/>
      </a:accent2>
      <a:accent3>
        <a:srgbClr val="7AB800"/>
      </a:accent3>
      <a:accent4>
        <a:srgbClr val="0073CF"/>
      </a:accent4>
      <a:accent5>
        <a:srgbClr val="63CECA"/>
      </a:accent5>
      <a:accent6>
        <a:srgbClr val="C3009E"/>
      </a:accent6>
      <a:hlink>
        <a:srgbClr val="0073C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1536</TotalTime>
  <Words>1271</Words>
  <Application>Microsoft Office PowerPoint</Application>
  <PresentationFormat>On-screen Show (4:3)</PresentationFormat>
  <Paragraphs>171</Paragraphs>
  <Slides>19</Slides>
  <Notes>5</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19</vt:i4>
      </vt:variant>
    </vt:vector>
  </HeadingPairs>
  <TitlesOfParts>
    <vt:vector size="33" baseType="lpstr">
      <vt:lpstr>Adobe Thai</vt:lpstr>
      <vt:lpstr>Aharoni</vt:lpstr>
      <vt:lpstr>Arial</vt:lpstr>
      <vt:lpstr>Calibri</vt:lpstr>
      <vt:lpstr>Calibri Light</vt:lpstr>
      <vt:lpstr>Lato</vt:lpstr>
      <vt:lpstr>Lato Heavy</vt:lpstr>
      <vt:lpstr>Lato Light</vt:lpstr>
      <vt:lpstr>PT Sans Narrow</vt:lpstr>
      <vt:lpstr>Verdana</vt:lpstr>
      <vt:lpstr>Wingdings</vt:lpstr>
      <vt:lpstr>HSIF peer review briefing deck (June 2017)</vt:lpstr>
      <vt:lpstr>Office Theme</vt:lpstr>
      <vt:lpstr>2_Office Theme</vt:lpstr>
      <vt:lpstr>PowerPoint Presentation</vt:lpstr>
      <vt:lpstr>PowerPoint Presentation</vt:lpstr>
      <vt:lpstr>PowerPoint Presentation</vt:lpstr>
      <vt:lpstr>CIHR Investments by Primary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PRIMARY AND INTEGRATED HEALTH CARE INNOVATIONS (PIHCI) Network</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Thompson, Erin</dc:creator>
  <cp:lastModifiedBy>Rick Glazier</cp:lastModifiedBy>
  <cp:revision>149</cp:revision>
  <dcterms:created xsi:type="dcterms:W3CDTF">2020-03-26T20:25:47Z</dcterms:created>
  <dcterms:modified xsi:type="dcterms:W3CDTF">2021-06-25T12:25:50Z</dcterms:modified>
</cp:coreProperties>
</file>