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1" r:id="rId4"/>
    <p:sldMasterId id="2147483672" r:id="rId5"/>
    <p:sldMasterId id="2147483688" r:id="rId6"/>
    <p:sldMasterId id="2147483699" r:id="rId7"/>
    <p:sldMasterId id="2147483709" r:id="rId8"/>
    <p:sldMasterId id="2147483715" r:id="rId9"/>
  </p:sldMasterIdLst>
  <p:notesMasterIdLst>
    <p:notesMasterId r:id="rId29"/>
  </p:notesMasterIdLst>
  <p:handoutMasterIdLst>
    <p:handoutMasterId r:id="rId30"/>
  </p:handoutMasterIdLst>
  <p:sldIdLst>
    <p:sldId id="256" r:id="rId10"/>
    <p:sldId id="807" r:id="rId11"/>
    <p:sldId id="636" r:id="rId12"/>
    <p:sldId id="683" r:id="rId13"/>
    <p:sldId id="341" r:id="rId14"/>
    <p:sldId id="2145705714" r:id="rId15"/>
    <p:sldId id="6911" r:id="rId16"/>
    <p:sldId id="2145705710" r:id="rId17"/>
    <p:sldId id="680" r:id="rId18"/>
    <p:sldId id="1273" r:id="rId19"/>
    <p:sldId id="2145705712" r:id="rId20"/>
    <p:sldId id="2145705731" r:id="rId21"/>
    <p:sldId id="2145705713" r:id="rId22"/>
    <p:sldId id="3657" r:id="rId23"/>
    <p:sldId id="3786" r:id="rId24"/>
    <p:sldId id="2145705730" r:id="rId25"/>
    <p:sldId id="2145705732" r:id="rId26"/>
    <p:sldId id="2145705729" r:id="rId27"/>
    <p:sldId id="805" r:id="rId28"/>
  </p:sldIdLst>
  <p:sldSz cx="12192000" cy="6858000"/>
  <p:notesSz cx="7315200" cy="9601200"/>
  <p:custDataLst>
    <p:tags r:id="rId3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9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764BIT" initials="W" lastIdx="11" clrIdx="0"/>
  <p:cmAuthor id="1" name="nhlbihelp" initials="n" lastIdx="14" clrIdx="1"/>
  <p:cmAuthor id="2" name="Garcia, Melissa (NIH/NHLBI) [E]" initials="GM([" lastIdx="3" clrIdx="2"/>
  <p:cmAuthor id="3" name="Hostetler, Jessica (NIH/NHLBI) [E]" initials="HJ([" lastIdx="5" clrIdx="3"/>
  <p:cmAuthor id="4" name="Microsoft Office User" initials="Office" lastIdx="16" clrIdx="4"/>
  <p:cmAuthor id="5" name="George Mensah (NIH/NHLBI) [E]" initials="GAM" lastIdx="0" clrIdx="5">
    <p:extLst>
      <p:ext uri="{19B8F6BF-5375-455C-9EA6-DF929625EA0E}">
        <p15:presenceInfo xmlns:p15="http://schemas.microsoft.com/office/powerpoint/2012/main" userId="George Mensah (NIH/NHLBI) [E]" providerId="None"/>
      </p:ext>
    </p:extLst>
  </p:cmAuthor>
  <p:cmAuthor id="6" name="Cook, Nakela (NIH/NHLBI) [E]" initials="CN([" lastIdx="2" clrIdx="6">
    <p:extLst>
      <p:ext uri="{19B8F6BF-5375-455C-9EA6-DF929625EA0E}">
        <p15:presenceInfo xmlns:p15="http://schemas.microsoft.com/office/powerpoint/2012/main" userId="8ffa71dd-4a02-4ea6-b7ba-0230a91be5c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FF"/>
    <a:srgbClr val="0000FF"/>
    <a:srgbClr val="000099"/>
    <a:srgbClr val="CC0000"/>
    <a:srgbClr val="C0143C"/>
    <a:srgbClr val="575A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640B38-F0A3-419D-8A08-121404581D02}" v="56" dt="2021-06-25T14:03:06.2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6536" autoAdjust="0"/>
  </p:normalViewPr>
  <p:slideViewPr>
    <p:cSldViewPr snapToGrid="0" snapToObjects="1" showGuides="1">
      <p:cViewPr varScale="1">
        <p:scale>
          <a:sx n="68" d="100"/>
          <a:sy n="68" d="100"/>
        </p:scale>
        <p:origin x="1186" y="62"/>
      </p:cViewPr>
      <p:guideLst>
        <p:guide orient="horz" pos="3096"/>
        <p:guide pos="3840"/>
      </p:guideLst>
    </p:cSldViewPr>
  </p:slideViewPr>
  <p:outlineViewPr>
    <p:cViewPr>
      <p:scale>
        <a:sx n="33" d="100"/>
        <a:sy n="33" d="100"/>
      </p:scale>
      <p:origin x="0" y="-22464"/>
    </p:cViewPr>
  </p:outlineViewPr>
  <p:notesTextViewPr>
    <p:cViewPr>
      <p:scale>
        <a:sx n="3" d="2"/>
        <a:sy n="3" d="2"/>
      </p:scale>
      <p:origin x="0" y="0"/>
    </p:cViewPr>
  </p:notesTextViewPr>
  <p:sorterViewPr>
    <p:cViewPr>
      <p:scale>
        <a:sx n="125" d="100"/>
        <a:sy n="125" d="100"/>
      </p:scale>
      <p:origin x="0" y="0"/>
    </p:cViewPr>
  </p:sorterViewPr>
  <p:notesViewPr>
    <p:cSldViewPr snapToGrid="0" snapToObjects="1" showGuides="1">
      <p:cViewPr varScale="1">
        <p:scale>
          <a:sx n="57" d="100"/>
          <a:sy n="57" d="100"/>
        </p:scale>
        <p:origin x="2323"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handoutMaster" Target="handoutMasters/handout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Sheet1!$A$35</c:f>
              <c:strCache>
                <c:ptCount val="1"/>
                <c:pt idx="0">
                  <c:v>Majority</c:v>
                </c:pt>
              </c:strCache>
            </c:strRef>
          </c:tx>
          <c:spPr>
            <a:solidFill>
              <a:schemeClr val="tx2">
                <a:lumMod val="60000"/>
                <a:lumOff val="40000"/>
              </a:schemeClr>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Sheet1!$B$31:$G$31</c:f>
              <c:strCache>
                <c:ptCount val="6"/>
                <c:pt idx="0">
                  <c:v>Fs</c:v>
                </c:pt>
                <c:pt idx="1">
                  <c:v>Ts</c:v>
                </c:pt>
                <c:pt idx="3">
                  <c:v>Fs</c:v>
                </c:pt>
                <c:pt idx="4">
                  <c:v>Ts</c:v>
                </c:pt>
                <c:pt idx="5">
                  <c:v>Ks</c:v>
                </c:pt>
              </c:strCache>
            </c:strRef>
          </c:cat>
          <c:val>
            <c:numRef>
              <c:f>Sheet1!$B$35:$G$35</c:f>
              <c:numCache>
                <c:formatCode>0%</c:formatCode>
                <c:ptCount val="6"/>
                <c:pt idx="0">
                  <c:v>0.74</c:v>
                </c:pt>
                <c:pt idx="1">
                  <c:v>0.75</c:v>
                </c:pt>
                <c:pt idx="3">
                  <c:v>0.74</c:v>
                </c:pt>
                <c:pt idx="4">
                  <c:v>0.72</c:v>
                </c:pt>
                <c:pt idx="5">
                  <c:v>0.69948186528497414</c:v>
                </c:pt>
              </c:numCache>
            </c:numRef>
          </c:val>
          <c:extLst>
            <c:ext xmlns:c16="http://schemas.microsoft.com/office/drawing/2014/chart" uri="{C3380CC4-5D6E-409C-BE32-E72D297353CC}">
              <c16:uniqueId val="{00000000-58CB-47F4-A1DE-7A9BE9A9C46D}"/>
            </c:ext>
          </c:extLst>
        </c:ser>
        <c:ser>
          <c:idx val="1"/>
          <c:order val="1"/>
          <c:tx>
            <c:strRef>
              <c:f>Sheet1!$A$36</c:f>
              <c:strCache>
                <c:ptCount val="1"/>
                <c:pt idx="0">
                  <c:v>URM </c:v>
                </c:pt>
              </c:strCache>
            </c:strRef>
          </c:tx>
          <c:spPr>
            <a:solidFill>
              <a:schemeClr val="tx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Sheet1!$B$31:$G$31</c:f>
              <c:strCache>
                <c:ptCount val="6"/>
                <c:pt idx="0">
                  <c:v>Fs</c:v>
                </c:pt>
                <c:pt idx="1">
                  <c:v>Ts</c:v>
                </c:pt>
                <c:pt idx="3">
                  <c:v>Fs</c:v>
                </c:pt>
                <c:pt idx="4">
                  <c:v>Ts</c:v>
                </c:pt>
                <c:pt idx="5">
                  <c:v>Ks</c:v>
                </c:pt>
              </c:strCache>
            </c:strRef>
          </c:cat>
          <c:val>
            <c:numRef>
              <c:f>Sheet1!$B$36:$G$36</c:f>
              <c:numCache>
                <c:formatCode>0%</c:formatCode>
                <c:ptCount val="6"/>
                <c:pt idx="0">
                  <c:v>0.11</c:v>
                </c:pt>
                <c:pt idx="1">
                  <c:v>0.19</c:v>
                </c:pt>
                <c:pt idx="3">
                  <c:v>0.04</c:v>
                </c:pt>
                <c:pt idx="4">
                  <c:v>0.15</c:v>
                </c:pt>
                <c:pt idx="5">
                  <c:v>0.17616580310880828</c:v>
                </c:pt>
              </c:numCache>
            </c:numRef>
          </c:val>
          <c:extLst>
            <c:ext xmlns:c16="http://schemas.microsoft.com/office/drawing/2014/chart" uri="{C3380CC4-5D6E-409C-BE32-E72D297353CC}">
              <c16:uniqueId val="{00000001-58CB-47F4-A1DE-7A9BE9A9C46D}"/>
            </c:ext>
          </c:extLst>
        </c:ser>
        <c:ser>
          <c:idx val="2"/>
          <c:order val="2"/>
          <c:tx>
            <c:strRef>
              <c:f>Sheet1!$A$37</c:f>
              <c:strCache>
                <c:ptCount val="1"/>
                <c:pt idx="0">
                  <c:v>Unknown</c:v>
                </c:pt>
              </c:strCache>
            </c:strRef>
          </c:tx>
          <c:spPr>
            <a:solidFill>
              <a:schemeClr val="bg1">
                <a:lumMod val="75000"/>
              </a:schemeClr>
            </a:solidFill>
            <a:ln>
              <a:noFill/>
            </a:ln>
            <a:effectLst/>
          </c:spPr>
          <c:invertIfNegative val="0"/>
          <c:cat>
            <c:strRef>
              <c:f>Sheet1!$B$31:$G$31</c:f>
              <c:strCache>
                <c:ptCount val="6"/>
                <c:pt idx="0">
                  <c:v>Fs</c:v>
                </c:pt>
                <c:pt idx="1">
                  <c:v>Ts</c:v>
                </c:pt>
                <c:pt idx="3">
                  <c:v>Fs</c:v>
                </c:pt>
                <c:pt idx="4">
                  <c:v>Ts</c:v>
                </c:pt>
                <c:pt idx="5">
                  <c:v>Ks</c:v>
                </c:pt>
              </c:strCache>
            </c:strRef>
          </c:cat>
          <c:val>
            <c:numRef>
              <c:f>Sheet1!$B$37:$G$37</c:f>
              <c:numCache>
                <c:formatCode>0%</c:formatCode>
                <c:ptCount val="6"/>
                <c:pt idx="0">
                  <c:v>0.15</c:v>
                </c:pt>
                <c:pt idx="1">
                  <c:v>7.0000000000000007E-2</c:v>
                </c:pt>
                <c:pt idx="3">
                  <c:v>0.21</c:v>
                </c:pt>
                <c:pt idx="4">
                  <c:v>0.14000000000000001</c:v>
                </c:pt>
                <c:pt idx="5">
                  <c:v>0.12435233160621761</c:v>
                </c:pt>
              </c:numCache>
            </c:numRef>
          </c:val>
          <c:extLst>
            <c:ext xmlns:c16="http://schemas.microsoft.com/office/drawing/2014/chart" uri="{C3380CC4-5D6E-409C-BE32-E72D297353CC}">
              <c16:uniqueId val="{00000002-58CB-47F4-A1DE-7A9BE9A9C46D}"/>
            </c:ext>
          </c:extLst>
        </c:ser>
        <c:dLbls>
          <c:showLegendKey val="0"/>
          <c:showVal val="0"/>
          <c:showCatName val="0"/>
          <c:showSerName val="0"/>
          <c:showPercent val="0"/>
          <c:showBubbleSize val="0"/>
        </c:dLbls>
        <c:gapWidth val="20"/>
        <c:overlap val="100"/>
        <c:axId val="413990400"/>
        <c:axId val="413987120"/>
      </c:barChart>
      <c:catAx>
        <c:axId val="413990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13987120"/>
        <c:crosses val="autoZero"/>
        <c:auto val="1"/>
        <c:lblAlgn val="ctr"/>
        <c:lblOffset val="100"/>
        <c:noMultiLvlLbl val="0"/>
      </c:catAx>
      <c:valAx>
        <c:axId val="4139871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13990400"/>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Sheet1!$A$28</c:f>
              <c:strCache>
                <c:ptCount val="1"/>
                <c:pt idx="0">
                  <c:v>Male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Sheet1!$B$24:$G$24</c:f>
              <c:strCache>
                <c:ptCount val="6"/>
                <c:pt idx="0">
                  <c:v>Fs</c:v>
                </c:pt>
                <c:pt idx="1">
                  <c:v>Ts</c:v>
                </c:pt>
                <c:pt idx="3">
                  <c:v>Fs</c:v>
                </c:pt>
                <c:pt idx="4">
                  <c:v>Ts</c:v>
                </c:pt>
                <c:pt idx="5">
                  <c:v>Ks</c:v>
                </c:pt>
              </c:strCache>
            </c:strRef>
          </c:cat>
          <c:val>
            <c:numRef>
              <c:f>Sheet1!$B$28:$G$28</c:f>
              <c:numCache>
                <c:formatCode>0%</c:formatCode>
                <c:ptCount val="6"/>
                <c:pt idx="0">
                  <c:v>0.53</c:v>
                </c:pt>
                <c:pt idx="1">
                  <c:v>0.5629139072847682</c:v>
                </c:pt>
                <c:pt idx="3">
                  <c:v>0.61818181818181817</c:v>
                </c:pt>
                <c:pt idx="4">
                  <c:v>0.55471698113207546</c:v>
                </c:pt>
                <c:pt idx="5">
                  <c:v>0.44559585492227977</c:v>
                </c:pt>
              </c:numCache>
            </c:numRef>
          </c:val>
          <c:extLst>
            <c:ext xmlns:c16="http://schemas.microsoft.com/office/drawing/2014/chart" uri="{C3380CC4-5D6E-409C-BE32-E72D297353CC}">
              <c16:uniqueId val="{00000000-189D-430B-850F-B2259B541B5A}"/>
            </c:ext>
          </c:extLst>
        </c:ser>
        <c:ser>
          <c:idx val="1"/>
          <c:order val="1"/>
          <c:tx>
            <c:strRef>
              <c:f>Sheet1!$A$29</c:f>
              <c:strCache>
                <c:ptCount val="1"/>
                <c:pt idx="0">
                  <c:v>Female</c:v>
                </c:pt>
              </c:strCache>
            </c:strRef>
          </c:tx>
          <c:spPr>
            <a:solidFill>
              <a:srgbClr val="FF66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Sheet1!$B$24:$G$24</c:f>
              <c:strCache>
                <c:ptCount val="6"/>
                <c:pt idx="0">
                  <c:v>Fs</c:v>
                </c:pt>
                <c:pt idx="1">
                  <c:v>Ts</c:v>
                </c:pt>
                <c:pt idx="3">
                  <c:v>Fs</c:v>
                </c:pt>
                <c:pt idx="4">
                  <c:v>Ts</c:v>
                </c:pt>
                <c:pt idx="5">
                  <c:v>Ks</c:v>
                </c:pt>
              </c:strCache>
            </c:strRef>
          </c:cat>
          <c:val>
            <c:numRef>
              <c:f>Sheet1!$B$29:$G$29</c:f>
              <c:numCache>
                <c:formatCode>0%</c:formatCode>
                <c:ptCount val="6"/>
                <c:pt idx="0">
                  <c:v>0.47</c:v>
                </c:pt>
                <c:pt idx="1">
                  <c:v>0.4083885209713024</c:v>
                </c:pt>
                <c:pt idx="3">
                  <c:v>0.38181818181818183</c:v>
                </c:pt>
                <c:pt idx="4">
                  <c:v>0.39245283018867927</c:v>
                </c:pt>
                <c:pt idx="5">
                  <c:v>0.41968911917098445</c:v>
                </c:pt>
              </c:numCache>
            </c:numRef>
          </c:val>
          <c:extLst>
            <c:ext xmlns:c16="http://schemas.microsoft.com/office/drawing/2014/chart" uri="{C3380CC4-5D6E-409C-BE32-E72D297353CC}">
              <c16:uniqueId val="{00000001-189D-430B-850F-B2259B541B5A}"/>
            </c:ext>
          </c:extLst>
        </c:ser>
        <c:ser>
          <c:idx val="2"/>
          <c:order val="2"/>
          <c:tx>
            <c:strRef>
              <c:f>Sheet1!$A$30</c:f>
              <c:strCache>
                <c:ptCount val="1"/>
                <c:pt idx="0">
                  <c:v>Unknown</c:v>
                </c:pt>
              </c:strCache>
            </c:strRef>
          </c:tx>
          <c:spPr>
            <a:solidFill>
              <a:schemeClr val="bg1">
                <a:lumMod val="75000"/>
              </a:schemeClr>
            </a:solidFill>
            <a:ln>
              <a:noFill/>
            </a:ln>
            <a:effectLst/>
          </c:spPr>
          <c:invertIfNegative val="0"/>
          <c:val>
            <c:numRef>
              <c:f>Sheet1!$B$30:$G$30</c:f>
              <c:numCache>
                <c:formatCode>0%</c:formatCode>
                <c:ptCount val="6"/>
                <c:pt idx="0" formatCode="General">
                  <c:v>0</c:v>
                </c:pt>
                <c:pt idx="1">
                  <c:v>2.8697571743929361E-2</c:v>
                </c:pt>
                <c:pt idx="3">
                  <c:v>0</c:v>
                </c:pt>
                <c:pt idx="4">
                  <c:v>5.2830188679245285E-2</c:v>
                </c:pt>
                <c:pt idx="5">
                  <c:v>0.13471502590673576</c:v>
                </c:pt>
              </c:numCache>
            </c:numRef>
          </c:val>
          <c:extLst>
            <c:ext xmlns:c16="http://schemas.microsoft.com/office/drawing/2014/chart" uri="{C3380CC4-5D6E-409C-BE32-E72D297353CC}">
              <c16:uniqueId val="{00000002-189D-430B-850F-B2259B541B5A}"/>
            </c:ext>
          </c:extLst>
        </c:ser>
        <c:dLbls>
          <c:showLegendKey val="0"/>
          <c:showVal val="0"/>
          <c:showCatName val="0"/>
          <c:showSerName val="0"/>
          <c:showPercent val="0"/>
          <c:showBubbleSize val="0"/>
        </c:dLbls>
        <c:gapWidth val="20"/>
        <c:overlap val="100"/>
        <c:axId val="417324272"/>
        <c:axId val="417324600"/>
      </c:barChart>
      <c:catAx>
        <c:axId val="417324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17324600"/>
        <c:crosses val="autoZero"/>
        <c:auto val="1"/>
        <c:lblAlgn val="ctr"/>
        <c:lblOffset val="100"/>
        <c:noMultiLvlLbl val="0"/>
      </c:catAx>
      <c:valAx>
        <c:axId val="417324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17324272"/>
        <c:crosses val="autoZero"/>
        <c:crossBetween val="between"/>
        <c:majorUnit val="0.2"/>
      </c:valAx>
      <c:spPr>
        <a:noFill/>
        <a:ln>
          <a:noFill/>
        </a:ln>
        <a:effectLst/>
      </c:spPr>
    </c:plotArea>
    <c:legend>
      <c:legendPos val="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A60D19-93D7-4429-8F69-E6351E727651}" type="doc">
      <dgm:prSet loTypeId="urn:microsoft.com/office/officeart/2011/layout/CircleProcess" loCatId="officeonline" qsTypeId="urn:microsoft.com/office/officeart/2005/8/quickstyle/simple1" qsCatId="simple" csTypeId="urn:microsoft.com/office/officeart/2005/8/colors/colorful1" csCatId="colorful" phldr="1"/>
      <dgm:spPr/>
      <dgm:t>
        <a:bodyPr/>
        <a:lstStyle/>
        <a:p>
          <a:endParaRPr lang="en-US"/>
        </a:p>
      </dgm:t>
    </dgm:pt>
    <dgm:pt modelId="{162E0CB9-6EE1-443D-A37D-D019FB17EA02}">
      <dgm:prSet phldrT="[Text]" custT="1"/>
      <dgm:spPr/>
      <dgm:t>
        <a:bodyPr/>
        <a:lstStyle/>
        <a:p>
          <a:r>
            <a:rPr lang="en-US" sz="1500" dirty="0">
              <a:solidFill>
                <a:schemeClr val="tx2">
                  <a:lumMod val="75000"/>
                </a:schemeClr>
              </a:solidFill>
              <a:latin typeface="Calibri" panose="020F0502020204030204" pitchFamily="34" charset="0"/>
            </a:rPr>
            <a:t>High School and </a:t>
          </a:r>
          <a:r>
            <a:rPr lang="en-US" sz="1500" u="sng" dirty="0">
              <a:solidFill>
                <a:schemeClr val="tx2">
                  <a:lumMod val="75000"/>
                </a:schemeClr>
              </a:solidFill>
              <a:latin typeface="Calibri" panose="020F0502020204030204" pitchFamily="34" charset="0"/>
            </a:rPr>
            <a:t>College</a:t>
          </a:r>
        </a:p>
      </dgm:t>
    </dgm:pt>
    <dgm:pt modelId="{8C43D9EF-F4A7-4909-9D59-5A26FB1824B9}" type="parTrans" cxnId="{07F8F924-F552-44E3-82C0-19B2D9E450AB}">
      <dgm:prSet/>
      <dgm:spPr/>
      <dgm:t>
        <a:bodyPr/>
        <a:lstStyle/>
        <a:p>
          <a:endParaRPr lang="en-US"/>
        </a:p>
      </dgm:t>
    </dgm:pt>
    <dgm:pt modelId="{60438D77-6444-4831-AFC4-15DC4F139598}" type="sibTrans" cxnId="{07F8F924-F552-44E3-82C0-19B2D9E450AB}">
      <dgm:prSet/>
      <dgm:spPr/>
      <dgm:t>
        <a:bodyPr/>
        <a:lstStyle/>
        <a:p>
          <a:endParaRPr lang="en-US"/>
        </a:p>
      </dgm:t>
    </dgm:pt>
    <dgm:pt modelId="{E0DC8B39-87BE-4F45-A172-8AA685687330}">
      <dgm:prSet phldrT="[Text]" custT="1"/>
      <dgm:spPr/>
      <dgm:t>
        <a:bodyPr/>
        <a:lstStyle/>
        <a:p>
          <a:r>
            <a:rPr lang="en-US" sz="1500" dirty="0">
              <a:solidFill>
                <a:schemeClr val="tx2">
                  <a:lumMod val="75000"/>
                </a:schemeClr>
              </a:solidFill>
              <a:latin typeface="Calibri" panose="020F0502020204030204" pitchFamily="34" charset="0"/>
            </a:rPr>
            <a:t>Medical and Graduate School</a:t>
          </a:r>
        </a:p>
      </dgm:t>
    </dgm:pt>
    <dgm:pt modelId="{375122EA-0C38-4CE1-B0E0-862064A9A0CE}" type="parTrans" cxnId="{FDC99F42-0BE7-4605-9FAA-95472E752771}">
      <dgm:prSet/>
      <dgm:spPr/>
      <dgm:t>
        <a:bodyPr/>
        <a:lstStyle/>
        <a:p>
          <a:endParaRPr lang="en-US"/>
        </a:p>
      </dgm:t>
    </dgm:pt>
    <dgm:pt modelId="{6371D6BE-45BA-417B-8AC6-35DD702B6211}" type="sibTrans" cxnId="{FDC99F42-0BE7-4605-9FAA-95472E752771}">
      <dgm:prSet/>
      <dgm:spPr/>
      <dgm:t>
        <a:bodyPr/>
        <a:lstStyle/>
        <a:p>
          <a:endParaRPr lang="en-US"/>
        </a:p>
      </dgm:t>
    </dgm:pt>
    <dgm:pt modelId="{C8DCAB5C-80DB-419C-9608-8CE350E5A62C}">
      <dgm:prSet phldrT="[Text]" custT="1"/>
      <dgm:spPr/>
      <dgm:t>
        <a:bodyPr/>
        <a:lstStyle/>
        <a:p>
          <a:r>
            <a:rPr lang="en-US" sz="1500" dirty="0">
              <a:solidFill>
                <a:schemeClr val="tx2">
                  <a:lumMod val="75000"/>
                </a:schemeClr>
              </a:solidFill>
              <a:latin typeface="Calibri" panose="020F0502020204030204" pitchFamily="34" charset="0"/>
            </a:rPr>
            <a:t>Post-doctoral fellowship</a:t>
          </a:r>
        </a:p>
      </dgm:t>
    </dgm:pt>
    <dgm:pt modelId="{26E42AA1-4745-48EF-92F5-2C83D4C883D7}" type="parTrans" cxnId="{CCF08392-C267-4396-8A92-735CEC895988}">
      <dgm:prSet/>
      <dgm:spPr/>
      <dgm:t>
        <a:bodyPr/>
        <a:lstStyle/>
        <a:p>
          <a:endParaRPr lang="en-US"/>
        </a:p>
      </dgm:t>
    </dgm:pt>
    <dgm:pt modelId="{8ADF6FB9-FD8D-483F-8497-6425AC8684AF}" type="sibTrans" cxnId="{CCF08392-C267-4396-8A92-735CEC895988}">
      <dgm:prSet/>
      <dgm:spPr/>
      <dgm:t>
        <a:bodyPr/>
        <a:lstStyle/>
        <a:p>
          <a:endParaRPr lang="en-US"/>
        </a:p>
      </dgm:t>
    </dgm:pt>
    <dgm:pt modelId="{7C2FC4AA-16B8-4661-959D-9C5F59F27747}">
      <dgm:prSet phldrT="[Text]" custT="1"/>
      <dgm:spPr/>
      <dgm:t>
        <a:bodyPr/>
        <a:lstStyle/>
        <a:p>
          <a:r>
            <a:rPr lang="en-US" sz="1500" dirty="0">
              <a:solidFill>
                <a:schemeClr val="tx2">
                  <a:lumMod val="75000"/>
                </a:schemeClr>
              </a:solidFill>
              <a:latin typeface="Calibri" panose="020F0502020204030204" pitchFamily="34" charset="0"/>
            </a:rPr>
            <a:t>Early Career</a:t>
          </a:r>
        </a:p>
      </dgm:t>
    </dgm:pt>
    <dgm:pt modelId="{B1DDFD41-A449-46A0-A6DF-87EC8BE1F9FD}" type="parTrans" cxnId="{22E5E334-B0C4-4A88-83BC-77F8A8149C6A}">
      <dgm:prSet/>
      <dgm:spPr/>
      <dgm:t>
        <a:bodyPr/>
        <a:lstStyle/>
        <a:p>
          <a:endParaRPr lang="en-US"/>
        </a:p>
      </dgm:t>
    </dgm:pt>
    <dgm:pt modelId="{451EFA4C-74E9-47DE-BD62-5FB62BE3E4B5}" type="sibTrans" cxnId="{22E5E334-B0C4-4A88-83BC-77F8A8149C6A}">
      <dgm:prSet/>
      <dgm:spPr/>
      <dgm:t>
        <a:bodyPr/>
        <a:lstStyle/>
        <a:p>
          <a:endParaRPr lang="en-US"/>
        </a:p>
      </dgm:t>
    </dgm:pt>
    <dgm:pt modelId="{A614CE41-3D24-4CC3-953F-200006BA6095}">
      <dgm:prSet phldrT="[Text]" custT="1"/>
      <dgm:spPr/>
      <dgm:t>
        <a:bodyPr/>
        <a:lstStyle/>
        <a:p>
          <a:r>
            <a:rPr lang="en-US" sz="1500" dirty="0">
              <a:solidFill>
                <a:schemeClr val="tx2">
                  <a:lumMod val="75000"/>
                </a:schemeClr>
              </a:solidFill>
              <a:latin typeface="Calibri" panose="020F0502020204030204" pitchFamily="34" charset="0"/>
            </a:rPr>
            <a:t>Established Investigator</a:t>
          </a:r>
        </a:p>
      </dgm:t>
    </dgm:pt>
    <dgm:pt modelId="{B9A1A940-9C33-4B27-9ED8-F46FA5B0CD1B}" type="parTrans" cxnId="{2E7CDF29-039A-4AA5-815D-13A8E2E60667}">
      <dgm:prSet/>
      <dgm:spPr/>
      <dgm:t>
        <a:bodyPr/>
        <a:lstStyle/>
        <a:p>
          <a:endParaRPr lang="en-US"/>
        </a:p>
      </dgm:t>
    </dgm:pt>
    <dgm:pt modelId="{A26A741D-585E-4B20-B5CC-2E12CB1B623B}" type="sibTrans" cxnId="{2E7CDF29-039A-4AA5-815D-13A8E2E60667}">
      <dgm:prSet/>
      <dgm:spPr/>
      <dgm:t>
        <a:bodyPr/>
        <a:lstStyle/>
        <a:p>
          <a:endParaRPr lang="en-US"/>
        </a:p>
      </dgm:t>
    </dgm:pt>
    <dgm:pt modelId="{AC2A45E1-79D5-40C6-AD11-60A263DD69AB}" type="pres">
      <dgm:prSet presAssocID="{A8A60D19-93D7-4429-8F69-E6351E727651}" presName="Name0" presStyleCnt="0">
        <dgm:presLayoutVars>
          <dgm:chMax val="11"/>
          <dgm:chPref val="11"/>
          <dgm:dir/>
          <dgm:resizeHandles/>
        </dgm:presLayoutVars>
      </dgm:prSet>
      <dgm:spPr/>
    </dgm:pt>
    <dgm:pt modelId="{2F38E7FF-D976-4A31-A3A7-63BAF3CA79AD}" type="pres">
      <dgm:prSet presAssocID="{A614CE41-3D24-4CC3-953F-200006BA6095}" presName="Accent5" presStyleCnt="0"/>
      <dgm:spPr/>
    </dgm:pt>
    <dgm:pt modelId="{1C26677A-E64C-446C-A7E1-8F51326F9205}" type="pres">
      <dgm:prSet presAssocID="{A614CE41-3D24-4CC3-953F-200006BA6095}" presName="Accent" presStyleLbl="node1" presStyleIdx="0" presStyleCnt="5" custLinFactNeighborX="-4180" custLinFactNeighborY="-92964"/>
      <dgm:spPr/>
    </dgm:pt>
    <dgm:pt modelId="{E6C3479D-A2AC-4097-A07E-B8BEFCA900E7}" type="pres">
      <dgm:prSet presAssocID="{A614CE41-3D24-4CC3-953F-200006BA6095}" presName="ParentBackground5" presStyleCnt="0"/>
      <dgm:spPr/>
    </dgm:pt>
    <dgm:pt modelId="{513E22E9-06F9-42F2-9BCA-B5C6C82271ED}" type="pres">
      <dgm:prSet presAssocID="{A614CE41-3D24-4CC3-953F-200006BA6095}" presName="ParentBackground" presStyleLbl="fgAcc1" presStyleIdx="0" presStyleCnt="5" custLinFactNeighborX="-4450" custLinFactNeighborY="-89448"/>
      <dgm:spPr/>
    </dgm:pt>
    <dgm:pt modelId="{B3C9C216-8418-4D9E-82EF-798192640FF4}" type="pres">
      <dgm:prSet presAssocID="{A614CE41-3D24-4CC3-953F-200006BA6095}" presName="Parent5" presStyleLbl="revTx" presStyleIdx="0" presStyleCnt="0">
        <dgm:presLayoutVars>
          <dgm:chMax val="1"/>
          <dgm:chPref val="1"/>
          <dgm:bulletEnabled val="1"/>
        </dgm:presLayoutVars>
      </dgm:prSet>
      <dgm:spPr/>
    </dgm:pt>
    <dgm:pt modelId="{248CE2A5-D885-4797-8716-76C64689204F}" type="pres">
      <dgm:prSet presAssocID="{7C2FC4AA-16B8-4661-959D-9C5F59F27747}" presName="Accent4" presStyleCnt="0"/>
      <dgm:spPr/>
    </dgm:pt>
    <dgm:pt modelId="{A3E106CA-B700-4EAF-82A1-BF58C20E3AED}" type="pres">
      <dgm:prSet presAssocID="{7C2FC4AA-16B8-4661-959D-9C5F59F27747}" presName="Accent" presStyleLbl="node1" presStyleIdx="1" presStyleCnt="5" custAng="20837348" custLinFactNeighborX="-13530" custLinFactNeighborY="-61694"/>
      <dgm:spPr/>
    </dgm:pt>
    <dgm:pt modelId="{B2CB597F-EABB-4C3F-8CA1-0F14F76A9A85}" type="pres">
      <dgm:prSet presAssocID="{7C2FC4AA-16B8-4661-959D-9C5F59F27747}" presName="ParentBackground4" presStyleCnt="0"/>
      <dgm:spPr/>
    </dgm:pt>
    <dgm:pt modelId="{8D559D31-E9BB-42B3-BA87-EE9BB59FE14F}" type="pres">
      <dgm:prSet presAssocID="{7C2FC4AA-16B8-4661-959D-9C5F59F27747}" presName="ParentBackground" presStyleLbl="fgAcc1" presStyleIdx="1" presStyleCnt="5" custLinFactNeighborX="-18931" custLinFactNeighborY="-88044"/>
      <dgm:spPr/>
    </dgm:pt>
    <dgm:pt modelId="{8C1FB95A-3422-42EA-81AB-E30CB8FAE7B4}" type="pres">
      <dgm:prSet presAssocID="{7C2FC4AA-16B8-4661-959D-9C5F59F27747}" presName="Parent4" presStyleLbl="revTx" presStyleIdx="0" presStyleCnt="0">
        <dgm:presLayoutVars>
          <dgm:chMax val="1"/>
          <dgm:chPref val="1"/>
          <dgm:bulletEnabled val="1"/>
        </dgm:presLayoutVars>
      </dgm:prSet>
      <dgm:spPr/>
    </dgm:pt>
    <dgm:pt modelId="{7329A875-88CC-4C9E-B209-314C42DC16DB}" type="pres">
      <dgm:prSet presAssocID="{C8DCAB5C-80DB-419C-9608-8CE350E5A62C}" presName="Accent3" presStyleCnt="0"/>
      <dgm:spPr/>
    </dgm:pt>
    <dgm:pt modelId="{2CEE1C63-98D7-442F-829A-720B0A40D99C}" type="pres">
      <dgm:prSet presAssocID="{C8DCAB5C-80DB-419C-9608-8CE350E5A62C}" presName="Accent" presStyleLbl="node1" presStyleIdx="2" presStyleCnt="5" custAng="20429871" custLinFactNeighborX="-21855" custLinFactNeighborY="-47230"/>
      <dgm:spPr/>
    </dgm:pt>
    <dgm:pt modelId="{DCF0E852-44CF-494E-9157-A4548D890663}" type="pres">
      <dgm:prSet presAssocID="{C8DCAB5C-80DB-419C-9608-8CE350E5A62C}" presName="ParentBackground3" presStyleCnt="0"/>
      <dgm:spPr/>
    </dgm:pt>
    <dgm:pt modelId="{571A70C2-6628-45B0-AD54-D24B1DC7D84D}" type="pres">
      <dgm:prSet presAssocID="{C8DCAB5C-80DB-419C-9608-8CE350E5A62C}" presName="ParentBackground" presStyleLbl="fgAcc1" presStyleIdx="2" presStyleCnt="5" custLinFactNeighborX="-31457" custLinFactNeighborY="-72068"/>
      <dgm:spPr/>
    </dgm:pt>
    <dgm:pt modelId="{9B82D066-2872-4769-9FBB-FF0450D88B6E}" type="pres">
      <dgm:prSet presAssocID="{C8DCAB5C-80DB-419C-9608-8CE350E5A62C}" presName="Parent3" presStyleLbl="revTx" presStyleIdx="0" presStyleCnt="0">
        <dgm:presLayoutVars>
          <dgm:chMax val="1"/>
          <dgm:chPref val="1"/>
          <dgm:bulletEnabled val="1"/>
        </dgm:presLayoutVars>
      </dgm:prSet>
      <dgm:spPr/>
    </dgm:pt>
    <dgm:pt modelId="{B90D13F0-0C1A-44A5-B001-3D0E93354FEC}" type="pres">
      <dgm:prSet presAssocID="{E0DC8B39-87BE-4F45-A172-8AA685687330}" presName="Accent2" presStyleCnt="0"/>
      <dgm:spPr/>
    </dgm:pt>
    <dgm:pt modelId="{C9976470-37F3-45D4-82DC-F7F55CF35729}" type="pres">
      <dgm:prSet presAssocID="{E0DC8B39-87BE-4F45-A172-8AA685687330}" presName="Accent" presStyleLbl="node1" presStyleIdx="3" presStyleCnt="5" custAng="19964130" custLinFactNeighborX="-27438" custLinFactNeighborY="-15172"/>
      <dgm:spPr/>
    </dgm:pt>
    <dgm:pt modelId="{4F75ED41-211D-4CF2-B0C0-2AF3FB7FABEE}" type="pres">
      <dgm:prSet presAssocID="{E0DC8B39-87BE-4F45-A172-8AA685687330}" presName="ParentBackground2" presStyleCnt="0"/>
      <dgm:spPr/>
    </dgm:pt>
    <dgm:pt modelId="{16CCFB73-4662-4C1E-B76F-3D011AF97145}" type="pres">
      <dgm:prSet presAssocID="{E0DC8B39-87BE-4F45-A172-8AA685687330}" presName="ParentBackground" presStyleLbl="fgAcc1" presStyleIdx="3" presStyleCnt="5" custAng="0" custLinFactNeighborX="-42580" custLinFactNeighborY="-23956"/>
      <dgm:spPr/>
    </dgm:pt>
    <dgm:pt modelId="{9719ACE9-3C73-45F2-B470-5411A5DC0AD6}" type="pres">
      <dgm:prSet presAssocID="{E0DC8B39-87BE-4F45-A172-8AA685687330}" presName="Parent2" presStyleLbl="revTx" presStyleIdx="0" presStyleCnt="0">
        <dgm:presLayoutVars>
          <dgm:chMax val="1"/>
          <dgm:chPref val="1"/>
          <dgm:bulletEnabled val="1"/>
        </dgm:presLayoutVars>
      </dgm:prSet>
      <dgm:spPr/>
    </dgm:pt>
    <dgm:pt modelId="{80487C55-B3BC-412A-B196-223EFA8E7CF9}" type="pres">
      <dgm:prSet presAssocID="{162E0CB9-6EE1-443D-A37D-D019FB17EA02}" presName="Accent1" presStyleCnt="0"/>
      <dgm:spPr/>
    </dgm:pt>
    <dgm:pt modelId="{6CB62222-EC5F-408E-A9A9-2D365C9F79BA}" type="pres">
      <dgm:prSet presAssocID="{162E0CB9-6EE1-443D-A37D-D019FB17EA02}" presName="Accent" presStyleLbl="node1" presStyleIdx="4" presStyleCnt="5" custAng="18333205" custLinFactNeighborX="-2551" custLinFactNeighborY="55146"/>
      <dgm:spPr/>
    </dgm:pt>
    <dgm:pt modelId="{20B157AB-3E59-495A-BCC9-D5B16A596330}" type="pres">
      <dgm:prSet presAssocID="{162E0CB9-6EE1-443D-A37D-D019FB17EA02}" presName="ParentBackground1" presStyleCnt="0"/>
      <dgm:spPr/>
    </dgm:pt>
    <dgm:pt modelId="{FD86BC7E-4B24-4DCB-93BD-C228F2ECFC72}" type="pres">
      <dgm:prSet presAssocID="{162E0CB9-6EE1-443D-A37D-D019FB17EA02}" presName="ParentBackground" presStyleLbl="fgAcc1" presStyleIdx="4" presStyleCnt="5" custLinFactNeighborX="-879" custLinFactNeighborY="84499"/>
      <dgm:spPr/>
    </dgm:pt>
    <dgm:pt modelId="{F54D836F-9217-49C9-9B91-2C39C79B0814}" type="pres">
      <dgm:prSet presAssocID="{162E0CB9-6EE1-443D-A37D-D019FB17EA02}" presName="Parent1" presStyleLbl="revTx" presStyleIdx="0" presStyleCnt="0">
        <dgm:presLayoutVars>
          <dgm:chMax val="1"/>
          <dgm:chPref val="1"/>
          <dgm:bulletEnabled val="1"/>
        </dgm:presLayoutVars>
      </dgm:prSet>
      <dgm:spPr/>
    </dgm:pt>
  </dgm:ptLst>
  <dgm:cxnLst>
    <dgm:cxn modelId="{8181EB04-BEBE-458E-B7FD-0267E1AE8F71}" type="presOf" srcId="{E0DC8B39-87BE-4F45-A172-8AA685687330}" destId="{16CCFB73-4662-4C1E-B76F-3D011AF97145}" srcOrd="0" destOrd="0" presId="urn:microsoft.com/office/officeart/2011/layout/CircleProcess"/>
    <dgm:cxn modelId="{5D554C08-93DB-4653-B194-862AC0691E87}" type="presOf" srcId="{7C2FC4AA-16B8-4661-959D-9C5F59F27747}" destId="{8C1FB95A-3422-42EA-81AB-E30CB8FAE7B4}" srcOrd="1" destOrd="0" presId="urn:microsoft.com/office/officeart/2011/layout/CircleProcess"/>
    <dgm:cxn modelId="{49275609-6435-4028-BF18-E8B991659241}" type="presOf" srcId="{A614CE41-3D24-4CC3-953F-200006BA6095}" destId="{B3C9C216-8418-4D9E-82EF-798192640FF4}" srcOrd="1" destOrd="0" presId="urn:microsoft.com/office/officeart/2011/layout/CircleProcess"/>
    <dgm:cxn modelId="{6F590120-6263-455E-AF03-6BBCE20F5FA5}" type="presOf" srcId="{162E0CB9-6EE1-443D-A37D-D019FB17EA02}" destId="{F54D836F-9217-49C9-9B91-2C39C79B0814}" srcOrd="1" destOrd="0" presId="urn:microsoft.com/office/officeart/2011/layout/CircleProcess"/>
    <dgm:cxn modelId="{07F8F924-F552-44E3-82C0-19B2D9E450AB}" srcId="{A8A60D19-93D7-4429-8F69-E6351E727651}" destId="{162E0CB9-6EE1-443D-A37D-D019FB17EA02}" srcOrd="0" destOrd="0" parTransId="{8C43D9EF-F4A7-4909-9D59-5A26FB1824B9}" sibTransId="{60438D77-6444-4831-AFC4-15DC4F139598}"/>
    <dgm:cxn modelId="{2E7CDF29-039A-4AA5-815D-13A8E2E60667}" srcId="{A8A60D19-93D7-4429-8F69-E6351E727651}" destId="{A614CE41-3D24-4CC3-953F-200006BA6095}" srcOrd="4" destOrd="0" parTransId="{B9A1A940-9C33-4B27-9ED8-F46FA5B0CD1B}" sibTransId="{A26A741D-585E-4B20-B5CC-2E12CB1B623B}"/>
    <dgm:cxn modelId="{CBB69D2E-15B1-4913-8A20-D1569232B5F9}" type="presOf" srcId="{E0DC8B39-87BE-4F45-A172-8AA685687330}" destId="{9719ACE9-3C73-45F2-B470-5411A5DC0AD6}" srcOrd="1" destOrd="0" presId="urn:microsoft.com/office/officeart/2011/layout/CircleProcess"/>
    <dgm:cxn modelId="{22E5E334-B0C4-4A88-83BC-77F8A8149C6A}" srcId="{A8A60D19-93D7-4429-8F69-E6351E727651}" destId="{7C2FC4AA-16B8-4661-959D-9C5F59F27747}" srcOrd="3" destOrd="0" parTransId="{B1DDFD41-A449-46A0-A6DF-87EC8BE1F9FD}" sibTransId="{451EFA4C-74E9-47DE-BD62-5FB62BE3E4B5}"/>
    <dgm:cxn modelId="{FDC99F42-0BE7-4605-9FAA-95472E752771}" srcId="{A8A60D19-93D7-4429-8F69-E6351E727651}" destId="{E0DC8B39-87BE-4F45-A172-8AA685687330}" srcOrd="1" destOrd="0" parTransId="{375122EA-0C38-4CE1-B0E0-862064A9A0CE}" sibTransId="{6371D6BE-45BA-417B-8AC6-35DD702B6211}"/>
    <dgm:cxn modelId="{DFFC0A50-4277-40AE-96AD-D5EDB470B580}" type="presOf" srcId="{A8A60D19-93D7-4429-8F69-E6351E727651}" destId="{AC2A45E1-79D5-40C6-AD11-60A263DD69AB}" srcOrd="0" destOrd="0" presId="urn:microsoft.com/office/officeart/2011/layout/CircleProcess"/>
    <dgm:cxn modelId="{F02B0F89-A80A-457C-9744-02304BDD90C0}" type="presOf" srcId="{162E0CB9-6EE1-443D-A37D-D019FB17EA02}" destId="{FD86BC7E-4B24-4DCB-93BD-C228F2ECFC72}" srcOrd="0" destOrd="0" presId="urn:microsoft.com/office/officeart/2011/layout/CircleProcess"/>
    <dgm:cxn modelId="{CCF08392-C267-4396-8A92-735CEC895988}" srcId="{A8A60D19-93D7-4429-8F69-E6351E727651}" destId="{C8DCAB5C-80DB-419C-9608-8CE350E5A62C}" srcOrd="2" destOrd="0" parTransId="{26E42AA1-4745-48EF-92F5-2C83D4C883D7}" sibTransId="{8ADF6FB9-FD8D-483F-8497-6425AC8684AF}"/>
    <dgm:cxn modelId="{31FC40A1-BEF7-47A7-A266-5CDC3D280FA6}" type="presOf" srcId="{C8DCAB5C-80DB-419C-9608-8CE350E5A62C}" destId="{571A70C2-6628-45B0-AD54-D24B1DC7D84D}" srcOrd="0" destOrd="0" presId="urn:microsoft.com/office/officeart/2011/layout/CircleProcess"/>
    <dgm:cxn modelId="{97D3B0C0-30BA-41DC-97E9-1539A2B76580}" type="presOf" srcId="{C8DCAB5C-80DB-419C-9608-8CE350E5A62C}" destId="{9B82D066-2872-4769-9FBB-FF0450D88B6E}" srcOrd="1" destOrd="0" presId="urn:microsoft.com/office/officeart/2011/layout/CircleProcess"/>
    <dgm:cxn modelId="{2EA770CB-C1CF-4D78-AC02-0D0320900D68}" type="presOf" srcId="{A614CE41-3D24-4CC3-953F-200006BA6095}" destId="{513E22E9-06F9-42F2-9BCA-B5C6C82271ED}" srcOrd="0" destOrd="0" presId="urn:microsoft.com/office/officeart/2011/layout/CircleProcess"/>
    <dgm:cxn modelId="{47D18ECD-CA2C-4CDB-9436-DC44D1DAF98A}" type="presOf" srcId="{7C2FC4AA-16B8-4661-959D-9C5F59F27747}" destId="{8D559D31-E9BB-42B3-BA87-EE9BB59FE14F}" srcOrd="0" destOrd="0" presId="urn:microsoft.com/office/officeart/2011/layout/CircleProcess"/>
    <dgm:cxn modelId="{EB1C2590-3178-404C-A911-96CA0B2C0407}" type="presParOf" srcId="{AC2A45E1-79D5-40C6-AD11-60A263DD69AB}" destId="{2F38E7FF-D976-4A31-A3A7-63BAF3CA79AD}" srcOrd="0" destOrd="0" presId="urn:microsoft.com/office/officeart/2011/layout/CircleProcess"/>
    <dgm:cxn modelId="{FAC9D35B-60C9-4F55-AFBF-680FFEF3D555}" type="presParOf" srcId="{2F38E7FF-D976-4A31-A3A7-63BAF3CA79AD}" destId="{1C26677A-E64C-446C-A7E1-8F51326F9205}" srcOrd="0" destOrd="0" presId="urn:microsoft.com/office/officeart/2011/layout/CircleProcess"/>
    <dgm:cxn modelId="{8B086C6C-B122-47A5-BC29-FA99472C551A}" type="presParOf" srcId="{AC2A45E1-79D5-40C6-AD11-60A263DD69AB}" destId="{E6C3479D-A2AC-4097-A07E-B8BEFCA900E7}" srcOrd="1" destOrd="0" presId="urn:microsoft.com/office/officeart/2011/layout/CircleProcess"/>
    <dgm:cxn modelId="{00A782BC-095B-4757-97CF-5F2597F4D990}" type="presParOf" srcId="{E6C3479D-A2AC-4097-A07E-B8BEFCA900E7}" destId="{513E22E9-06F9-42F2-9BCA-B5C6C82271ED}" srcOrd="0" destOrd="0" presId="urn:microsoft.com/office/officeart/2011/layout/CircleProcess"/>
    <dgm:cxn modelId="{93FEFE8C-C7C2-4122-9403-7082F09ABC61}" type="presParOf" srcId="{AC2A45E1-79D5-40C6-AD11-60A263DD69AB}" destId="{B3C9C216-8418-4D9E-82EF-798192640FF4}" srcOrd="2" destOrd="0" presId="urn:microsoft.com/office/officeart/2011/layout/CircleProcess"/>
    <dgm:cxn modelId="{B77BF306-FA08-43DC-A476-805CD3BE4758}" type="presParOf" srcId="{AC2A45E1-79D5-40C6-AD11-60A263DD69AB}" destId="{248CE2A5-D885-4797-8716-76C64689204F}" srcOrd="3" destOrd="0" presId="urn:microsoft.com/office/officeart/2011/layout/CircleProcess"/>
    <dgm:cxn modelId="{1AC10416-4B93-4EB5-9DDE-A00813039597}" type="presParOf" srcId="{248CE2A5-D885-4797-8716-76C64689204F}" destId="{A3E106CA-B700-4EAF-82A1-BF58C20E3AED}" srcOrd="0" destOrd="0" presId="urn:microsoft.com/office/officeart/2011/layout/CircleProcess"/>
    <dgm:cxn modelId="{CE558E45-6B79-4639-8A6A-C8065CEE5EEE}" type="presParOf" srcId="{AC2A45E1-79D5-40C6-AD11-60A263DD69AB}" destId="{B2CB597F-EABB-4C3F-8CA1-0F14F76A9A85}" srcOrd="4" destOrd="0" presId="urn:microsoft.com/office/officeart/2011/layout/CircleProcess"/>
    <dgm:cxn modelId="{088FD71F-DC92-459A-AEB6-96A1064FEB82}" type="presParOf" srcId="{B2CB597F-EABB-4C3F-8CA1-0F14F76A9A85}" destId="{8D559D31-E9BB-42B3-BA87-EE9BB59FE14F}" srcOrd="0" destOrd="0" presId="urn:microsoft.com/office/officeart/2011/layout/CircleProcess"/>
    <dgm:cxn modelId="{470E0342-CB72-4000-A8AA-997D89F27680}" type="presParOf" srcId="{AC2A45E1-79D5-40C6-AD11-60A263DD69AB}" destId="{8C1FB95A-3422-42EA-81AB-E30CB8FAE7B4}" srcOrd="5" destOrd="0" presId="urn:microsoft.com/office/officeart/2011/layout/CircleProcess"/>
    <dgm:cxn modelId="{59B53A4D-7666-42FF-A644-7381ABFBC60C}" type="presParOf" srcId="{AC2A45E1-79D5-40C6-AD11-60A263DD69AB}" destId="{7329A875-88CC-4C9E-B209-314C42DC16DB}" srcOrd="6" destOrd="0" presId="urn:microsoft.com/office/officeart/2011/layout/CircleProcess"/>
    <dgm:cxn modelId="{BC2877BE-9A6F-44D4-9FA0-16D9E316059D}" type="presParOf" srcId="{7329A875-88CC-4C9E-B209-314C42DC16DB}" destId="{2CEE1C63-98D7-442F-829A-720B0A40D99C}" srcOrd="0" destOrd="0" presId="urn:microsoft.com/office/officeart/2011/layout/CircleProcess"/>
    <dgm:cxn modelId="{D77A42E0-6322-42B0-BC34-6FD70B197620}" type="presParOf" srcId="{AC2A45E1-79D5-40C6-AD11-60A263DD69AB}" destId="{DCF0E852-44CF-494E-9157-A4548D890663}" srcOrd="7" destOrd="0" presId="urn:microsoft.com/office/officeart/2011/layout/CircleProcess"/>
    <dgm:cxn modelId="{2F1E823D-1AB1-48C0-94DD-BD8F73FE5ACB}" type="presParOf" srcId="{DCF0E852-44CF-494E-9157-A4548D890663}" destId="{571A70C2-6628-45B0-AD54-D24B1DC7D84D}" srcOrd="0" destOrd="0" presId="urn:microsoft.com/office/officeart/2011/layout/CircleProcess"/>
    <dgm:cxn modelId="{88E6C39E-425A-48F8-983B-757C55345E5F}" type="presParOf" srcId="{AC2A45E1-79D5-40C6-AD11-60A263DD69AB}" destId="{9B82D066-2872-4769-9FBB-FF0450D88B6E}" srcOrd="8" destOrd="0" presId="urn:microsoft.com/office/officeart/2011/layout/CircleProcess"/>
    <dgm:cxn modelId="{D5994B50-5B32-4221-9B74-9B9B50B1DE01}" type="presParOf" srcId="{AC2A45E1-79D5-40C6-AD11-60A263DD69AB}" destId="{B90D13F0-0C1A-44A5-B001-3D0E93354FEC}" srcOrd="9" destOrd="0" presId="urn:microsoft.com/office/officeart/2011/layout/CircleProcess"/>
    <dgm:cxn modelId="{3BCD5DE3-5940-4D14-9A64-0F1956C5A810}" type="presParOf" srcId="{B90D13F0-0C1A-44A5-B001-3D0E93354FEC}" destId="{C9976470-37F3-45D4-82DC-F7F55CF35729}" srcOrd="0" destOrd="0" presId="urn:microsoft.com/office/officeart/2011/layout/CircleProcess"/>
    <dgm:cxn modelId="{3AAACCEA-3F95-4F81-8F47-3C480AEE8DF7}" type="presParOf" srcId="{AC2A45E1-79D5-40C6-AD11-60A263DD69AB}" destId="{4F75ED41-211D-4CF2-B0C0-2AF3FB7FABEE}" srcOrd="10" destOrd="0" presId="urn:microsoft.com/office/officeart/2011/layout/CircleProcess"/>
    <dgm:cxn modelId="{320C5808-C34C-49BE-B466-C3A5B319CC85}" type="presParOf" srcId="{4F75ED41-211D-4CF2-B0C0-2AF3FB7FABEE}" destId="{16CCFB73-4662-4C1E-B76F-3D011AF97145}" srcOrd="0" destOrd="0" presId="urn:microsoft.com/office/officeart/2011/layout/CircleProcess"/>
    <dgm:cxn modelId="{9F0404EF-E42A-4A3B-9673-B5E920EC9430}" type="presParOf" srcId="{AC2A45E1-79D5-40C6-AD11-60A263DD69AB}" destId="{9719ACE9-3C73-45F2-B470-5411A5DC0AD6}" srcOrd="11" destOrd="0" presId="urn:microsoft.com/office/officeart/2011/layout/CircleProcess"/>
    <dgm:cxn modelId="{21C1FB8B-8528-421E-A6D3-7DC9734B731E}" type="presParOf" srcId="{AC2A45E1-79D5-40C6-AD11-60A263DD69AB}" destId="{80487C55-B3BC-412A-B196-223EFA8E7CF9}" srcOrd="12" destOrd="0" presId="urn:microsoft.com/office/officeart/2011/layout/CircleProcess"/>
    <dgm:cxn modelId="{286FEF96-9D86-4D70-AF8E-29CC0079224A}" type="presParOf" srcId="{80487C55-B3BC-412A-B196-223EFA8E7CF9}" destId="{6CB62222-EC5F-408E-A9A9-2D365C9F79BA}" srcOrd="0" destOrd="0" presId="urn:microsoft.com/office/officeart/2011/layout/CircleProcess"/>
    <dgm:cxn modelId="{DE87F197-6B86-4DE6-83D7-042DA1DAFBCB}" type="presParOf" srcId="{AC2A45E1-79D5-40C6-AD11-60A263DD69AB}" destId="{20B157AB-3E59-495A-BCC9-D5B16A596330}" srcOrd="13" destOrd="0" presId="urn:microsoft.com/office/officeart/2011/layout/CircleProcess"/>
    <dgm:cxn modelId="{5D928C93-1D0E-4A4C-AE0B-545FE4B80F04}" type="presParOf" srcId="{20B157AB-3E59-495A-BCC9-D5B16A596330}" destId="{FD86BC7E-4B24-4DCB-93BD-C228F2ECFC72}" srcOrd="0" destOrd="0" presId="urn:microsoft.com/office/officeart/2011/layout/CircleProcess"/>
    <dgm:cxn modelId="{1DC05BAB-52A7-4E0B-8859-50263566AA50}" type="presParOf" srcId="{AC2A45E1-79D5-40C6-AD11-60A263DD69AB}" destId="{F54D836F-9217-49C9-9B91-2C39C79B0814}" srcOrd="14" destOrd="0" presId="urn:microsoft.com/office/officeart/2011/layout/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26677A-E64C-446C-A7E1-8F51326F9205}">
      <dsp:nvSpPr>
        <dsp:cNvPr id="0" name=""/>
        <dsp:cNvSpPr/>
      </dsp:nvSpPr>
      <dsp:spPr>
        <a:xfrm>
          <a:off x="7192815" y="0"/>
          <a:ext cx="1655860" cy="1656131"/>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13E22E9-06F9-42F2-9BCA-B5C6C82271ED}">
      <dsp:nvSpPr>
        <dsp:cNvPr id="0" name=""/>
        <dsp:cNvSpPr/>
      </dsp:nvSpPr>
      <dsp:spPr>
        <a:xfrm>
          <a:off x="7247884" y="54491"/>
          <a:ext cx="1545705" cy="1545703"/>
        </a:xfrm>
        <a:prstGeom prst="ellipse">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2">
                  <a:lumMod val="75000"/>
                </a:schemeClr>
              </a:solidFill>
              <a:latin typeface="Calibri" panose="020F0502020204030204" pitchFamily="34" charset="0"/>
            </a:rPr>
            <a:t>Established Investigator</a:t>
          </a:r>
        </a:p>
      </dsp:txBody>
      <dsp:txXfrm>
        <a:off x="7469076" y="275348"/>
        <a:ext cx="1104201" cy="1103991"/>
      </dsp:txXfrm>
    </dsp:sp>
    <dsp:sp modelId="{A3E106CA-B700-4EAF-82A1-BF58C20E3AED}">
      <dsp:nvSpPr>
        <dsp:cNvPr id="0" name=""/>
        <dsp:cNvSpPr/>
      </dsp:nvSpPr>
      <dsp:spPr>
        <a:xfrm rot="1937348">
          <a:off x="5233064" y="56985"/>
          <a:ext cx="1655669" cy="1655669"/>
        </a:xfrm>
        <a:prstGeom prst="teardrop">
          <a:avLst>
            <a:gd name="adj" fmla="val 1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559D31-E9BB-42B3-BA87-EE9BB59FE14F}">
      <dsp:nvSpPr>
        <dsp:cNvPr id="0" name=""/>
        <dsp:cNvSpPr/>
      </dsp:nvSpPr>
      <dsp:spPr>
        <a:xfrm>
          <a:off x="5313552" y="76193"/>
          <a:ext cx="1545705" cy="1545703"/>
        </a:xfrm>
        <a:prstGeom prst="ellipse">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2">
                  <a:lumMod val="75000"/>
                </a:schemeClr>
              </a:solidFill>
              <a:latin typeface="Calibri" panose="020F0502020204030204" pitchFamily="34" charset="0"/>
            </a:rPr>
            <a:t>Early Career</a:t>
          </a:r>
        </a:p>
      </dsp:txBody>
      <dsp:txXfrm>
        <a:off x="5533863" y="297049"/>
        <a:ext cx="1104201" cy="1103991"/>
      </dsp:txXfrm>
    </dsp:sp>
    <dsp:sp modelId="{2CEE1C63-98D7-442F-829A-720B0A40D99C}">
      <dsp:nvSpPr>
        <dsp:cNvPr id="0" name=""/>
        <dsp:cNvSpPr/>
      </dsp:nvSpPr>
      <dsp:spPr>
        <a:xfrm rot="1529871">
          <a:off x="3327639" y="275725"/>
          <a:ext cx="1655669" cy="1655669"/>
        </a:xfrm>
        <a:prstGeom prst="teardrop">
          <a:avLst>
            <a:gd name="adj" fmla="val 1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1A70C2-6628-45B0-AD54-D24B1DC7D84D}">
      <dsp:nvSpPr>
        <dsp:cNvPr id="0" name=""/>
        <dsp:cNvSpPr/>
      </dsp:nvSpPr>
      <dsp:spPr>
        <a:xfrm>
          <a:off x="3408557" y="323135"/>
          <a:ext cx="1545705" cy="1545703"/>
        </a:xfrm>
        <a:prstGeom prst="ellipse">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2">
                  <a:lumMod val="75000"/>
                </a:schemeClr>
              </a:solidFill>
              <a:latin typeface="Calibri" panose="020F0502020204030204" pitchFamily="34" charset="0"/>
            </a:rPr>
            <a:t>Post-doctoral fellowship</a:t>
          </a:r>
        </a:p>
      </dsp:txBody>
      <dsp:txXfrm>
        <a:off x="3628869" y="543991"/>
        <a:ext cx="1104201" cy="1103991"/>
      </dsp:txXfrm>
    </dsp:sp>
    <dsp:sp modelId="{C9976470-37F3-45D4-82DC-F7F55CF35729}">
      <dsp:nvSpPr>
        <dsp:cNvPr id="0" name=""/>
        <dsp:cNvSpPr/>
      </dsp:nvSpPr>
      <dsp:spPr>
        <a:xfrm rot="1064130">
          <a:off x="1485535" y="1026600"/>
          <a:ext cx="1655669" cy="1655669"/>
        </a:xfrm>
        <a:prstGeom prst="teardrop">
          <a:avLst>
            <a:gd name="adj" fmla="val 10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CCFB73-4662-4C1E-B76F-3D011AF97145}">
      <dsp:nvSpPr>
        <dsp:cNvPr id="0" name=""/>
        <dsp:cNvSpPr/>
      </dsp:nvSpPr>
      <dsp:spPr>
        <a:xfrm>
          <a:off x="1525249" y="1066804"/>
          <a:ext cx="1545705" cy="1545703"/>
        </a:xfrm>
        <a:prstGeom prst="ellipse">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2">
                  <a:lumMod val="75000"/>
                </a:schemeClr>
              </a:solidFill>
              <a:latin typeface="Calibri" panose="020F0502020204030204" pitchFamily="34" charset="0"/>
            </a:rPr>
            <a:t>Medical and Graduate School</a:t>
          </a:r>
        </a:p>
      </dsp:txBody>
      <dsp:txXfrm>
        <a:off x="1746442" y="1287660"/>
        <a:ext cx="1104201" cy="1103991"/>
      </dsp:txXfrm>
    </dsp:sp>
    <dsp:sp modelId="{6CB62222-EC5F-408E-A9A9-2D365C9F79BA}">
      <dsp:nvSpPr>
        <dsp:cNvPr id="0" name=""/>
        <dsp:cNvSpPr/>
      </dsp:nvSpPr>
      <dsp:spPr>
        <a:xfrm rot="21033205">
          <a:off x="416608" y="2673616"/>
          <a:ext cx="1655669" cy="1655669"/>
        </a:xfrm>
        <a:prstGeom prst="teardrop">
          <a:avLst>
            <a:gd name="adj" fmla="val 10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D86BC7E-4B24-4DCB-93BD-C228F2ECFC72}">
      <dsp:nvSpPr>
        <dsp:cNvPr id="0" name=""/>
        <dsp:cNvSpPr/>
      </dsp:nvSpPr>
      <dsp:spPr>
        <a:xfrm>
          <a:off x="458444" y="2743197"/>
          <a:ext cx="1545705" cy="1545703"/>
        </a:xfrm>
        <a:prstGeom prst="ellipse">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schemeClr val="tx2">
                  <a:lumMod val="75000"/>
                </a:schemeClr>
              </a:solidFill>
              <a:latin typeface="Calibri" panose="020F0502020204030204" pitchFamily="34" charset="0"/>
            </a:rPr>
            <a:t>High School and </a:t>
          </a:r>
          <a:r>
            <a:rPr lang="en-US" sz="1500" u="sng" kern="1200" dirty="0">
              <a:solidFill>
                <a:schemeClr val="tx2">
                  <a:lumMod val="75000"/>
                </a:schemeClr>
              </a:solidFill>
              <a:latin typeface="Calibri" panose="020F0502020204030204" pitchFamily="34" charset="0"/>
            </a:rPr>
            <a:t>College</a:t>
          </a:r>
        </a:p>
      </dsp:txBody>
      <dsp:txXfrm>
        <a:off x="679637" y="2964053"/>
        <a:ext cx="1104201" cy="1103991"/>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19" cy="480060"/>
          </a:xfrm>
          <a:prstGeom prst="rect">
            <a:avLst/>
          </a:prstGeom>
        </p:spPr>
        <p:txBody>
          <a:bodyPr vert="horz" lIns="96617" tIns="48307" rIns="96617" bIns="48307" rtlCol="0"/>
          <a:lstStyle>
            <a:lvl1pPr algn="l">
              <a:defRPr sz="1200"/>
            </a:lvl1pPr>
          </a:lstStyle>
          <a:p>
            <a:endParaRPr lang="en-US" dirty="0"/>
          </a:p>
        </p:txBody>
      </p:sp>
      <p:sp>
        <p:nvSpPr>
          <p:cNvPr id="3" name="Date Placeholder 2"/>
          <p:cNvSpPr>
            <a:spLocks noGrp="1"/>
          </p:cNvSpPr>
          <p:nvPr>
            <p:ph type="dt" sz="quarter" idx="1"/>
          </p:nvPr>
        </p:nvSpPr>
        <p:spPr>
          <a:xfrm>
            <a:off x="4143591" y="1"/>
            <a:ext cx="3169919" cy="480060"/>
          </a:xfrm>
          <a:prstGeom prst="rect">
            <a:avLst/>
          </a:prstGeom>
        </p:spPr>
        <p:txBody>
          <a:bodyPr vert="horz" lIns="96617" tIns="48307" rIns="96617" bIns="48307" rtlCol="0"/>
          <a:lstStyle>
            <a:lvl1pPr algn="r">
              <a:defRPr sz="1200"/>
            </a:lvl1pPr>
          </a:lstStyle>
          <a:p>
            <a:fld id="{523781EB-4FB3-3648-A6F1-521C35AF4CD7}" type="datetimeFigureOut">
              <a:rPr lang="en-US" smtClean="0"/>
              <a:pPr/>
              <a:t>6/25/2021</a:t>
            </a:fld>
            <a:endParaRPr lang="en-US" dirty="0"/>
          </a:p>
        </p:txBody>
      </p:sp>
      <p:sp>
        <p:nvSpPr>
          <p:cNvPr id="4" name="Footer Placeholder 3"/>
          <p:cNvSpPr>
            <a:spLocks noGrp="1"/>
          </p:cNvSpPr>
          <p:nvPr>
            <p:ph type="ftr" sz="quarter" idx="2"/>
          </p:nvPr>
        </p:nvSpPr>
        <p:spPr>
          <a:xfrm>
            <a:off x="2" y="9119479"/>
            <a:ext cx="3169919" cy="480060"/>
          </a:xfrm>
          <a:prstGeom prst="rect">
            <a:avLst/>
          </a:prstGeom>
        </p:spPr>
        <p:txBody>
          <a:bodyPr vert="horz" lIns="96617" tIns="48307" rIns="96617" bIns="4830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91" y="9119479"/>
            <a:ext cx="3169919" cy="480060"/>
          </a:xfrm>
          <a:prstGeom prst="rect">
            <a:avLst/>
          </a:prstGeom>
        </p:spPr>
        <p:txBody>
          <a:bodyPr vert="horz" lIns="96617" tIns="48307" rIns="96617" bIns="48307" rtlCol="0" anchor="b"/>
          <a:lstStyle>
            <a:lvl1pPr algn="r">
              <a:defRPr sz="1200"/>
            </a:lvl1pPr>
          </a:lstStyle>
          <a:p>
            <a:fld id="{02F0F673-3FE3-4644-A0AD-C862DAC4A93E}" type="slidenum">
              <a:rPr lang="en-US" smtClean="0"/>
              <a:pPr/>
              <a:t>‹#›</a:t>
            </a:fld>
            <a:endParaRPr lang="en-US" dirty="0"/>
          </a:p>
        </p:txBody>
      </p:sp>
    </p:spTree>
    <p:extLst>
      <p:ext uri="{BB962C8B-B14F-4D97-AF65-F5344CB8AC3E}">
        <p14:creationId xmlns:p14="http://schemas.microsoft.com/office/powerpoint/2010/main" val="267612889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20:48:23.682"/>
    </inkml:context>
    <inkml:brush xml:id="br0">
      <inkml:brushProperty name="width" value="0.05" units="cm"/>
      <inkml:brushProperty name="height" value="0.05" units="cm"/>
    </inkml:brush>
  </inkml:definitions>
  <inkml:trace contextRef="#ctx0" brushRef="#br0">1 0 24575,'0'0'0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20:48:30.508"/>
    </inkml:context>
    <inkml:brush xml:id="br0">
      <inkml:brushProperty name="width" value="0.05" units="cm"/>
      <inkml:brushProperty name="height" value="0.05" units="cm"/>
    </inkml:brush>
  </inkml:definitions>
  <inkml:trace contextRef="#ctx0" brushRef="#br0">0 1 24575,'0'0'0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20:48:23.682"/>
    </inkml:context>
    <inkml:brush xml:id="br0">
      <inkml:brushProperty name="width" value="0.05" units="cm"/>
      <inkml:brushProperty name="height" value="0.05" units="cm"/>
    </inkml:brush>
  </inkml:definitions>
  <inkml:trace contextRef="#ctx0" brushRef="#br0">1 0 24575,'0'0'0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20:48:25.545"/>
    </inkml:context>
    <inkml:brush xml:id="br0">
      <inkml:brushProperty name="width" value="0.05" units="cm"/>
      <inkml:brushProperty name="height" value="0.05" units="cm"/>
    </inkml:brush>
  </inkml:definitions>
  <inkml:trace contextRef="#ctx0" brushRef="#br0">0 1 24575,'0'0'0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20:48:27.739"/>
    </inkml:context>
    <inkml:brush xml:id="br0">
      <inkml:brushProperty name="width" value="0.05" units="cm"/>
      <inkml:brushProperty name="height" value="0.05" units="cm"/>
    </inkml:brush>
  </inkml:definitions>
  <inkml:trace contextRef="#ctx0" brushRef="#br0">1 0 24575,'0'0'0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20:48:29.100"/>
    </inkml:context>
    <inkml:brush xml:id="br0">
      <inkml:brushProperty name="width" value="0.05" units="cm"/>
      <inkml:brushProperty name="height" value="0.05" units="cm"/>
    </inkml:brush>
  </inkml:definitions>
  <inkml:trace contextRef="#ctx0" brushRef="#br0">1 0 24575,'0'0'0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20:48:30.508"/>
    </inkml:context>
    <inkml:brush xml:id="br0">
      <inkml:brushProperty name="width" value="0.05" units="cm"/>
      <inkml:brushProperty name="height" value="0.05" units="cm"/>
    </inkml:brush>
  </inkml:definitions>
  <inkml:trace contextRef="#ctx0" brushRef="#br0">0 1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20:48:25.545"/>
    </inkml:context>
    <inkml:brush xml:id="br0">
      <inkml:brushProperty name="width" value="0.05" units="cm"/>
      <inkml:brushProperty name="height" value="0.05" units="cm"/>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20:48:27.739"/>
    </inkml:context>
    <inkml:brush xml:id="br0">
      <inkml:brushProperty name="width" value="0.05" units="cm"/>
      <inkml:brushProperty name="height" value="0.05" units="cm"/>
    </inkml:brush>
  </inkml:definitions>
  <inkml:trace contextRef="#ctx0" brushRef="#br0">1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20:48:29.100"/>
    </inkml:context>
    <inkml:brush xml:id="br0">
      <inkml:brushProperty name="width" value="0.05" units="cm"/>
      <inkml:brushProperty name="height" value="0.05" units="cm"/>
    </inkml:brush>
  </inkml:definitions>
  <inkml:trace contextRef="#ctx0" brushRef="#br0">1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20:48:30.508"/>
    </inkml:context>
    <inkml:brush xml:id="br0">
      <inkml:brushProperty name="width" value="0.05" units="cm"/>
      <inkml:brushProperty name="height" value="0.05" units="cm"/>
    </inkml:brush>
  </inkml:definitions>
  <inkml:trace contextRef="#ctx0" brushRef="#br0">0 1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20:48:23.682"/>
    </inkml:context>
    <inkml:brush xml:id="br0">
      <inkml:brushProperty name="width" value="0.05" units="cm"/>
      <inkml:brushProperty name="height" value="0.05" units="cm"/>
    </inkml:brush>
  </inkml:definitions>
  <inkml:trace contextRef="#ctx0" brushRef="#br0">1 0 24575,'0'0'0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20:48:25.545"/>
    </inkml:context>
    <inkml:brush xml:id="br0">
      <inkml:brushProperty name="width" value="0.05" units="cm"/>
      <inkml:brushProperty name="height" value="0.05" units="cm"/>
    </inkml:brush>
  </inkml:definitions>
  <inkml:trace contextRef="#ctx0" brushRef="#br0">0 1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20:48:27.739"/>
    </inkml:context>
    <inkml:brush xml:id="br0">
      <inkml:brushProperty name="width" value="0.05" units="cm"/>
      <inkml:brushProperty name="height" value="0.05" units="cm"/>
    </inkml:brush>
  </inkml:definitions>
  <inkml:trace contextRef="#ctx0" brushRef="#br0">1 0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7-29T20:48:29.100"/>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169919" cy="480060"/>
          </a:xfrm>
          <a:prstGeom prst="rect">
            <a:avLst/>
          </a:prstGeom>
        </p:spPr>
        <p:txBody>
          <a:bodyPr vert="horz" lIns="96617" tIns="48307" rIns="96617" bIns="48307" rtlCol="0"/>
          <a:lstStyle>
            <a:lvl1pPr algn="l">
              <a:defRPr sz="1200"/>
            </a:lvl1pPr>
          </a:lstStyle>
          <a:p>
            <a:endParaRPr lang="en-US" dirty="0"/>
          </a:p>
        </p:txBody>
      </p:sp>
      <p:sp>
        <p:nvSpPr>
          <p:cNvPr id="3" name="Date Placeholder 2"/>
          <p:cNvSpPr>
            <a:spLocks noGrp="1"/>
          </p:cNvSpPr>
          <p:nvPr>
            <p:ph type="dt" idx="1"/>
          </p:nvPr>
        </p:nvSpPr>
        <p:spPr>
          <a:xfrm>
            <a:off x="4143591" y="1"/>
            <a:ext cx="3169919" cy="480060"/>
          </a:xfrm>
          <a:prstGeom prst="rect">
            <a:avLst/>
          </a:prstGeom>
        </p:spPr>
        <p:txBody>
          <a:bodyPr vert="horz" lIns="96617" tIns="48307" rIns="96617" bIns="48307" rtlCol="0"/>
          <a:lstStyle>
            <a:lvl1pPr algn="r">
              <a:defRPr sz="1200"/>
            </a:lvl1pPr>
          </a:lstStyle>
          <a:p>
            <a:fld id="{EF91D6BE-35D6-7746-85CA-91EA11600B8F}" type="datetimeFigureOut">
              <a:rPr lang="en-US" smtClean="0"/>
              <a:pPr/>
              <a:t>6/25/2021</a:t>
            </a:fld>
            <a:endParaRPr lang="en-US" dirty="0"/>
          </a:p>
        </p:txBody>
      </p:sp>
      <p:sp>
        <p:nvSpPr>
          <p:cNvPr id="4" name="Slide Image Placeholder 3"/>
          <p:cNvSpPr>
            <a:spLocks noGrp="1" noRot="1" noChangeAspect="1"/>
          </p:cNvSpPr>
          <p:nvPr>
            <p:ph type="sldImg" idx="2"/>
          </p:nvPr>
        </p:nvSpPr>
        <p:spPr>
          <a:xfrm>
            <a:off x="458788" y="720725"/>
            <a:ext cx="6399212" cy="3598863"/>
          </a:xfrm>
          <a:prstGeom prst="rect">
            <a:avLst/>
          </a:prstGeom>
          <a:noFill/>
          <a:ln w="12700">
            <a:solidFill>
              <a:prstClr val="black"/>
            </a:solidFill>
          </a:ln>
        </p:spPr>
        <p:txBody>
          <a:bodyPr vert="horz" lIns="96617" tIns="48307" rIns="96617" bIns="48307" rtlCol="0" anchor="ctr"/>
          <a:lstStyle/>
          <a:p>
            <a:endParaRPr lang="en-US" dirty="0"/>
          </a:p>
        </p:txBody>
      </p:sp>
      <p:sp>
        <p:nvSpPr>
          <p:cNvPr id="5" name="Notes Placeholder 4"/>
          <p:cNvSpPr>
            <a:spLocks noGrp="1"/>
          </p:cNvSpPr>
          <p:nvPr>
            <p:ph type="body" sz="quarter" idx="3"/>
          </p:nvPr>
        </p:nvSpPr>
        <p:spPr>
          <a:xfrm>
            <a:off x="731521" y="4560574"/>
            <a:ext cx="5852160" cy="4320540"/>
          </a:xfrm>
          <a:prstGeom prst="rect">
            <a:avLst/>
          </a:prstGeom>
        </p:spPr>
        <p:txBody>
          <a:bodyPr vert="horz" lIns="96617" tIns="48307" rIns="96617" bIns="4830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119479"/>
            <a:ext cx="3169919" cy="480060"/>
          </a:xfrm>
          <a:prstGeom prst="rect">
            <a:avLst/>
          </a:prstGeom>
        </p:spPr>
        <p:txBody>
          <a:bodyPr vert="horz" lIns="96617" tIns="48307" rIns="96617" bIns="4830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91" y="9119479"/>
            <a:ext cx="3169919" cy="480060"/>
          </a:xfrm>
          <a:prstGeom prst="rect">
            <a:avLst/>
          </a:prstGeom>
        </p:spPr>
        <p:txBody>
          <a:bodyPr vert="horz" lIns="96617" tIns="48307" rIns="96617" bIns="48307" rtlCol="0" anchor="b"/>
          <a:lstStyle>
            <a:lvl1pPr algn="r">
              <a:defRPr sz="1200"/>
            </a:lvl1pPr>
          </a:lstStyle>
          <a:p>
            <a:fld id="{476D829D-6F50-6945-B415-7FF26FA4187F}" type="slidenum">
              <a:rPr lang="en-US" smtClean="0"/>
              <a:pPr/>
              <a:t>‹#›</a:t>
            </a:fld>
            <a:endParaRPr lang="en-US" dirty="0"/>
          </a:p>
        </p:txBody>
      </p:sp>
    </p:spTree>
    <p:extLst>
      <p:ext uri="{BB962C8B-B14F-4D97-AF65-F5344CB8AC3E}">
        <p14:creationId xmlns:p14="http://schemas.microsoft.com/office/powerpoint/2010/main" val="357440311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oop.nigms.nih.gov/2019/08/new-maximizing-opportunities-for-scientific-and-academic-independent-careers-mosaic-programs-announced/" TargetMode="External"/><Relationship Id="rId7" Type="http://schemas.openxmlformats.org/officeDocument/2006/relationships/hyperlink" Target="https://grants.nih.gov/grants/guide/pa-files/PAR-19-343.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nigms.nih.gov/about/overview/pages/default.aspx" TargetMode="External"/><Relationship Id="rId5" Type="http://schemas.openxmlformats.org/officeDocument/2006/relationships/hyperlink" Target="https://grants.nih.gov/grants/guide/pa-files/PAR-19-342.html" TargetMode="External"/><Relationship Id="rId4" Type="http://schemas.openxmlformats.org/officeDocument/2006/relationships/hyperlink" Target="https://grants.nih.gov/grants/guide/notice-files/NOT-OD-18-210.html"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6D829D-6F50-6945-B415-7FF26FA4187F}" type="slidenum">
              <a:rPr lang="en-US" smtClean="0"/>
              <a:pPr/>
              <a:t>1</a:t>
            </a:fld>
            <a:endParaRPr lang="en-US" dirty="0"/>
          </a:p>
        </p:txBody>
      </p:sp>
    </p:spTree>
    <p:extLst>
      <p:ext uri="{BB962C8B-B14F-4D97-AF65-F5344CB8AC3E}">
        <p14:creationId xmlns:p14="http://schemas.microsoft.com/office/powerpoint/2010/main" val="3060576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6D829D-6F50-6945-B415-7FF26FA4187F}" type="slidenum">
              <a:rPr lang="en-US" smtClean="0"/>
              <a:pPr/>
              <a:t>19</a:t>
            </a:fld>
            <a:endParaRPr lang="en-US" dirty="0"/>
          </a:p>
        </p:txBody>
      </p:sp>
    </p:spTree>
    <p:extLst>
      <p:ext uri="{BB962C8B-B14F-4D97-AF65-F5344CB8AC3E}">
        <p14:creationId xmlns:p14="http://schemas.microsoft.com/office/powerpoint/2010/main" val="2208206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5823">
              <a:defRPr/>
            </a:pPr>
            <a:fld id="{476D829D-6F50-6945-B415-7FF26FA4187F}" type="slidenum">
              <a:rPr lang="en-US">
                <a:solidFill>
                  <a:prstClr val="black"/>
                </a:solidFill>
                <a:latin typeface="Calibri"/>
              </a:rPr>
              <a:pPr defTabSz="475823">
                <a:defRPr/>
              </a:pPr>
              <a:t>4</a:t>
            </a:fld>
            <a:endParaRPr lang="en-US" dirty="0">
              <a:solidFill>
                <a:prstClr val="black"/>
              </a:solidFill>
              <a:latin typeface="Calibri"/>
            </a:endParaRPr>
          </a:p>
        </p:txBody>
      </p:sp>
    </p:spTree>
    <p:extLst>
      <p:ext uri="{BB962C8B-B14F-4D97-AF65-F5344CB8AC3E}">
        <p14:creationId xmlns:p14="http://schemas.microsoft.com/office/powerpoint/2010/main" val="1026446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6D829D-6F50-6945-B415-7FF26FA418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6554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70413"/>
            <a:fld id="{476D829D-6F50-6945-B415-7FF26FA4187F}" type="slidenum">
              <a:rPr lang="en-US">
                <a:solidFill>
                  <a:prstClr val="black"/>
                </a:solidFill>
                <a:latin typeface="Calibri"/>
              </a:rPr>
              <a:pPr defTabSz="470413"/>
              <a:t>6</a:t>
            </a:fld>
            <a:endParaRPr lang="en-US" dirty="0">
              <a:solidFill>
                <a:prstClr val="black"/>
              </a:solidFill>
              <a:latin typeface="Calibri"/>
            </a:endParaRPr>
          </a:p>
        </p:txBody>
      </p:sp>
    </p:spTree>
    <p:extLst>
      <p:ext uri="{BB962C8B-B14F-4D97-AF65-F5344CB8AC3E}">
        <p14:creationId xmlns:p14="http://schemas.microsoft.com/office/powerpoint/2010/main" val="219026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AF4B8-8C70-4CAD-A2FA-7E8C8B8BE3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843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6D829D-6F50-6945-B415-7FF26FA418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6021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6D829D-6F50-6945-B415-7FF26FA418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5749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hlinkClick r:id="rId3"/>
              </a:rPr>
              <a:t>https://loop.nigms.nih.gov/2019/08/new-maximizing-opportunities-for-scientific-and-academic-independent-careers-mosaic-programs-announced/</a:t>
            </a:r>
            <a:endParaRPr lang="en-US" dirty="0"/>
          </a:p>
          <a:p>
            <a:endParaRPr lang="en-US" dirty="0"/>
          </a:p>
          <a:p>
            <a:r>
              <a:rPr lang="en-US" sz="1200" b="0" i="0" u="none" strike="noStrike" kern="1200" dirty="0">
                <a:solidFill>
                  <a:schemeClr val="tx1"/>
                </a:solidFill>
                <a:effectLst/>
                <a:latin typeface="+mn-lt"/>
                <a:ea typeface="+mn-ea"/>
                <a:cs typeface="+mn-cs"/>
              </a:rPr>
              <a:t>Maximizing Opportunities for Scientific and Academic Independent Careers (MOSAIC) funding opportunity announcements have been published. MOSAIC is designed to facilitate the transition of promising postdoctoral researchers from diverse backgrounds, such as individuals from groups </a:t>
            </a:r>
            <a:r>
              <a:rPr lang="en-US" sz="1200" b="1" i="0" u="none" strike="noStrike" kern="1200" dirty="0">
                <a:solidFill>
                  <a:schemeClr val="tx1"/>
                </a:solidFill>
                <a:effectLst/>
                <a:latin typeface="+mn-lt"/>
                <a:ea typeface="+mn-ea"/>
                <a:cs typeface="+mn-cs"/>
                <a:hlinkClick r:id="rId4"/>
              </a:rPr>
              <a:t>underrepresented in the biomedical research workforce at the faculty level</a:t>
            </a:r>
            <a:r>
              <a:rPr lang="en-US" sz="1200" b="0" i="0" u="none" strike="noStrike" kern="1200" dirty="0">
                <a:solidFill>
                  <a:schemeClr val="tx1"/>
                </a:solidFill>
                <a:effectLst/>
                <a:latin typeface="+mn-lt"/>
                <a:ea typeface="+mn-ea"/>
                <a:cs typeface="+mn-cs"/>
              </a:rPr>
              <a:t>, into independent faculty careers at research-intensive institutions. The program has two components:</a:t>
            </a:r>
          </a:p>
          <a:p>
            <a:r>
              <a:rPr lang="en-US" sz="1200" b="1" i="0" u="none" strike="noStrike" kern="1200" dirty="0">
                <a:solidFill>
                  <a:schemeClr val="tx1"/>
                </a:solidFill>
                <a:effectLst/>
                <a:latin typeface="+mn-lt"/>
                <a:ea typeface="+mn-ea"/>
                <a:cs typeface="+mn-cs"/>
              </a:rPr>
              <a:t>MOSAIC Institutionally-Focused Research Education Cooperative Agreement to Promote Diversity (UE5)</a:t>
            </a:r>
            <a:br>
              <a:rPr lang="en-US" sz="1200" b="0"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hlinkClick r:id="rId5"/>
              </a:rPr>
              <a:t>PAR-19-342</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Supports independent organizations (e.g., scientific societies) of biomedical scientists who conduct research within the </a:t>
            </a:r>
            <a:r>
              <a:rPr lang="en-US" sz="1200" b="1" i="0" u="none" strike="noStrike" kern="1200" dirty="0">
                <a:solidFill>
                  <a:schemeClr val="tx1"/>
                </a:solidFill>
                <a:effectLst/>
                <a:latin typeface="+mn-lt"/>
                <a:ea typeface="+mn-ea"/>
                <a:cs typeface="+mn-cs"/>
                <a:hlinkClick r:id="rId6"/>
              </a:rPr>
              <a:t>NIGMS mission</a:t>
            </a:r>
            <a:r>
              <a:rPr lang="en-US" sz="1200" b="0" i="0" u="none" strike="noStrike" kern="1200" dirty="0">
                <a:solidFill>
                  <a:schemeClr val="tx1"/>
                </a:solidFill>
                <a:effectLst/>
                <a:latin typeface="+mn-lt"/>
                <a:ea typeface="+mn-ea"/>
                <a:cs typeface="+mn-cs"/>
              </a:rPr>
              <a:t>. Awardees will provide skills development, mentoring, and networking opportunities that prepare cohorts of scholars supported by </a:t>
            </a:r>
            <a:r>
              <a:rPr lang="en-US" sz="1200" b="1" i="0" u="none" strike="noStrike" kern="1200" dirty="0">
                <a:solidFill>
                  <a:schemeClr val="tx1"/>
                </a:solidFill>
                <a:effectLst/>
                <a:latin typeface="+mn-lt"/>
                <a:ea typeface="+mn-ea"/>
                <a:cs typeface="+mn-cs"/>
                <a:hlinkClick r:id="rId7"/>
              </a:rPr>
              <a:t>MOSAIC K99/R00 awards</a:t>
            </a:r>
            <a:r>
              <a:rPr lang="en-US" sz="1200" b="0" i="0" u="none" strike="noStrike" kern="1200" dirty="0">
                <a:solidFill>
                  <a:schemeClr val="tx1"/>
                </a:solidFill>
                <a:effectLst/>
                <a:latin typeface="+mn-lt"/>
                <a:ea typeface="+mn-ea"/>
                <a:cs typeface="+mn-cs"/>
              </a:rPr>
              <a:t> to transition into, succeed, and advance in independent faculty careers at research-intensive institutions.</a:t>
            </a:r>
          </a:p>
          <a:p>
            <a:r>
              <a:rPr lang="en-US" sz="1200" b="0" i="0" u="none" strike="noStrike" kern="1200" dirty="0">
                <a:solidFill>
                  <a:schemeClr val="tx1"/>
                </a:solidFill>
                <a:effectLst/>
                <a:latin typeface="+mn-lt"/>
                <a:ea typeface="+mn-ea"/>
                <a:cs typeface="+mn-cs"/>
              </a:rPr>
              <a:t>First application deadline: November 15, 2019</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Earliest start date: July 2020</a:t>
            </a:r>
          </a:p>
          <a:p>
            <a:r>
              <a:rPr lang="en-US" sz="1200" b="1" i="0" u="none" strike="noStrike" kern="1200" dirty="0">
                <a:solidFill>
                  <a:schemeClr val="tx1"/>
                </a:solidFill>
                <a:effectLst/>
                <a:latin typeface="+mn-lt"/>
                <a:ea typeface="+mn-ea"/>
                <a:cs typeface="+mn-cs"/>
              </a:rPr>
              <a:t>MOSAIC Postdoctoral Career Transition Award to Promote Diversity (K99/R00)</a:t>
            </a:r>
            <a:br>
              <a:rPr lang="en-US" sz="1200" b="0" i="0" u="none" strike="noStrike" kern="1200" dirty="0">
                <a:solidFill>
                  <a:schemeClr val="tx1"/>
                </a:solidFill>
                <a:effectLst/>
                <a:latin typeface="+mn-lt"/>
                <a:ea typeface="+mn-ea"/>
                <a:cs typeface="+mn-cs"/>
              </a:rPr>
            </a:br>
            <a:r>
              <a:rPr lang="en-US" sz="1200" b="1" i="0" u="none" strike="noStrike" kern="1200" dirty="0">
                <a:solidFill>
                  <a:schemeClr val="tx1"/>
                </a:solidFill>
                <a:effectLst/>
                <a:latin typeface="+mn-lt"/>
                <a:ea typeface="+mn-ea"/>
                <a:cs typeface="+mn-cs"/>
                <a:hlinkClick r:id="rId7"/>
              </a:rPr>
              <a:t>PAR-19-343</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Supports postdoctoral scientists from diverse backgrounds conducting research in areas within the </a:t>
            </a:r>
            <a:r>
              <a:rPr lang="en-US" sz="1200" b="1" i="0" u="none" strike="noStrike" kern="1200" dirty="0">
                <a:solidFill>
                  <a:schemeClr val="tx1"/>
                </a:solidFill>
                <a:effectLst/>
                <a:latin typeface="+mn-lt"/>
                <a:ea typeface="+mn-ea"/>
                <a:cs typeface="+mn-cs"/>
                <a:hlinkClick r:id="rId6"/>
              </a:rPr>
              <a:t>NIGMS mission</a:t>
            </a:r>
            <a:r>
              <a:rPr lang="en-US" sz="1200" b="0" i="0" u="none" strike="noStrike" kern="1200" dirty="0">
                <a:solidFill>
                  <a:schemeClr val="tx1"/>
                </a:solidFill>
                <a:effectLst/>
                <a:latin typeface="+mn-lt"/>
                <a:ea typeface="+mn-ea"/>
                <a:cs typeface="+mn-cs"/>
              </a:rPr>
              <a:t> by providing up to 5 years of support in two phases:</a:t>
            </a:r>
          </a:p>
          <a:p>
            <a:r>
              <a:rPr lang="en-US" sz="1200" b="0" i="0" u="none" strike="noStrike" kern="1200" dirty="0">
                <a:solidFill>
                  <a:schemeClr val="tx1"/>
                </a:solidFill>
                <a:effectLst/>
                <a:latin typeface="+mn-lt"/>
                <a:ea typeface="+mn-ea"/>
                <a:cs typeface="+mn-cs"/>
              </a:rPr>
              <a:t>The initial (K99) phase provides support for up to 2 years of mentored postdoctoral research training and career development.</a:t>
            </a:r>
          </a:p>
          <a:p>
            <a:r>
              <a:rPr lang="en-US" sz="1200" b="0" i="0" u="none" strike="noStrike" kern="1200" dirty="0">
                <a:solidFill>
                  <a:schemeClr val="tx1"/>
                </a:solidFill>
                <a:effectLst/>
                <a:latin typeface="+mn-lt"/>
                <a:ea typeface="+mn-ea"/>
                <a:cs typeface="+mn-cs"/>
              </a:rPr>
              <a:t>The second (R00) phase provides up to 3 years of independent research support, which is contingent on satisfactory progress during the K99 phase and an approved, independent, tenure-track (or equivalent) faculty position.</a:t>
            </a:r>
          </a:p>
        </p:txBody>
      </p:sp>
      <p:sp>
        <p:nvSpPr>
          <p:cNvPr id="4" name="Slide Number Placeholder 3"/>
          <p:cNvSpPr>
            <a:spLocks noGrp="1"/>
          </p:cNvSpPr>
          <p:nvPr>
            <p:ph type="sldNum" sz="quarter" idx="10"/>
          </p:nvPr>
        </p:nvSpPr>
        <p:spPr/>
        <p:txBody>
          <a:bodyPr/>
          <a:lstStyle/>
          <a:p>
            <a:pPr marL="0" marR="0" lvl="0" indent="0" algn="r" defTabSz="453817" rtl="0" eaLnBrk="1" fontAlgn="auto" latinLnBrk="0" hangingPunct="1">
              <a:lnSpc>
                <a:spcPct val="100000"/>
              </a:lnSpc>
              <a:spcBef>
                <a:spcPts val="0"/>
              </a:spcBef>
              <a:spcAft>
                <a:spcPts val="0"/>
              </a:spcAft>
              <a:buClrTx/>
              <a:buSzTx/>
              <a:buFontTx/>
              <a:buNone/>
              <a:tabLst/>
              <a:defRPr/>
            </a:pPr>
            <a:fld id="{F21C2B24-EFCC-4A58-852D-CBAD0957829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381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839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information for T32 and T35 trainees: the trainees supported by NHLBI in FY2019 only</a:t>
            </a:r>
          </a:p>
          <a:p>
            <a:pPr marL="171450" indent="-171450">
              <a:buFont typeface="Arial" panose="020B0604020202020204" pitchFamily="34" charset="0"/>
              <a:buChar char="•"/>
            </a:pPr>
            <a:r>
              <a:rPr lang="en-US" dirty="0"/>
              <a:t>Pre and Post doc female applicants saw decreases across all mechanisms</a:t>
            </a:r>
          </a:p>
          <a:p>
            <a:pPr marL="171450" indent="-171450">
              <a:buFont typeface="Arial" panose="020B0604020202020204" pitchFamily="34" charset="0"/>
              <a:buChar char="•"/>
            </a:pPr>
            <a:r>
              <a:rPr lang="en-US" dirty="0"/>
              <a:t>Post Doc F URMS awardees saw a decrease by 6% in FY19 (4%) when compared to FY18 (10%)</a:t>
            </a: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29BC1E-5147-4D05-AD10-C7CAF15936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35078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gi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4.gif"/><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customXml" Target="../ink/ink1.xml"/><Relationship Id="rId7" Type="http://schemas.openxmlformats.org/officeDocument/2006/relationships/customXml" Target="../ink/ink4.xml"/><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customXml" Target="../ink/ink3.xml"/><Relationship Id="rId5" Type="http://schemas.openxmlformats.org/officeDocument/2006/relationships/customXml" Target="../ink/ink2.xml"/><Relationship Id="rId10" Type="http://schemas.openxmlformats.org/officeDocument/2006/relationships/image" Target="../media/image19.png"/><Relationship Id="rId4" Type="http://schemas.openxmlformats.org/officeDocument/2006/relationships/image" Target="NULL"/><Relationship Id="rId9"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customXml" Target="../ink/ink10.xml"/><Relationship Id="rId3" Type="http://schemas.openxmlformats.org/officeDocument/2006/relationships/customXml" Target="../ink/ink6.xml"/><Relationship Id="rId7" Type="http://schemas.openxmlformats.org/officeDocument/2006/relationships/customXml" Target="../ink/ink9.xml"/><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customXml" Target="../ink/ink8.xml"/><Relationship Id="rId5" Type="http://schemas.openxmlformats.org/officeDocument/2006/relationships/customXml" Target="../ink/ink7.xml"/><Relationship Id="rId10" Type="http://schemas.openxmlformats.org/officeDocument/2006/relationships/image" Target="../media/image19.png"/><Relationship Id="rId4" Type="http://schemas.openxmlformats.org/officeDocument/2006/relationships/image" Target="NULL"/><Relationship Id="rId9"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8" Type="http://schemas.openxmlformats.org/officeDocument/2006/relationships/customXml" Target="../ink/ink15.xml"/><Relationship Id="rId3" Type="http://schemas.openxmlformats.org/officeDocument/2006/relationships/customXml" Target="../ink/ink11.xml"/><Relationship Id="rId7" Type="http://schemas.openxmlformats.org/officeDocument/2006/relationships/customXml" Target="../ink/ink14.xml"/><Relationship Id="rId2" Type="http://schemas.openxmlformats.org/officeDocument/2006/relationships/image" Target="../media/image17.png"/><Relationship Id="rId1" Type="http://schemas.openxmlformats.org/officeDocument/2006/relationships/slideMaster" Target="../slideMasters/slideMaster5.xml"/><Relationship Id="rId6" Type="http://schemas.openxmlformats.org/officeDocument/2006/relationships/customXml" Target="../ink/ink13.xml"/><Relationship Id="rId5" Type="http://schemas.openxmlformats.org/officeDocument/2006/relationships/customXml" Target="../ink/ink12.xml"/><Relationship Id="rId10" Type="http://schemas.openxmlformats.org/officeDocument/2006/relationships/image" Target="../media/image19.png"/><Relationship Id="rId4" Type="http://schemas.openxmlformats.org/officeDocument/2006/relationships/image" Target="../media/image21.png"/><Relationship Id="rId9"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jpeg"/><Relationship Id="rId1" Type="http://schemas.openxmlformats.org/officeDocument/2006/relationships/slideMaster" Target="../slideMasters/slideMaster6.xml"/><Relationship Id="rId5" Type="http://schemas.openxmlformats.org/officeDocument/2006/relationships/image" Target="../media/image4.gif"/><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jpeg"/><Relationship Id="rId1" Type="http://schemas.openxmlformats.org/officeDocument/2006/relationships/slideMaster" Target="../slideMasters/slideMaster6.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new title bgd large copy.jpg"/>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1166" y="0"/>
            <a:ext cx="12213167" cy="6858000"/>
          </a:xfrm>
          <a:prstGeom prst="rect">
            <a:avLst/>
          </a:prstGeom>
        </p:spPr>
      </p:pic>
      <p:sp>
        <p:nvSpPr>
          <p:cNvPr id="10" name="Rectangle 45"/>
          <p:cNvSpPr>
            <a:spLocks noChangeArrowheads="1"/>
          </p:cNvSpPr>
          <p:nvPr/>
        </p:nvSpPr>
        <p:spPr bwMode="auto">
          <a:xfrm>
            <a:off x="-9331" y="0"/>
            <a:ext cx="12213168" cy="152400"/>
          </a:xfrm>
          <a:prstGeom prst="rect">
            <a:avLst/>
          </a:prstGeom>
          <a:solidFill>
            <a:srgbClr val="CC0000"/>
          </a:solidFill>
          <a:ln w="9525">
            <a:noFill/>
            <a:miter lim="800000"/>
            <a:headEnd/>
            <a:tailEnd/>
          </a:ln>
          <a:effectLst/>
        </p:spPr>
        <p:txBody>
          <a:bodyPr wrap="none" anchor="ctr"/>
          <a:lstStyle/>
          <a:p>
            <a:pPr>
              <a:defRPr/>
            </a:pPr>
            <a:endParaRPr lang="en-US" sz="1800" dirty="0">
              <a:latin typeface="Arial"/>
            </a:endParaRPr>
          </a:p>
        </p:txBody>
      </p:sp>
      <p:sp>
        <p:nvSpPr>
          <p:cNvPr id="11" name="Rectangle 3"/>
          <p:cNvSpPr>
            <a:spLocks noGrp="1" noChangeArrowheads="1"/>
          </p:cNvSpPr>
          <p:nvPr>
            <p:ph type="subTitle" idx="1" hasCustomPrompt="1"/>
          </p:nvPr>
        </p:nvSpPr>
        <p:spPr>
          <a:xfrm>
            <a:off x="1525058" y="381000"/>
            <a:ext cx="9099551" cy="1822450"/>
          </a:xfrm>
          <a:prstGeom prst="rect">
            <a:avLst/>
          </a:prstGeom>
        </p:spPr>
        <p:txBody>
          <a:bodyPr anchor="ctr"/>
          <a:lstStyle>
            <a:lvl1pPr algn="ctr">
              <a:buFontTx/>
              <a:buNone/>
              <a:defRPr sz="3200" baseline="0">
                <a:solidFill>
                  <a:schemeClr val="bg1"/>
                </a:solidFill>
              </a:defRPr>
            </a:lvl1pPr>
          </a:lstStyle>
          <a:p>
            <a:r>
              <a:rPr lang="en-US" dirty="0"/>
              <a:t>Click to add title</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51039" y="6224522"/>
            <a:ext cx="1903328" cy="44375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40930" y="6006580"/>
            <a:ext cx="697802" cy="704088"/>
          </a:xfrm>
          <a:prstGeom prst="rect">
            <a:avLst/>
          </a:prstGeom>
        </p:spPr>
      </p:pic>
      <p:pic>
        <p:nvPicPr>
          <p:cNvPr id="8" name="Picture 7" descr="new title bgd large copy.jpg">
            <a:extLst>
              <a:ext uri="{FF2B5EF4-FFF2-40B4-BE49-F238E27FC236}">
                <a16:creationId xmlns:a16="http://schemas.microsoft.com/office/drawing/2014/main" id="{FE80619D-2EBB-4AC8-B440-F7F594A9AD7D}"/>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1165" y="0"/>
            <a:ext cx="12213167" cy="6858000"/>
          </a:xfrm>
          <a:prstGeom prst="rect">
            <a:avLst/>
          </a:prstGeom>
        </p:spPr>
      </p:pic>
      <p:sp>
        <p:nvSpPr>
          <p:cNvPr id="9" name="Rectangle 45">
            <a:extLst>
              <a:ext uri="{FF2B5EF4-FFF2-40B4-BE49-F238E27FC236}">
                <a16:creationId xmlns:a16="http://schemas.microsoft.com/office/drawing/2014/main" id="{02D61EEF-4D22-4839-B0CC-61D2E84D4971}"/>
              </a:ext>
            </a:extLst>
          </p:cNvPr>
          <p:cNvSpPr>
            <a:spLocks noChangeArrowheads="1"/>
          </p:cNvSpPr>
          <p:nvPr userDrawn="1"/>
        </p:nvSpPr>
        <p:spPr bwMode="auto">
          <a:xfrm>
            <a:off x="-9331" y="0"/>
            <a:ext cx="12213168" cy="152400"/>
          </a:xfrm>
          <a:prstGeom prst="rect">
            <a:avLst/>
          </a:prstGeom>
          <a:solidFill>
            <a:srgbClr val="CC0000"/>
          </a:solidFill>
          <a:ln w="9525">
            <a:noFill/>
            <a:miter lim="800000"/>
            <a:headEnd/>
            <a:tailEnd/>
          </a:ln>
          <a:effectLst/>
        </p:spPr>
        <p:txBody>
          <a:bodyPr wrap="none" anchor="ctr"/>
          <a:lstStyle/>
          <a:p>
            <a:pPr>
              <a:defRPr/>
            </a:pPr>
            <a:endParaRPr lang="en-US" sz="1350" dirty="0">
              <a:latin typeface="Arial"/>
            </a:endParaRPr>
          </a:p>
        </p:txBody>
      </p:sp>
      <p:pic>
        <p:nvPicPr>
          <p:cNvPr id="12" name="Picture 11">
            <a:extLst>
              <a:ext uri="{FF2B5EF4-FFF2-40B4-BE49-F238E27FC236}">
                <a16:creationId xmlns:a16="http://schemas.microsoft.com/office/drawing/2014/main" id="{CE69F01F-9575-467E-AB0E-61EDD7892A6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488128" y="6151710"/>
            <a:ext cx="2522521" cy="588123"/>
          </a:xfrm>
          <a:prstGeom prst="rect">
            <a:avLst/>
          </a:prstGeom>
        </p:spPr>
      </p:pic>
      <p:pic>
        <p:nvPicPr>
          <p:cNvPr id="13" name="Picture 12">
            <a:extLst>
              <a:ext uri="{FF2B5EF4-FFF2-40B4-BE49-F238E27FC236}">
                <a16:creationId xmlns:a16="http://schemas.microsoft.com/office/drawing/2014/main" id="{66F62211-DDF9-45C1-96F2-381F265E7BEB}"/>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16309" y="5840618"/>
            <a:ext cx="891186" cy="899215"/>
          </a:xfrm>
          <a:prstGeom prst="rect">
            <a:avLst/>
          </a:prstGeom>
        </p:spPr>
      </p:pic>
    </p:spTree>
    <p:extLst>
      <p:ext uri="{BB962C8B-B14F-4D97-AF65-F5344CB8AC3E}">
        <p14:creationId xmlns:p14="http://schemas.microsoft.com/office/powerpoint/2010/main" val="2577394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8" name="Slide Number Placeholder 2"/>
          <p:cNvSpPr>
            <a:spLocks noGrp="1"/>
          </p:cNvSpPr>
          <p:nvPr>
            <p:ph type="sldNum" sz="quarter" idx="10"/>
          </p:nvPr>
        </p:nvSpPr>
        <p:spPr>
          <a:xfrm>
            <a:off x="643466" y="6384925"/>
            <a:ext cx="778933" cy="374650"/>
          </a:xfrm>
          <a:prstGeom prst="rect">
            <a:avLst/>
          </a:prstGeom>
        </p:spPr>
        <p:txBody>
          <a:bodyPr/>
          <a:lstStyle/>
          <a:p>
            <a:pPr>
              <a:defRPr/>
            </a:pPr>
            <a:fld id="{49C0EE74-1F2C-4D2D-91EC-B282DFC749DA}" type="slidenum">
              <a:rPr lang="en-US" smtClean="0"/>
              <a:pPr>
                <a:defRPr/>
              </a:pPr>
              <a:t>‹#›</a:t>
            </a:fld>
            <a:endParaRPr lang="en-US" dirty="0"/>
          </a:p>
        </p:txBody>
      </p:sp>
      <p:pic>
        <p:nvPicPr>
          <p:cNvPr id="10" name="Picture 9" descr="new bgd lrg copy.jpg"/>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6858000"/>
          </a:xfrm>
          <a:prstGeom prst="rect">
            <a:avLst/>
          </a:prstGeom>
        </p:spPr>
      </p:pic>
      <p:pic>
        <p:nvPicPr>
          <p:cNvPr id="12" name="Picture 15" descr="DHHS Logo"/>
          <p:cNvPicPr>
            <a:picLocks noChangeAspect="1" noChangeArrowheads="1"/>
          </p:cNvPicPr>
          <p:nvPr/>
        </p:nvPicPr>
        <p:blipFill>
          <a:blip r:embed="rId4"/>
          <a:srcRect/>
          <a:stretch>
            <a:fillRect/>
          </a:stretch>
        </p:blipFill>
        <p:spPr bwMode="auto">
          <a:xfrm>
            <a:off x="4527330" y="3958755"/>
            <a:ext cx="837964" cy="837964"/>
          </a:xfrm>
          <a:prstGeom prst="rect">
            <a:avLst/>
          </a:prstGeom>
          <a:noFill/>
          <a:ln w="9525">
            <a:noFill/>
            <a:miter lim="800000"/>
            <a:headEnd/>
            <a:tailEnd/>
          </a:ln>
        </p:spPr>
      </p:pic>
      <p:sp>
        <p:nvSpPr>
          <p:cNvPr id="14" name="Rectangle 45"/>
          <p:cNvSpPr>
            <a:spLocks noChangeArrowheads="1"/>
          </p:cNvSpPr>
          <p:nvPr/>
        </p:nvSpPr>
        <p:spPr bwMode="auto">
          <a:xfrm>
            <a:off x="0" y="0"/>
            <a:ext cx="12192000" cy="152400"/>
          </a:xfrm>
          <a:prstGeom prst="rect">
            <a:avLst/>
          </a:prstGeom>
          <a:solidFill>
            <a:srgbClr val="CC0000"/>
          </a:solidFill>
          <a:ln w="9525">
            <a:noFill/>
            <a:miter lim="800000"/>
            <a:headEnd/>
            <a:tailEnd/>
          </a:ln>
          <a:effectLst/>
        </p:spPr>
        <p:txBody>
          <a:bodyPr wrap="none" anchor="ctr"/>
          <a:lstStyle/>
          <a:p>
            <a:pPr>
              <a:defRPr/>
            </a:pPr>
            <a:endParaRPr lang="en-US" sz="1800" dirty="0">
              <a:latin typeface="Arial"/>
            </a:endParaRP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59094" y="4098036"/>
            <a:ext cx="2482601" cy="578816"/>
          </a:xfrm>
          <a:prstGeom prst="rect">
            <a:avLst/>
          </a:prstGeom>
        </p:spPr>
      </p:pic>
      <p:pic>
        <p:nvPicPr>
          <p:cNvPr id="7" name="Picture 6" descr="new bgd lrg copy.jpg">
            <a:extLst>
              <a:ext uri="{FF2B5EF4-FFF2-40B4-BE49-F238E27FC236}">
                <a16:creationId xmlns:a16="http://schemas.microsoft.com/office/drawing/2014/main" id="{173A011C-669F-459D-9D94-EA326BF8F0B2}"/>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6858000"/>
          </a:xfrm>
          <a:prstGeom prst="rect">
            <a:avLst/>
          </a:prstGeom>
        </p:spPr>
      </p:pic>
      <p:pic>
        <p:nvPicPr>
          <p:cNvPr id="9" name="Picture 15" descr="DHHS Logo">
            <a:extLst>
              <a:ext uri="{FF2B5EF4-FFF2-40B4-BE49-F238E27FC236}">
                <a16:creationId xmlns:a16="http://schemas.microsoft.com/office/drawing/2014/main" id="{D3B5C6FD-F0F9-4062-9635-6E24C5314382}"/>
              </a:ext>
            </a:extLst>
          </p:cNvPr>
          <p:cNvPicPr>
            <a:picLocks noChangeAspect="1" noChangeArrowheads="1"/>
          </p:cNvPicPr>
          <p:nvPr userDrawn="1"/>
        </p:nvPicPr>
        <p:blipFill>
          <a:blip r:embed="rId4"/>
          <a:srcRect/>
          <a:stretch>
            <a:fillRect/>
          </a:stretch>
        </p:blipFill>
        <p:spPr bwMode="auto">
          <a:xfrm>
            <a:off x="4225769" y="3958755"/>
            <a:ext cx="1117539" cy="838156"/>
          </a:xfrm>
          <a:prstGeom prst="rect">
            <a:avLst/>
          </a:prstGeom>
          <a:noFill/>
          <a:ln w="9525">
            <a:noFill/>
            <a:miter lim="800000"/>
            <a:headEnd/>
            <a:tailEnd/>
          </a:ln>
        </p:spPr>
      </p:pic>
      <p:sp>
        <p:nvSpPr>
          <p:cNvPr id="11" name="Rectangle 45">
            <a:extLst>
              <a:ext uri="{FF2B5EF4-FFF2-40B4-BE49-F238E27FC236}">
                <a16:creationId xmlns:a16="http://schemas.microsoft.com/office/drawing/2014/main" id="{AF9403FC-7977-4C18-B4C7-2D0F121AB892}"/>
              </a:ext>
            </a:extLst>
          </p:cNvPr>
          <p:cNvSpPr>
            <a:spLocks noChangeArrowheads="1"/>
          </p:cNvSpPr>
          <p:nvPr userDrawn="1"/>
        </p:nvSpPr>
        <p:spPr bwMode="auto">
          <a:xfrm>
            <a:off x="0" y="0"/>
            <a:ext cx="12192000" cy="152400"/>
          </a:xfrm>
          <a:prstGeom prst="rect">
            <a:avLst/>
          </a:prstGeom>
          <a:solidFill>
            <a:srgbClr val="CC0000"/>
          </a:solidFill>
          <a:ln w="9525">
            <a:noFill/>
            <a:miter lim="800000"/>
            <a:headEnd/>
            <a:tailEnd/>
          </a:ln>
          <a:effectLst/>
        </p:spPr>
        <p:txBody>
          <a:bodyPr wrap="none" anchor="ctr"/>
          <a:lstStyle/>
          <a:p>
            <a:pPr>
              <a:defRPr/>
            </a:pPr>
            <a:endParaRPr lang="en-US" sz="1350" dirty="0">
              <a:latin typeface="Arial"/>
            </a:endParaRPr>
          </a:p>
        </p:txBody>
      </p:sp>
      <p:pic>
        <p:nvPicPr>
          <p:cNvPr id="13" name="Picture 12">
            <a:extLst>
              <a:ext uri="{FF2B5EF4-FFF2-40B4-BE49-F238E27FC236}">
                <a16:creationId xmlns:a16="http://schemas.microsoft.com/office/drawing/2014/main" id="{FAB1FD29-BEDF-410C-970B-6F7441A07FB5}"/>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559095" y="4098036"/>
            <a:ext cx="3200207" cy="559594"/>
          </a:xfrm>
          <a:prstGeom prst="rect">
            <a:avLst/>
          </a:prstGeom>
        </p:spPr>
      </p:pic>
    </p:spTree>
    <p:extLst>
      <p:ext uri="{BB962C8B-B14F-4D97-AF65-F5344CB8AC3E}">
        <p14:creationId xmlns:p14="http://schemas.microsoft.com/office/powerpoint/2010/main" val="2090421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new title bgd large copy.jpg"/>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1165" y="0"/>
            <a:ext cx="12213167" cy="6858000"/>
          </a:xfrm>
          <a:prstGeom prst="rect">
            <a:avLst/>
          </a:prstGeom>
        </p:spPr>
      </p:pic>
      <p:sp>
        <p:nvSpPr>
          <p:cNvPr id="10" name="Rectangle 45"/>
          <p:cNvSpPr>
            <a:spLocks noChangeArrowheads="1"/>
          </p:cNvSpPr>
          <p:nvPr userDrawn="1"/>
        </p:nvSpPr>
        <p:spPr bwMode="auto">
          <a:xfrm>
            <a:off x="-9331" y="0"/>
            <a:ext cx="12213168" cy="152400"/>
          </a:xfrm>
          <a:prstGeom prst="rect">
            <a:avLst/>
          </a:prstGeom>
          <a:solidFill>
            <a:srgbClr val="CC0000"/>
          </a:solidFill>
          <a:ln w="9525">
            <a:noFill/>
            <a:miter lim="800000"/>
            <a:headEnd/>
            <a:tailEnd/>
          </a:ln>
          <a:effectLst/>
        </p:spPr>
        <p:txBody>
          <a:bodyPr wrap="none" anchor="ctr"/>
          <a:lstStyle/>
          <a:p>
            <a:pPr>
              <a:defRPr/>
            </a:pPr>
            <a:endParaRPr lang="en-US" sz="1350" dirty="0">
              <a:latin typeface="Arial"/>
            </a:endParaRPr>
          </a:p>
        </p:txBody>
      </p:sp>
      <p:sp>
        <p:nvSpPr>
          <p:cNvPr id="11" name="Rectangle 3"/>
          <p:cNvSpPr>
            <a:spLocks noGrp="1" noChangeArrowheads="1"/>
          </p:cNvSpPr>
          <p:nvPr>
            <p:ph type="subTitle" idx="1" hasCustomPrompt="1"/>
          </p:nvPr>
        </p:nvSpPr>
        <p:spPr>
          <a:xfrm>
            <a:off x="1525059" y="381000"/>
            <a:ext cx="9099551" cy="1822450"/>
          </a:xfrm>
          <a:prstGeom prst="rect">
            <a:avLst/>
          </a:prstGeom>
        </p:spPr>
        <p:txBody>
          <a:bodyPr anchor="ctr"/>
          <a:lstStyle>
            <a:lvl1pPr algn="ctr">
              <a:buFontTx/>
              <a:buNone/>
              <a:defRPr sz="2400" baseline="0">
                <a:solidFill>
                  <a:schemeClr val="bg1"/>
                </a:solidFill>
              </a:defRPr>
            </a:lvl1pPr>
          </a:lstStyle>
          <a:p>
            <a:r>
              <a:rPr lang="en-US" dirty="0"/>
              <a:t>Click to add title</a:t>
            </a:r>
          </a:p>
        </p:txBody>
      </p:sp>
      <p:pic>
        <p:nvPicPr>
          <p:cNvPr id="2" name="Picture 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9488128" y="6151710"/>
            <a:ext cx="2522521" cy="588123"/>
          </a:xfrm>
          <a:prstGeom prst="rect">
            <a:avLst/>
          </a:prstGeom>
        </p:spPr>
      </p:pic>
      <p:pic>
        <p:nvPicPr>
          <p:cNvPr id="3" name="Picture 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16309" y="5840618"/>
            <a:ext cx="891186" cy="89921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43466" y="6384925"/>
            <a:ext cx="778933" cy="374650"/>
          </a:xfrm>
          <a:prstGeom prst="rect">
            <a:avLst/>
          </a:prstGeom>
        </p:spPr>
        <p:txBody>
          <a:bodyPr/>
          <a:lstStyle/>
          <a:p>
            <a:pPr>
              <a:defRPr/>
            </a:pPr>
            <a:fld id="{49C0EE74-1F2C-4D2D-91EC-B282DFC749DA}" type="slidenum">
              <a:rPr lang="en-US" smtClean="0"/>
              <a:pPr>
                <a:defRPr/>
              </a:pPr>
              <a:t>‹#›</a:t>
            </a:fld>
            <a:endParaRPr lang="en-US" dirty="0"/>
          </a:p>
        </p:txBody>
      </p:sp>
      <p:sp>
        <p:nvSpPr>
          <p:cNvPr id="4" name="Title 3"/>
          <p:cNvSpPr>
            <a:spLocks noGrp="1"/>
          </p:cNvSpPr>
          <p:nvPr>
            <p:ph type="title" hasCustomPrompt="1"/>
          </p:nvPr>
        </p:nvSpPr>
        <p:spPr>
          <a:xfrm>
            <a:off x="563033" y="144466"/>
            <a:ext cx="11059584" cy="846137"/>
          </a:xfrm>
        </p:spPr>
        <p:txBody>
          <a:bodyPr/>
          <a:lstStyle/>
          <a:p>
            <a:r>
              <a:rPr lang="en-US" dirty="0"/>
              <a:t>Click to add title</a:t>
            </a:r>
          </a:p>
        </p:txBody>
      </p:sp>
      <p:sp>
        <p:nvSpPr>
          <p:cNvPr id="6" name="Picture Placeholder 5"/>
          <p:cNvSpPr>
            <a:spLocks noGrp="1"/>
          </p:cNvSpPr>
          <p:nvPr>
            <p:ph type="pic" sz="quarter" idx="11"/>
          </p:nvPr>
        </p:nvSpPr>
        <p:spPr>
          <a:xfrm>
            <a:off x="643469" y="1357313"/>
            <a:ext cx="10979151" cy="4367212"/>
          </a:xfrm>
        </p:spPr>
        <p:txBody>
          <a:bodyPr/>
          <a:lstStyle>
            <a:lvl1pPr>
              <a:buFontTx/>
              <a:buNone/>
              <a:defRPr/>
            </a:lvl1pPr>
          </a:lstStyle>
          <a:p>
            <a:endParaRPr lang="en-US" dirty="0"/>
          </a:p>
        </p:txBody>
      </p:sp>
      <p:sp>
        <p:nvSpPr>
          <p:cNvPr id="8" name="Text Placeholder 7"/>
          <p:cNvSpPr>
            <a:spLocks noGrp="1"/>
          </p:cNvSpPr>
          <p:nvPr>
            <p:ph type="body" sz="quarter" idx="12"/>
          </p:nvPr>
        </p:nvSpPr>
        <p:spPr>
          <a:xfrm>
            <a:off x="643469" y="5854703"/>
            <a:ext cx="10979151" cy="295275"/>
          </a:xfrm>
        </p:spPr>
        <p:txBody>
          <a:bodyPr>
            <a:noAutofit/>
          </a:bodyPr>
          <a:lstStyle>
            <a:lvl1pPr>
              <a:buFontTx/>
              <a:buNone/>
              <a:defRPr sz="1050"/>
            </a:lvl1pPr>
            <a:lvl2pPr>
              <a:defRPr sz="1050"/>
            </a:lvl2pPr>
            <a:lvl3pPr>
              <a:defRPr sz="1050"/>
            </a:lvl3pPr>
            <a:lvl4pPr>
              <a:defRPr sz="1050"/>
            </a:lvl4pPr>
            <a:lvl5pPr>
              <a:defRPr sz="1050"/>
            </a:lvl5pPr>
          </a:lstStyle>
          <a:p>
            <a:pPr lvl="0"/>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8" name="Slide Number Placeholder 2"/>
          <p:cNvSpPr>
            <a:spLocks noGrp="1"/>
          </p:cNvSpPr>
          <p:nvPr>
            <p:ph type="sldNum" sz="quarter" idx="10"/>
          </p:nvPr>
        </p:nvSpPr>
        <p:spPr>
          <a:xfrm>
            <a:off x="643467" y="6384925"/>
            <a:ext cx="778933" cy="374650"/>
          </a:xfrm>
          <a:prstGeom prst="rect">
            <a:avLst/>
          </a:prstGeom>
        </p:spPr>
        <p:txBody>
          <a:bodyPr/>
          <a:lstStyle/>
          <a:p>
            <a:pPr>
              <a:defRPr/>
            </a:pPr>
            <a:fld id="{49C0EE74-1F2C-4D2D-91EC-B282DFC749DA}" type="slidenum">
              <a:rPr lang="en-US" smtClean="0"/>
              <a:pPr>
                <a:defRPr/>
              </a:pPr>
              <a:t>‹#›</a:t>
            </a:fld>
            <a:endParaRPr lang="en-US" dirty="0"/>
          </a:p>
        </p:txBody>
      </p:sp>
      <p:pic>
        <p:nvPicPr>
          <p:cNvPr id="10" name="Picture 9" descr="new bgd lrg copy.jpg"/>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6858000"/>
          </a:xfrm>
          <a:prstGeom prst="rect">
            <a:avLst/>
          </a:prstGeom>
        </p:spPr>
      </p:pic>
      <p:pic>
        <p:nvPicPr>
          <p:cNvPr id="12" name="Picture 15" descr="DHHS Logo"/>
          <p:cNvPicPr>
            <a:picLocks noChangeAspect="1" noChangeArrowheads="1"/>
          </p:cNvPicPr>
          <p:nvPr userDrawn="1"/>
        </p:nvPicPr>
        <p:blipFill>
          <a:blip r:embed="rId4"/>
          <a:srcRect/>
          <a:stretch>
            <a:fillRect/>
          </a:stretch>
        </p:blipFill>
        <p:spPr bwMode="auto">
          <a:xfrm>
            <a:off x="4225770" y="3958756"/>
            <a:ext cx="1032491" cy="1032491"/>
          </a:xfrm>
          <a:prstGeom prst="rect">
            <a:avLst/>
          </a:prstGeom>
          <a:noFill/>
          <a:ln w="9525">
            <a:noFill/>
            <a:miter lim="800000"/>
            <a:headEnd/>
            <a:tailEnd/>
          </a:ln>
        </p:spPr>
      </p:pic>
      <p:sp>
        <p:nvSpPr>
          <p:cNvPr id="14" name="Rectangle 45"/>
          <p:cNvSpPr>
            <a:spLocks noChangeArrowheads="1"/>
          </p:cNvSpPr>
          <p:nvPr userDrawn="1"/>
        </p:nvSpPr>
        <p:spPr bwMode="auto">
          <a:xfrm>
            <a:off x="0" y="0"/>
            <a:ext cx="12192000" cy="152400"/>
          </a:xfrm>
          <a:prstGeom prst="rect">
            <a:avLst/>
          </a:prstGeom>
          <a:solidFill>
            <a:srgbClr val="CC0000"/>
          </a:solidFill>
          <a:ln w="9525">
            <a:noFill/>
            <a:miter lim="800000"/>
            <a:headEnd/>
            <a:tailEnd/>
          </a:ln>
          <a:effectLst/>
        </p:spPr>
        <p:txBody>
          <a:bodyPr wrap="none" anchor="ctr"/>
          <a:lstStyle/>
          <a:p>
            <a:pPr>
              <a:defRPr/>
            </a:pPr>
            <a:endParaRPr lang="en-US" sz="1350" dirty="0">
              <a:latin typeface="Arial"/>
            </a:endParaRPr>
          </a:p>
        </p:txBody>
      </p:sp>
      <p:pic>
        <p:nvPicPr>
          <p:cNvPr id="2" name="Picture 1"/>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559095" y="4098036"/>
            <a:ext cx="3200207" cy="559594"/>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62DB1-D48D-4BA4-991C-C83A91F06B61}"/>
              </a:ext>
            </a:extLst>
          </p:cNvPr>
          <p:cNvSpPr>
            <a:spLocks noGrp="1"/>
          </p:cNvSpPr>
          <p:nvPr>
            <p:ph type="title"/>
          </p:nvPr>
        </p:nvSpPr>
        <p:spPr>
          <a:xfrm>
            <a:off x="838200" y="1427839"/>
            <a:ext cx="10515600" cy="738935"/>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9E1C7E9-726F-44AA-8861-1A1B15CE322B}"/>
              </a:ext>
            </a:extLst>
          </p:cNvPr>
          <p:cNvSpPr>
            <a:spLocks noGrp="1"/>
          </p:cNvSpPr>
          <p:nvPr>
            <p:ph idx="1"/>
          </p:nvPr>
        </p:nvSpPr>
        <p:spPr>
          <a:xfrm>
            <a:off x="818148" y="2393156"/>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FB92BFBA-93C5-C84F-81C1-B9CC470D7684}"/>
              </a:ext>
            </a:extLst>
          </p:cNvPr>
          <p:cNvSpPr>
            <a:spLocks noGrp="1"/>
          </p:cNvSpPr>
          <p:nvPr>
            <p:ph type="body" sz="quarter" idx="13" hasCustomPrompt="1"/>
          </p:nvPr>
        </p:nvSpPr>
        <p:spPr>
          <a:xfrm>
            <a:off x="2800639" y="132602"/>
            <a:ext cx="8553160" cy="914400"/>
          </a:xfrm>
        </p:spPr>
        <p:txBody>
          <a:bodyPr/>
          <a:lstStyle>
            <a:lvl1pPr marL="0" indent="0">
              <a:buNone/>
              <a:defRPr>
                <a:solidFill>
                  <a:schemeClr val="bg1"/>
                </a:solidFill>
                <a:latin typeface="Arial" panose="020B0604020202020204" pitchFamily="34" charset="0"/>
                <a:cs typeface="Arial" panose="020B0604020202020204" pitchFamily="34" charset="0"/>
              </a:defRPr>
            </a:lvl1pPr>
          </a:lstStyle>
          <a:p>
            <a:pPr lvl="0"/>
            <a:r>
              <a:rPr lang="en-US"/>
              <a:t>Click to edit banner title</a:t>
            </a:r>
          </a:p>
        </p:txBody>
      </p:sp>
    </p:spTree>
    <p:extLst>
      <p:ext uri="{BB962C8B-B14F-4D97-AF65-F5344CB8AC3E}">
        <p14:creationId xmlns:p14="http://schemas.microsoft.com/office/powerpoint/2010/main" val="3366585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570E-F359-2540-8BC4-BB730E0ADAA6}"/>
              </a:ext>
            </a:extLst>
          </p:cNvPr>
          <p:cNvSpPr>
            <a:spLocks noGrp="1"/>
          </p:cNvSpPr>
          <p:nvPr>
            <p:ph type="title"/>
          </p:nvPr>
        </p:nvSpPr>
        <p:spPr>
          <a:xfrm>
            <a:off x="831851" y="1842651"/>
            <a:ext cx="6533454" cy="2052943"/>
          </a:xfrm>
          <a:prstGeom prst="rect">
            <a:avLst/>
          </a:prstGeo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D8A7E960-9879-5F41-860B-2C8CCBCB8F5F}"/>
              </a:ext>
            </a:extLst>
          </p:cNvPr>
          <p:cNvSpPr>
            <a:spLocks noGrp="1"/>
          </p:cNvSpPr>
          <p:nvPr>
            <p:ph type="body" idx="1"/>
          </p:nvPr>
        </p:nvSpPr>
        <p:spPr>
          <a:xfrm>
            <a:off x="831850" y="4163579"/>
            <a:ext cx="6646188" cy="1084826"/>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6" name="Picture 5">
            <a:extLst>
              <a:ext uri="{FF2B5EF4-FFF2-40B4-BE49-F238E27FC236}">
                <a16:creationId xmlns:a16="http://schemas.microsoft.com/office/drawing/2014/main" id="{2F6593DC-680A-49E3-A700-3279D988947D}"/>
              </a:ext>
            </a:extLst>
          </p:cNvPr>
          <p:cNvPicPr>
            <a:picLocks noChangeAspect="1"/>
          </p:cNvPicPr>
          <p:nvPr userDrawn="1"/>
        </p:nvPicPr>
        <p:blipFill>
          <a:blip r:embed="rId3"/>
          <a:stretch>
            <a:fillRect/>
          </a:stretch>
        </p:blipFill>
        <p:spPr>
          <a:xfrm>
            <a:off x="782691" y="6066507"/>
            <a:ext cx="2143356" cy="578366"/>
          </a:xfrm>
          <a:prstGeom prst="rect">
            <a:avLst/>
          </a:prstGeom>
        </p:spPr>
      </p:pic>
    </p:spTree>
    <p:extLst>
      <p:ext uri="{BB962C8B-B14F-4D97-AF65-F5344CB8AC3E}">
        <p14:creationId xmlns:p14="http://schemas.microsoft.com/office/powerpoint/2010/main" val="37959510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39BCF-00B7-8C42-BFFF-F90D75C2ABCB}"/>
              </a:ext>
            </a:extLst>
          </p:cNvPr>
          <p:cNvSpPr>
            <a:spLocks noGrp="1"/>
          </p:cNvSpPr>
          <p:nvPr>
            <p:ph type="title"/>
          </p:nvPr>
        </p:nvSpPr>
        <p:spPr>
          <a:xfrm>
            <a:off x="1676400" y="1513205"/>
            <a:ext cx="8483600" cy="1325563"/>
          </a:xfrm>
          <a:prstGeom prst="rect">
            <a:avLst/>
          </a:prstGeom>
        </p:spPr>
        <p:txBody>
          <a:bodyPr/>
          <a:lstStyle>
            <a:lvl1pPr>
              <a:defRPr sz="3600">
                <a:solidFill>
                  <a:schemeClr val="bg1"/>
                </a:solidFill>
              </a:defRPr>
            </a:lvl1pPr>
          </a:lstStyle>
          <a:p>
            <a:r>
              <a:rPr lang="en-US"/>
              <a:t>Click to edit Master title style</a:t>
            </a:r>
          </a:p>
        </p:txBody>
      </p:sp>
      <p:sp>
        <p:nvSpPr>
          <p:cNvPr id="7" name="Text Placeholder 3">
            <a:extLst>
              <a:ext uri="{FF2B5EF4-FFF2-40B4-BE49-F238E27FC236}">
                <a16:creationId xmlns:a16="http://schemas.microsoft.com/office/drawing/2014/main" id="{EA82AB38-AE27-AF43-86F4-F594367AE794}"/>
              </a:ext>
            </a:extLst>
          </p:cNvPr>
          <p:cNvSpPr>
            <a:spLocks noGrp="1"/>
          </p:cNvSpPr>
          <p:nvPr>
            <p:ph type="body" sz="half" idx="2"/>
          </p:nvPr>
        </p:nvSpPr>
        <p:spPr>
          <a:xfrm>
            <a:off x="1676400" y="2838768"/>
            <a:ext cx="8483600"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4" name="Picture 3" descr="Text&#10;&#10;Description automatically generated">
            <a:extLst>
              <a:ext uri="{FF2B5EF4-FFF2-40B4-BE49-F238E27FC236}">
                <a16:creationId xmlns:a16="http://schemas.microsoft.com/office/drawing/2014/main" id="{567164E0-6C68-7F40-9B9C-B3A996439EA9}"/>
              </a:ext>
            </a:extLst>
          </p:cNvPr>
          <p:cNvPicPr>
            <a:picLocks noChangeAspect="1"/>
          </p:cNvPicPr>
          <p:nvPr userDrawn="1"/>
        </p:nvPicPr>
        <p:blipFill>
          <a:blip r:embed="rId3"/>
          <a:stretch>
            <a:fillRect/>
          </a:stretch>
        </p:blipFill>
        <p:spPr>
          <a:xfrm>
            <a:off x="9538941" y="6177280"/>
            <a:ext cx="2376303" cy="388130"/>
          </a:xfrm>
          <a:prstGeom prst="rect">
            <a:avLst/>
          </a:prstGeom>
        </p:spPr>
      </p:pic>
    </p:spTree>
    <p:extLst>
      <p:ext uri="{BB962C8B-B14F-4D97-AF65-F5344CB8AC3E}">
        <p14:creationId xmlns:p14="http://schemas.microsoft.com/office/powerpoint/2010/main" val="1601816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0FC497A3-B3C3-4EA1-A045-C4B8E3A03E5D}"/>
              </a:ext>
            </a:extLst>
          </p:cNvPr>
          <p:cNvSpPr>
            <a:spLocks noGrp="1"/>
          </p:cNvSpPr>
          <p:nvPr>
            <p:ph type="sldNum" sz="quarter" idx="4"/>
          </p:nvPr>
        </p:nvSpPr>
        <p:spPr>
          <a:xfrm>
            <a:off x="8411818" y="635897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77333-2966-7A47-880A-7EEB92BEB761}" type="slidenum">
              <a:rPr lang="en-US" smtClean="0"/>
              <a:t>‹#›</a:t>
            </a:fld>
            <a:endParaRPr lang="en-US" dirty="0"/>
          </a:p>
        </p:txBody>
      </p:sp>
      <p:sp>
        <p:nvSpPr>
          <p:cNvPr id="13" name="Title Placeholder 1">
            <a:extLst>
              <a:ext uri="{FF2B5EF4-FFF2-40B4-BE49-F238E27FC236}">
                <a16:creationId xmlns:a16="http://schemas.microsoft.com/office/drawing/2014/main" id="{3BACB5FA-876C-41B8-AB1E-BC679C7A47F7}"/>
              </a:ext>
            </a:extLst>
          </p:cNvPr>
          <p:cNvSpPr>
            <a:spLocks noGrp="1"/>
          </p:cNvSpPr>
          <p:nvPr>
            <p:ph type="title"/>
          </p:nvPr>
        </p:nvSpPr>
        <p:spPr>
          <a:xfrm>
            <a:off x="403194" y="213072"/>
            <a:ext cx="10950606" cy="616661"/>
          </a:xfrm>
          <a:prstGeom prst="rect">
            <a:avLst/>
          </a:prstGeom>
        </p:spPr>
        <p:txBody>
          <a:bodyPr vert="horz" lIns="91440" tIns="45720" rIns="91440" bIns="45720" rtlCol="0" anchor="ctr">
            <a:normAutofit/>
          </a:bodyPr>
          <a:lstStyle/>
          <a:p>
            <a:r>
              <a:rPr lang="en-US"/>
              <a:t>Click to edit Master title style</a:t>
            </a:r>
          </a:p>
        </p:txBody>
      </p:sp>
      <p:pic>
        <p:nvPicPr>
          <p:cNvPr id="7" name="Picture 6">
            <a:extLst>
              <a:ext uri="{FF2B5EF4-FFF2-40B4-BE49-F238E27FC236}">
                <a16:creationId xmlns:a16="http://schemas.microsoft.com/office/drawing/2014/main" id="{75DBFBAF-66C6-4ACB-BAAB-AE1B243480A6}"/>
              </a:ext>
            </a:extLst>
          </p:cNvPr>
          <p:cNvPicPr>
            <a:picLocks noChangeAspect="1"/>
          </p:cNvPicPr>
          <p:nvPr userDrawn="1"/>
        </p:nvPicPr>
        <p:blipFill>
          <a:blip r:embed="rId3"/>
          <a:stretch>
            <a:fillRect/>
          </a:stretch>
        </p:blipFill>
        <p:spPr>
          <a:xfrm>
            <a:off x="275303" y="6184251"/>
            <a:ext cx="2546555" cy="687166"/>
          </a:xfrm>
          <a:prstGeom prst="rect">
            <a:avLst/>
          </a:prstGeom>
        </p:spPr>
      </p:pic>
    </p:spTree>
    <p:extLst>
      <p:ext uri="{BB962C8B-B14F-4D97-AF65-F5344CB8AC3E}">
        <p14:creationId xmlns:p14="http://schemas.microsoft.com/office/powerpoint/2010/main" val="2298724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1BADA28E-3B42-4F50-B3EF-A6311DB48D6D}"/>
              </a:ext>
            </a:extLst>
          </p:cNvPr>
          <p:cNvSpPr>
            <a:spLocks noGrp="1"/>
          </p:cNvSpPr>
          <p:nvPr>
            <p:ph type="sldNum" sz="quarter" idx="4"/>
          </p:nvPr>
        </p:nvSpPr>
        <p:spPr>
          <a:xfrm>
            <a:off x="8461513" y="635897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77333-2966-7A47-880A-7EEB92BEB761}" type="slidenum">
              <a:rPr lang="en-US" smtClean="0"/>
              <a:t>‹#›</a:t>
            </a:fld>
            <a:endParaRPr lang="en-US" dirty="0"/>
          </a:p>
        </p:txBody>
      </p:sp>
      <p:sp>
        <p:nvSpPr>
          <p:cNvPr id="7" name="Title Placeholder 1">
            <a:extLst>
              <a:ext uri="{FF2B5EF4-FFF2-40B4-BE49-F238E27FC236}">
                <a16:creationId xmlns:a16="http://schemas.microsoft.com/office/drawing/2014/main" id="{1EE4BA23-F271-4679-96AE-48D1E431FB6C}"/>
              </a:ext>
            </a:extLst>
          </p:cNvPr>
          <p:cNvSpPr>
            <a:spLocks noGrp="1"/>
          </p:cNvSpPr>
          <p:nvPr>
            <p:ph type="title"/>
          </p:nvPr>
        </p:nvSpPr>
        <p:spPr>
          <a:xfrm>
            <a:off x="403194" y="213072"/>
            <a:ext cx="10950606" cy="616661"/>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4167587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with medium confidence">
            <a:extLst>
              <a:ext uri="{FF2B5EF4-FFF2-40B4-BE49-F238E27FC236}">
                <a16:creationId xmlns:a16="http://schemas.microsoft.com/office/drawing/2014/main" id="{326CF50D-2FC2-FB4E-8DB8-DCEAE838C50B}"/>
              </a:ext>
            </a:extLst>
          </p:cNvPr>
          <p:cNvPicPr>
            <a:picLocks noChangeAspect="1"/>
          </p:cNvPicPr>
          <p:nvPr userDrawn="1"/>
        </p:nvPicPr>
        <p:blipFill>
          <a:blip r:embed="rId3"/>
          <a:stretch>
            <a:fillRect/>
          </a:stretch>
        </p:blipFill>
        <p:spPr>
          <a:xfrm>
            <a:off x="384781" y="6176963"/>
            <a:ext cx="2378245" cy="388447"/>
          </a:xfrm>
          <a:prstGeom prst="rect">
            <a:avLst/>
          </a:prstGeom>
        </p:spPr>
      </p:pic>
      <p:sp>
        <p:nvSpPr>
          <p:cNvPr id="8" name="Slide Number Placeholder 5">
            <a:extLst>
              <a:ext uri="{FF2B5EF4-FFF2-40B4-BE49-F238E27FC236}">
                <a16:creationId xmlns:a16="http://schemas.microsoft.com/office/drawing/2014/main" id="{CAC2A808-2F8E-4A6E-985F-2611D956C90D}"/>
              </a:ext>
            </a:extLst>
          </p:cNvPr>
          <p:cNvSpPr>
            <a:spLocks noGrp="1"/>
          </p:cNvSpPr>
          <p:nvPr>
            <p:ph type="sldNum" sz="quarter" idx="4"/>
          </p:nvPr>
        </p:nvSpPr>
        <p:spPr>
          <a:xfrm>
            <a:off x="8411818" y="6358973"/>
            <a:ext cx="2743200" cy="365125"/>
          </a:xfrm>
          <a:prstGeom prst="rect">
            <a:avLst/>
          </a:prstGeom>
        </p:spPr>
        <p:txBody>
          <a:bodyPr vert="horz" lIns="91440" tIns="45720" rIns="91440" bIns="45720" rtlCol="0" anchor="ctr"/>
          <a:lstStyle>
            <a:lvl1pPr algn="r">
              <a:defRPr sz="1200">
                <a:solidFill>
                  <a:schemeClr val="bg1">
                    <a:lumMod val="95000"/>
                  </a:schemeClr>
                </a:solidFill>
              </a:defRPr>
            </a:lvl1pPr>
          </a:lstStyle>
          <a:p>
            <a:fld id="{D9377333-2966-7A47-880A-7EEB92BEB761}" type="slidenum">
              <a:rPr lang="en-US" smtClean="0"/>
              <a:pPr/>
              <a:t>‹#›</a:t>
            </a:fld>
            <a:endParaRPr lang="en-US" dirty="0"/>
          </a:p>
        </p:txBody>
      </p:sp>
      <p:sp>
        <p:nvSpPr>
          <p:cNvPr id="10" name="Title Placeholder 1">
            <a:extLst>
              <a:ext uri="{FF2B5EF4-FFF2-40B4-BE49-F238E27FC236}">
                <a16:creationId xmlns:a16="http://schemas.microsoft.com/office/drawing/2014/main" id="{3D49DF59-5805-4DBE-B9C3-CE41A3E88C34}"/>
              </a:ext>
            </a:extLst>
          </p:cNvPr>
          <p:cNvSpPr>
            <a:spLocks noGrp="1"/>
          </p:cNvSpPr>
          <p:nvPr>
            <p:ph type="title"/>
          </p:nvPr>
        </p:nvSpPr>
        <p:spPr>
          <a:xfrm>
            <a:off x="403194" y="213072"/>
            <a:ext cx="10950606" cy="6166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384034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buClr>
                <a:srgbClr val="575A5D"/>
              </a:buCl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36"/>
          <p:cNvSpPr>
            <a:spLocks noGrp="1" noChangeArrowheads="1"/>
          </p:cNvSpPr>
          <p:nvPr>
            <p:ph type="title" hasCustomPrompt="1"/>
          </p:nvPr>
        </p:nvSpPr>
        <p:spPr bwMode="auto">
          <a:xfrm>
            <a:off x="562274" y="144464"/>
            <a:ext cx="11059583" cy="846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add title</a:t>
            </a:r>
          </a:p>
        </p:txBody>
      </p:sp>
      <p:sp>
        <p:nvSpPr>
          <p:cNvPr id="2" name="TextBox 1">
            <a:extLst>
              <a:ext uri="{FF2B5EF4-FFF2-40B4-BE49-F238E27FC236}">
                <a16:creationId xmlns:a16="http://schemas.microsoft.com/office/drawing/2014/main" id="{28086C41-AA71-47F1-959D-75DA44EB8895}"/>
              </a:ext>
            </a:extLst>
          </p:cNvPr>
          <p:cNvSpPr txBox="1"/>
          <p:nvPr userDrawn="1"/>
        </p:nvSpPr>
        <p:spPr>
          <a:xfrm>
            <a:off x="11249025" y="6457950"/>
            <a:ext cx="895350" cy="307777"/>
          </a:xfrm>
          <a:prstGeom prst="rect">
            <a:avLst/>
          </a:prstGeom>
          <a:noFill/>
        </p:spPr>
        <p:txBody>
          <a:bodyPr wrap="square" rtlCol="0">
            <a:spAutoFit/>
          </a:bodyPr>
          <a:lstStyle/>
          <a:p>
            <a:pPr algn="r"/>
            <a:fld id="{4093DE89-22C2-42A7-A8E4-841A7B3E94EF}" type="slidenum">
              <a:rPr lang="en-US" sz="1400" b="1" smtClean="0"/>
              <a:pPr algn="r"/>
              <a:t>‹#›</a:t>
            </a:fld>
            <a:endParaRPr lang="en-US" sz="1400" b="1" dirty="0"/>
          </a:p>
        </p:txBody>
      </p:sp>
    </p:spTree>
    <p:extLst>
      <p:ext uri="{BB962C8B-B14F-4D97-AF65-F5344CB8AC3E}">
        <p14:creationId xmlns:p14="http://schemas.microsoft.com/office/powerpoint/2010/main" val="1242168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FFE652D-93C7-CF47-931B-0EF3F30745FD}"/>
              </a:ext>
            </a:extLst>
          </p:cNvPr>
          <p:cNvSpPr>
            <a:spLocks noGrp="1"/>
          </p:cNvSpPr>
          <p:nvPr>
            <p:ph type="pic" idx="1"/>
          </p:nvPr>
        </p:nvSpPr>
        <p:spPr>
          <a:xfrm>
            <a:off x="2203862" y="1984376"/>
            <a:ext cx="6172200" cy="45085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5" name="Text Placeholder 3">
            <a:extLst>
              <a:ext uri="{FF2B5EF4-FFF2-40B4-BE49-F238E27FC236}">
                <a16:creationId xmlns:a16="http://schemas.microsoft.com/office/drawing/2014/main" id="{2BB7AA5F-D99E-FE42-9970-09074F3AC42B}"/>
              </a:ext>
            </a:extLst>
          </p:cNvPr>
          <p:cNvSpPr>
            <a:spLocks noGrp="1"/>
          </p:cNvSpPr>
          <p:nvPr>
            <p:ph type="body" sz="half" idx="2"/>
          </p:nvPr>
        </p:nvSpPr>
        <p:spPr>
          <a:xfrm>
            <a:off x="8534998" y="1984374"/>
            <a:ext cx="3126571" cy="450849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descr="Text&#10;&#10;Description automatically generated with medium confidence">
            <a:extLst>
              <a:ext uri="{FF2B5EF4-FFF2-40B4-BE49-F238E27FC236}">
                <a16:creationId xmlns:a16="http://schemas.microsoft.com/office/drawing/2014/main" id="{0D443522-B6F5-5F43-ADD7-F57B44859BE1}"/>
              </a:ext>
            </a:extLst>
          </p:cNvPr>
          <p:cNvPicPr>
            <a:picLocks noChangeAspect="1"/>
          </p:cNvPicPr>
          <p:nvPr userDrawn="1"/>
        </p:nvPicPr>
        <p:blipFill>
          <a:blip r:embed="rId3"/>
          <a:stretch>
            <a:fillRect/>
          </a:stretch>
        </p:blipFill>
        <p:spPr>
          <a:xfrm>
            <a:off x="9492202" y="6176963"/>
            <a:ext cx="2378245" cy="388447"/>
          </a:xfrm>
          <a:prstGeom prst="rect">
            <a:avLst/>
          </a:prstGeom>
        </p:spPr>
      </p:pic>
      <p:sp>
        <p:nvSpPr>
          <p:cNvPr id="9" name="Title Placeholder 1">
            <a:extLst>
              <a:ext uri="{FF2B5EF4-FFF2-40B4-BE49-F238E27FC236}">
                <a16:creationId xmlns:a16="http://schemas.microsoft.com/office/drawing/2014/main" id="{C897FC7A-B7F5-4E12-ABA4-DE07F58ED23D}"/>
              </a:ext>
            </a:extLst>
          </p:cNvPr>
          <p:cNvSpPr>
            <a:spLocks noGrp="1"/>
          </p:cNvSpPr>
          <p:nvPr>
            <p:ph type="title"/>
          </p:nvPr>
        </p:nvSpPr>
        <p:spPr>
          <a:xfrm>
            <a:off x="2203862" y="213072"/>
            <a:ext cx="9149938" cy="6166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7686356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264A7A-994A-8B44-9E96-8FB9DC197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Text&#10;&#10;Description automatically generated">
            <a:extLst>
              <a:ext uri="{FF2B5EF4-FFF2-40B4-BE49-F238E27FC236}">
                <a16:creationId xmlns:a16="http://schemas.microsoft.com/office/drawing/2014/main" id="{87E6A3FC-D948-FF40-9A3E-E85F14075FAE}"/>
              </a:ext>
            </a:extLst>
          </p:cNvPr>
          <p:cNvPicPr>
            <a:picLocks noChangeAspect="1"/>
          </p:cNvPicPr>
          <p:nvPr userDrawn="1"/>
        </p:nvPicPr>
        <p:blipFill>
          <a:blip r:embed="rId2"/>
          <a:stretch>
            <a:fillRect/>
          </a:stretch>
        </p:blipFill>
        <p:spPr>
          <a:xfrm>
            <a:off x="384781" y="6187440"/>
            <a:ext cx="2314099" cy="377970"/>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C115F927-3FB3-7145-8957-0BF03B6044B2}"/>
              </a:ext>
            </a:extLst>
          </p:cNvPr>
          <p:cNvPicPr>
            <a:picLocks noChangeAspect="1"/>
          </p:cNvPicPr>
          <p:nvPr userDrawn="1"/>
        </p:nvPicPr>
        <p:blipFill>
          <a:blip r:embed="rId3"/>
          <a:stretch>
            <a:fillRect/>
          </a:stretch>
        </p:blipFill>
        <p:spPr>
          <a:xfrm>
            <a:off x="384781" y="6176963"/>
            <a:ext cx="2378245" cy="388447"/>
          </a:xfrm>
          <a:prstGeom prst="rect">
            <a:avLst/>
          </a:prstGeom>
        </p:spPr>
      </p:pic>
      <p:sp>
        <p:nvSpPr>
          <p:cNvPr id="8" name="Slide Number Placeholder 5">
            <a:extLst>
              <a:ext uri="{FF2B5EF4-FFF2-40B4-BE49-F238E27FC236}">
                <a16:creationId xmlns:a16="http://schemas.microsoft.com/office/drawing/2014/main" id="{BF5901E1-2425-4098-8A28-B6A68A67E4B3}"/>
              </a:ext>
            </a:extLst>
          </p:cNvPr>
          <p:cNvSpPr>
            <a:spLocks noGrp="1"/>
          </p:cNvSpPr>
          <p:nvPr>
            <p:ph type="sldNum" sz="quarter" idx="4"/>
          </p:nvPr>
        </p:nvSpPr>
        <p:spPr>
          <a:xfrm>
            <a:off x="8411818" y="635897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77333-2966-7A47-880A-7EEB92BEB761}" type="slidenum">
              <a:rPr lang="en-US" smtClean="0"/>
              <a:t>‹#›</a:t>
            </a:fld>
            <a:endParaRPr lang="en-US" dirty="0"/>
          </a:p>
        </p:txBody>
      </p:sp>
      <p:sp>
        <p:nvSpPr>
          <p:cNvPr id="10" name="Title Placeholder 1">
            <a:extLst>
              <a:ext uri="{FF2B5EF4-FFF2-40B4-BE49-F238E27FC236}">
                <a16:creationId xmlns:a16="http://schemas.microsoft.com/office/drawing/2014/main" id="{C72F6A10-C350-4631-9BD5-EEA5CCDC7203}"/>
              </a:ext>
            </a:extLst>
          </p:cNvPr>
          <p:cNvSpPr>
            <a:spLocks noGrp="1"/>
          </p:cNvSpPr>
          <p:nvPr>
            <p:ph type="title"/>
          </p:nvPr>
        </p:nvSpPr>
        <p:spPr>
          <a:xfrm>
            <a:off x="403194" y="213072"/>
            <a:ext cx="10950606" cy="616661"/>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9693314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465B1-FB18-0943-BC89-58C43A43DEAF}"/>
              </a:ext>
            </a:extLst>
          </p:cNvPr>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48C873F5-CE14-4015-A951-98499EF36A83}"/>
              </a:ext>
            </a:extLst>
          </p:cNvPr>
          <p:cNvSpPr>
            <a:spLocks noGrp="1"/>
          </p:cNvSpPr>
          <p:nvPr>
            <p:ph type="sldNum" sz="quarter" idx="12"/>
          </p:nvPr>
        </p:nvSpPr>
        <p:spPr>
          <a:xfrm>
            <a:off x="11087833" y="6310311"/>
            <a:ext cx="941294" cy="365125"/>
          </a:xfrm>
        </p:spPr>
        <p:txBody>
          <a:bodyPr/>
          <a:lstStyle/>
          <a:p>
            <a:fld id="{0541A908-6659-7B40-8DE6-3D5757BD4DC7}" type="slidenum">
              <a:rPr lang="en-US" smtClean="0"/>
              <a:t>‹#›</a:t>
            </a:fld>
            <a:endParaRPr lang="en-US" dirty="0"/>
          </a:p>
        </p:txBody>
      </p:sp>
    </p:spTree>
    <p:extLst>
      <p:ext uri="{BB962C8B-B14F-4D97-AF65-F5344CB8AC3E}">
        <p14:creationId xmlns:p14="http://schemas.microsoft.com/office/powerpoint/2010/main" val="906101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6F067-13ED-2F4D-80AE-62D8C44CE4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6CBC25-C847-7641-AD49-D725719E4F16}"/>
              </a:ext>
            </a:extLst>
          </p:cNvPr>
          <p:cNvSpPr>
            <a:spLocks noGrp="1"/>
          </p:cNvSpPr>
          <p:nvPr>
            <p:ph idx="1" hasCustomPrompt="1"/>
          </p:nvPr>
        </p:nvSpPr>
        <p:spPr>
          <a:xfrm>
            <a:off x="475862" y="1362269"/>
            <a:ext cx="11358282" cy="4800600"/>
          </a:xfrm>
          <a:prstGeom prst="rect">
            <a:avLst/>
          </a:prstGeom>
        </p:spPr>
        <p:txBody>
          <a:bodyPr/>
          <a:lstStyle>
            <a:lvl1pPr>
              <a:defRPr/>
            </a:lvl1pPr>
          </a:lstStyle>
          <a:p>
            <a:pPr lvl="0"/>
            <a:r>
              <a:rPr lang="en-US"/>
              <a:t>Click to edit Master text styles </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443D0331-BEE8-4150-A236-8F7535AD800E}"/>
              </a:ext>
            </a:extLst>
          </p:cNvPr>
          <p:cNvSpPr>
            <a:spLocks noGrp="1"/>
          </p:cNvSpPr>
          <p:nvPr>
            <p:ph type="sldNum" sz="quarter" idx="12"/>
          </p:nvPr>
        </p:nvSpPr>
        <p:spPr>
          <a:xfrm>
            <a:off x="11087833" y="6310311"/>
            <a:ext cx="941294" cy="365125"/>
          </a:xfrm>
        </p:spPr>
        <p:txBody>
          <a:bodyPr/>
          <a:lstStyle/>
          <a:p>
            <a:fld id="{0541A908-6659-7B40-8DE6-3D5757BD4DC7}" type="slidenum">
              <a:rPr lang="en-US" smtClean="0"/>
              <a:t>‹#›</a:t>
            </a:fld>
            <a:endParaRPr lang="en-US" dirty="0"/>
          </a:p>
        </p:txBody>
      </p:sp>
    </p:spTree>
    <p:extLst>
      <p:ext uri="{BB962C8B-B14F-4D97-AF65-F5344CB8AC3E}">
        <p14:creationId xmlns:p14="http://schemas.microsoft.com/office/powerpoint/2010/main" val="3255755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3EB03-7969-004C-A89B-08969F69A96A}"/>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D63764F-33C0-4FD0-B75C-3D2F8E313561}"/>
              </a:ext>
            </a:extLst>
          </p:cNvPr>
          <p:cNvSpPr>
            <a:spLocks noGrp="1"/>
          </p:cNvSpPr>
          <p:nvPr>
            <p:ph type="sldNum" sz="quarter" idx="12"/>
          </p:nvPr>
        </p:nvSpPr>
        <p:spPr>
          <a:xfrm>
            <a:off x="11087833" y="6310311"/>
            <a:ext cx="941294" cy="365125"/>
          </a:xfrm>
        </p:spPr>
        <p:txBody>
          <a:bodyPr/>
          <a:lstStyle/>
          <a:p>
            <a:fld id="{0541A908-6659-7B40-8DE6-3D5757BD4DC7}" type="slidenum">
              <a:rPr lang="en-US" smtClean="0"/>
              <a:t>‹#›</a:t>
            </a:fld>
            <a:endParaRPr lang="en-US" dirty="0"/>
          </a:p>
        </p:txBody>
      </p:sp>
      <p:sp>
        <p:nvSpPr>
          <p:cNvPr id="7" name="Content Placeholder 2">
            <a:extLst>
              <a:ext uri="{FF2B5EF4-FFF2-40B4-BE49-F238E27FC236}">
                <a16:creationId xmlns:a16="http://schemas.microsoft.com/office/drawing/2014/main" id="{1D17C164-6F1D-4FD0-B28E-305C0B46DD56}"/>
              </a:ext>
            </a:extLst>
          </p:cNvPr>
          <p:cNvSpPr>
            <a:spLocks noGrp="1"/>
          </p:cNvSpPr>
          <p:nvPr>
            <p:ph idx="1"/>
          </p:nvPr>
        </p:nvSpPr>
        <p:spPr>
          <a:xfrm>
            <a:off x="475862" y="1362269"/>
            <a:ext cx="5620138" cy="480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FC86C425-0155-45F6-9684-9D4967C64835}"/>
              </a:ext>
            </a:extLst>
          </p:cNvPr>
          <p:cNvSpPr>
            <a:spLocks noGrp="1"/>
          </p:cNvSpPr>
          <p:nvPr>
            <p:ph idx="13"/>
          </p:nvPr>
        </p:nvSpPr>
        <p:spPr>
          <a:xfrm>
            <a:off x="6242822" y="1362269"/>
            <a:ext cx="5620138" cy="480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4860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3EB03-7969-004C-A89B-08969F69A96A}"/>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D63764F-33C0-4FD0-B75C-3D2F8E313561}"/>
              </a:ext>
            </a:extLst>
          </p:cNvPr>
          <p:cNvSpPr>
            <a:spLocks noGrp="1"/>
          </p:cNvSpPr>
          <p:nvPr>
            <p:ph type="sldNum" sz="quarter" idx="12"/>
          </p:nvPr>
        </p:nvSpPr>
        <p:spPr>
          <a:xfrm>
            <a:off x="11087833" y="6310311"/>
            <a:ext cx="941294" cy="365125"/>
          </a:xfrm>
        </p:spPr>
        <p:txBody>
          <a:bodyPr/>
          <a:lstStyle/>
          <a:p>
            <a:fld id="{0541A908-6659-7B40-8DE6-3D5757BD4DC7}" type="slidenum">
              <a:rPr lang="en-US" smtClean="0"/>
              <a:t>‹#›</a:t>
            </a:fld>
            <a:endParaRPr lang="en-US" dirty="0"/>
          </a:p>
        </p:txBody>
      </p:sp>
      <p:sp>
        <p:nvSpPr>
          <p:cNvPr id="9" name="Text Placeholder 8">
            <a:extLst>
              <a:ext uri="{FF2B5EF4-FFF2-40B4-BE49-F238E27FC236}">
                <a16:creationId xmlns:a16="http://schemas.microsoft.com/office/drawing/2014/main" id="{F4CE398C-0A51-440A-93F8-9CDC9F79055B}"/>
              </a:ext>
            </a:extLst>
          </p:cNvPr>
          <p:cNvSpPr>
            <a:spLocks noGrp="1"/>
          </p:cNvSpPr>
          <p:nvPr>
            <p:ph type="body" sz="quarter" idx="13" hasCustomPrompt="1"/>
          </p:nvPr>
        </p:nvSpPr>
        <p:spPr>
          <a:xfrm>
            <a:off x="553572" y="1120336"/>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800" kern="1200" noProof="0" dirty="0">
                <a:solidFill>
                  <a:schemeClr val="tx1"/>
                </a:solidFill>
                <a:latin typeface="Calibri" panose="020F0502020204030204" pitchFamily="34" charset="0"/>
                <a:ea typeface="Open Sans Light" panose="020B0306030504020204" pitchFamily="34" charset="0"/>
                <a:cs typeface="Calibri" panose="020F0502020204030204" pitchFamily="34" charset="0"/>
              </a:defRPr>
            </a:lvl1pPr>
          </a:lstStyle>
          <a:p>
            <a:pPr lvl="0"/>
            <a:r>
              <a:rPr lang="en-US" noProof="0"/>
              <a:t>Click to add subtitle</a:t>
            </a:r>
          </a:p>
        </p:txBody>
      </p:sp>
    </p:spTree>
    <p:extLst>
      <p:ext uri="{BB962C8B-B14F-4D97-AF65-F5344CB8AC3E}">
        <p14:creationId xmlns:p14="http://schemas.microsoft.com/office/powerpoint/2010/main" val="8867998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D63764F-33C0-4FD0-B75C-3D2F8E313561}"/>
              </a:ext>
            </a:extLst>
          </p:cNvPr>
          <p:cNvSpPr>
            <a:spLocks noGrp="1"/>
          </p:cNvSpPr>
          <p:nvPr>
            <p:ph type="sldNum" sz="quarter" idx="12"/>
          </p:nvPr>
        </p:nvSpPr>
        <p:spPr>
          <a:xfrm>
            <a:off x="11087833" y="6310311"/>
            <a:ext cx="941294" cy="365125"/>
          </a:xfrm>
        </p:spPr>
        <p:txBody>
          <a:bodyPr/>
          <a:lstStyle/>
          <a:p>
            <a:fld id="{0541A908-6659-7B40-8DE6-3D5757BD4DC7}" type="slidenum">
              <a:rPr lang="en-US" smtClean="0"/>
              <a:t>‹#›</a:t>
            </a:fld>
            <a:endParaRPr lang="en-US" dirty="0"/>
          </a:p>
        </p:txBody>
      </p:sp>
      <p:sp>
        <p:nvSpPr>
          <p:cNvPr id="5" name="Title 1">
            <a:extLst>
              <a:ext uri="{FF2B5EF4-FFF2-40B4-BE49-F238E27FC236}">
                <a16:creationId xmlns:a16="http://schemas.microsoft.com/office/drawing/2014/main" id="{5EB3AE66-9F51-4AD0-A6C9-D1903C688F03}"/>
              </a:ext>
            </a:extLst>
          </p:cNvPr>
          <p:cNvSpPr>
            <a:spLocks noGrp="1"/>
          </p:cNvSpPr>
          <p:nvPr>
            <p:ph type="title" hasCustomPrompt="1"/>
          </p:nvPr>
        </p:nvSpPr>
        <p:spPr>
          <a:xfrm>
            <a:off x="838420" y="2095634"/>
            <a:ext cx="10515163" cy="997144"/>
          </a:xfrm>
        </p:spPr>
        <p:txBody>
          <a:bodyPr>
            <a:normAutofit/>
          </a:bodyPr>
          <a:lstStyle>
            <a:lvl1pPr algn="ctr">
              <a:defRPr sz="540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sp>
        <p:nvSpPr>
          <p:cNvPr id="7" name="Text Placeholder 2">
            <a:extLst>
              <a:ext uri="{FF2B5EF4-FFF2-40B4-BE49-F238E27FC236}">
                <a16:creationId xmlns:a16="http://schemas.microsoft.com/office/drawing/2014/main" id="{57284B90-4BD0-4C42-998C-FA25E9AC348B}"/>
              </a:ext>
            </a:extLst>
          </p:cNvPr>
          <p:cNvSpPr>
            <a:spLocks noGrp="1"/>
          </p:cNvSpPr>
          <p:nvPr>
            <p:ph type="body" sz="quarter" idx="14"/>
          </p:nvPr>
        </p:nvSpPr>
        <p:spPr>
          <a:xfrm>
            <a:off x="838200" y="3241422"/>
            <a:ext cx="10515600" cy="665163"/>
          </a:xfrm>
          <a:prstGeom prst="rect">
            <a:avLst/>
          </a:prstGeom>
        </p:spPr>
        <p:txBody>
          <a:bodyPr anchor="ctr" anchorCtr="0"/>
          <a:lstStyle>
            <a:lvl1pPr marL="0" indent="0" algn="ctr">
              <a:buNone/>
              <a:defRPr>
                <a:solidFill>
                  <a:schemeClr val="tx1"/>
                </a:solidFill>
                <a:latin typeface="Calibri" panose="020F0502020204030204" pitchFamily="34" charset="0"/>
                <a:cs typeface="Calibri" panose="020F0502020204030204" pitchFamily="34" charset="0"/>
              </a:defRPr>
            </a:lvl1pPr>
            <a:lvl2pPr marL="384048" indent="0" algn="ctr">
              <a:buNone/>
              <a:defRPr/>
            </a:lvl2pPr>
            <a:lvl3pPr marL="768096" indent="0" algn="ctr">
              <a:buNone/>
              <a:defRPr/>
            </a:lvl3pPr>
            <a:lvl4pPr marL="1152144" indent="0" algn="ctr">
              <a:buNone/>
              <a:defRPr/>
            </a:lvl4pPr>
            <a:lvl5pPr marL="1536192" indent="0" algn="ctr">
              <a:buNone/>
              <a:defRPr/>
            </a:lvl5pPr>
          </a:lstStyle>
          <a:p>
            <a:pPr lvl="0"/>
            <a:r>
              <a:rPr lang="en-US"/>
              <a:t>Click to edit Master text styles</a:t>
            </a:r>
          </a:p>
        </p:txBody>
      </p:sp>
    </p:spTree>
    <p:extLst>
      <p:ext uri="{BB962C8B-B14F-4D97-AF65-F5344CB8AC3E}">
        <p14:creationId xmlns:p14="http://schemas.microsoft.com/office/powerpoint/2010/main" val="1475134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A7D179-E20F-FF44-B5AB-935235A7124E}"/>
              </a:ext>
            </a:extLst>
          </p:cNvPr>
          <p:cNvPicPr>
            <a:picLocks noChangeAspect="1"/>
          </p:cNvPicPr>
          <p:nvPr userDrawn="1"/>
        </p:nvPicPr>
        <p:blipFill>
          <a:blip r:embed="rId2"/>
          <a:srcRect/>
          <a:stretch/>
        </p:blipFill>
        <p:spPr>
          <a:xfrm>
            <a:off x="9324" y="9331"/>
            <a:ext cx="12192000" cy="6858000"/>
          </a:xfrm>
          <a:prstGeom prst="rect">
            <a:avLst/>
          </a:prstGeom>
        </p:spPr>
      </p:pic>
      <p:sp>
        <p:nvSpPr>
          <p:cNvPr id="2" name="Title 1">
            <a:extLst>
              <a:ext uri="{FF2B5EF4-FFF2-40B4-BE49-F238E27FC236}">
                <a16:creationId xmlns:a16="http://schemas.microsoft.com/office/drawing/2014/main" id="{DEBA16A2-6EAA-7E48-8934-8643AC740248}"/>
              </a:ext>
            </a:extLst>
          </p:cNvPr>
          <p:cNvSpPr>
            <a:spLocks noGrp="1"/>
          </p:cNvSpPr>
          <p:nvPr>
            <p:ph type="title"/>
          </p:nvPr>
        </p:nvSpPr>
        <p:spPr>
          <a:xfrm>
            <a:off x="7144283" y="401652"/>
            <a:ext cx="4683095" cy="3497995"/>
          </a:xfrm>
        </p:spPr>
        <p:txBody>
          <a:bodyPr anchor="b">
            <a:normAutofit/>
          </a:bodyPr>
          <a:lstStyle>
            <a:lvl1pPr algn="l" defTabSz="914400" rtl="0" eaLnBrk="1" latinLnBrk="0" hangingPunct="1">
              <a:lnSpc>
                <a:spcPct val="90000"/>
              </a:lnSpc>
              <a:spcBef>
                <a:spcPct val="0"/>
              </a:spcBef>
              <a:buNone/>
              <a:defRPr lang="en-US" sz="4000" b="1" kern="1200" dirty="0">
                <a:solidFill>
                  <a:schemeClr val="accent1">
                    <a:lumMod val="75000"/>
                    <a:lumOff val="25000"/>
                  </a:schemeClr>
                </a:solidFill>
                <a:latin typeface="Calibri" panose="020F0502020204030204" pitchFamily="34" charset="0"/>
                <a:ea typeface="+mj-ea"/>
                <a:cs typeface="Calibri" panose="020F0502020204030204" pitchFamily="34" charset="0"/>
              </a:defRPr>
            </a:lvl1pPr>
          </a:lstStyle>
          <a:p>
            <a:r>
              <a:rPr lang="en-US"/>
              <a:t>Click to edit Master title style</a:t>
            </a:r>
          </a:p>
        </p:txBody>
      </p:sp>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558B149D-13AD-F746-9DCC-C840CE44A125}"/>
                  </a:ext>
                </a:extLst>
              </p14:cNvPr>
              <p14:cNvContentPartPr/>
              <p14:nvPr userDrawn="1"/>
            </p14:nvContentPartPr>
            <p14:xfrm>
              <a:off x="26788" y="4913"/>
              <a:ext cx="360" cy="360"/>
            </p14:xfrm>
          </p:contentPart>
        </mc:Choice>
        <mc:Fallback xmlns="">
          <p:pic>
            <p:nvPicPr>
              <p:cNvPr id="17" name="Ink 16">
                <a:extLst>
                  <a:ext uri="{FF2B5EF4-FFF2-40B4-BE49-F238E27FC236}">
                    <a16:creationId xmlns:a16="http://schemas.microsoft.com/office/drawing/2014/main" id="{558B149D-13AD-F746-9DCC-C840CE44A125}"/>
                  </a:ext>
                </a:extLst>
              </p:cNvPr>
              <p:cNvPicPr/>
              <p:nvPr/>
            </p:nvPicPr>
            <p:blipFill>
              <a:blip r:embed="rId4"/>
              <a:stretch>
                <a:fillRect/>
              </a:stretch>
            </p:blipFill>
            <p:spPr>
              <a:xfrm>
                <a:off x="17788" y="-408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FBD40-21F7-7C4F-9B82-B53BC5F3A6BC}"/>
                  </a:ext>
                </a:extLst>
              </p14:cNvPr>
              <p14:cNvContentPartPr/>
              <p14:nvPr userDrawn="1"/>
            </p14:nvContentPartPr>
            <p14:xfrm>
              <a:off x="4026748" y="233"/>
              <a:ext cx="360" cy="360"/>
            </p14:xfrm>
          </p:contentPart>
        </mc:Choice>
        <mc:Fallback xmlns="">
          <p:pic>
            <p:nvPicPr>
              <p:cNvPr id="18" name="Ink 17">
                <a:extLst>
                  <a:ext uri="{FF2B5EF4-FFF2-40B4-BE49-F238E27FC236}">
                    <a16:creationId xmlns:a16="http://schemas.microsoft.com/office/drawing/2014/main" id="{B75FBD40-21F7-7C4F-9B82-B53BC5F3A6BC}"/>
                  </a:ext>
                </a:extLst>
              </p:cNvPr>
              <p:cNvPicPr/>
              <p:nvPr/>
            </p:nvPicPr>
            <p:blipFill>
              <a:blip r:embed="rId4"/>
              <a:stretch>
                <a:fillRect/>
              </a:stretch>
            </p:blipFill>
            <p:spPr>
              <a:xfrm>
                <a:off x="4017748" y="-87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1100D99D-DDA0-964A-89C9-37B0B68F3417}"/>
                  </a:ext>
                </a:extLst>
              </p14:cNvPr>
              <p14:cNvContentPartPr/>
              <p14:nvPr userDrawn="1"/>
            </p14:nvContentPartPr>
            <p14:xfrm>
              <a:off x="2308828" y="6854273"/>
              <a:ext cx="360" cy="360"/>
            </p14:xfrm>
          </p:contentPart>
        </mc:Choice>
        <mc:Fallback xmlns="">
          <p:pic>
            <p:nvPicPr>
              <p:cNvPr id="19" name="Ink 18">
                <a:extLst>
                  <a:ext uri="{FF2B5EF4-FFF2-40B4-BE49-F238E27FC236}">
                    <a16:creationId xmlns:a16="http://schemas.microsoft.com/office/drawing/2014/main" id="{1100D99D-DDA0-964A-89C9-37B0B68F3417}"/>
                  </a:ext>
                </a:extLst>
              </p:cNvPr>
              <p:cNvPicPr/>
              <p:nvPr/>
            </p:nvPicPr>
            <p:blipFill>
              <a:blip r:embed="rId4"/>
              <a:stretch>
                <a:fillRect/>
              </a:stretch>
            </p:blipFill>
            <p:spPr>
              <a:xfrm>
                <a:off x="2299828" y="68452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248DE620-1108-9A45-965F-6AEBE826401F}"/>
                  </a:ext>
                </a:extLst>
              </p14:cNvPr>
              <p14:cNvContentPartPr/>
              <p14:nvPr userDrawn="1"/>
            </p14:nvContentPartPr>
            <p14:xfrm>
              <a:off x="-20732" y="6897113"/>
              <a:ext cx="360" cy="360"/>
            </p14:xfrm>
          </p:contentPart>
        </mc:Choice>
        <mc:Fallback xmlns="">
          <p:pic>
            <p:nvPicPr>
              <p:cNvPr id="20" name="Ink 19">
                <a:extLst>
                  <a:ext uri="{FF2B5EF4-FFF2-40B4-BE49-F238E27FC236}">
                    <a16:creationId xmlns:a16="http://schemas.microsoft.com/office/drawing/2014/main" id="{248DE620-1108-9A45-965F-6AEBE826401F}"/>
                  </a:ext>
                </a:extLst>
              </p:cNvPr>
              <p:cNvPicPr/>
              <p:nvPr/>
            </p:nvPicPr>
            <p:blipFill>
              <a:blip r:embed="rId4"/>
              <a:stretch>
                <a:fillRect/>
              </a:stretch>
            </p:blipFill>
            <p:spPr>
              <a:xfrm>
                <a:off x="-29732" y="688811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Ink 20">
                <a:extLst>
                  <a:ext uri="{FF2B5EF4-FFF2-40B4-BE49-F238E27FC236}">
                    <a16:creationId xmlns:a16="http://schemas.microsoft.com/office/drawing/2014/main" id="{84B0DFDA-CA37-0544-8135-57D0622A9C1F}"/>
                  </a:ext>
                </a:extLst>
              </p14:cNvPr>
              <p14:cNvContentPartPr/>
              <p14:nvPr userDrawn="1"/>
            </p14:nvContentPartPr>
            <p14:xfrm>
              <a:off x="5675" y="35153"/>
              <a:ext cx="360" cy="360"/>
            </p14:xfrm>
          </p:contentPart>
        </mc:Choice>
        <mc:Fallback xmlns="">
          <p:pic>
            <p:nvPicPr>
              <p:cNvPr id="21" name="Ink 20">
                <a:extLst>
                  <a:ext uri="{FF2B5EF4-FFF2-40B4-BE49-F238E27FC236}">
                    <a16:creationId xmlns:a16="http://schemas.microsoft.com/office/drawing/2014/main" id="{84B0DFDA-CA37-0544-8135-57D0622A9C1F}"/>
                  </a:ext>
                </a:extLst>
              </p:cNvPr>
              <p:cNvPicPr/>
              <p:nvPr/>
            </p:nvPicPr>
            <p:blipFill>
              <a:blip r:embed="rId4"/>
              <a:stretch>
                <a:fillRect/>
              </a:stretch>
            </p:blipFill>
            <p:spPr>
              <a:xfrm>
                <a:off x="-3325" y="26153"/>
                <a:ext cx="18000" cy="18000"/>
              </a:xfrm>
              <a:prstGeom prst="rect">
                <a:avLst/>
              </a:prstGeom>
            </p:spPr>
          </p:pic>
        </mc:Fallback>
      </mc:AlternateContent>
      <p:grpSp>
        <p:nvGrpSpPr>
          <p:cNvPr id="13" name="Group 12">
            <a:extLst>
              <a:ext uri="{FF2B5EF4-FFF2-40B4-BE49-F238E27FC236}">
                <a16:creationId xmlns:a16="http://schemas.microsoft.com/office/drawing/2014/main" id="{75042045-8DAD-5E47-AD3A-14AFB3AF06B6}"/>
              </a:ext>
            </a:extLst>
          </p:cNvPr>
          <p:cNvGrpSpPr/>
          <p:nvPr userDrawn="1"/>
        </p:nvGrpSpPr>
        <p:grpSpPr>
          <a:xfrm>
            <a:off x="9450569" y="5794513"/>
            <a:ext cx="2553172" cy="474947"/>
            <a:chOff x="9982199" y="6311900"/>
            <a:chExt cx="2449410" cy="455646"/>
          </a:xfrm>
        </p:grpSpPr>
        <p:pic>
          <p:nvPicPr>
            <p:cNvPr id="14" name="Picture 13">
              <a:extLst>
                <a:ext uri="{FF2B5EF4-FFF2-40B4-BE49-F238E27FC236}">
                  <a16:creationId xmlns:a16="http://schemas.microsoft.com/office/drawing/2014/main" id="{E2D9DF38-7680-424B-BD3A-1F6DD8E7BDAC}"/>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72002"/>
            <a:stretch/>
          </p:blipFill>
          <p:spPr>
            <a:xfrm>
              <a:off x="9982199" y="6311900"/>
              <a:ext cx="527463" cy="455646"/>
            </a:xfrm>
            <a:prstGeom prst="rect">
              <a:avLst/>
            </a:prstGeom>
          </p:spPr>
        </p:pic>
        <p:pic>
          <p:nvPicPr>
            <p:cNvPr id="15" name="Picture 14">
              <a:extLst>
                <a:ext uri="{FF2B5EF4-FFF2-40B4-BE49-F238E27FC236}">
                  <a16:creationId xmlns:a16="http://schemas.microsoft.com/office/drawing/2014/main" id="{A8D42E7B-DB12-0248-99E5-BF029AB0411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547688" y="6395024"/>
              <a:ext cx="1883921" cy="289398"/>
            </a:xfrm>
            <a:prstGeom prst="rect">
              <a:avLst/>
            </a:prstGeom>
          </p:spPr>
        </p:pic>
      </p:grpSp>
      <p:sp>
        <p:nvSpPr>
          <p:cNvPr id="22" name="Slide Number Placeholder 5">
            <a:extLst>
              <a:ext uri="{FF2B5EF4-FFF2-40B4-BE49-F238E27FC236}">
                <a16:creationId xmlns:a16="http://schemas.microsoft.com/office/drawing/2014/main" id="{DA83BE46-974A-4350-8677-6BC4309D8710}"/>
              </a:ext>
            </a:extLst>
          </p:cNvPr>
          <p:cNvSpPr>
            <a:spLocks noGrp="1"/>
          </p:cNvSpPr>
          <p:nvPr>
            <p:ph type="sldNum" sz="quarter" idx="12"/>
          </p:nvPr>
        </p:nvSpPr>
        <p:spPr>
          <a:xfrm>
            <a:off x="11087833" y="6310311"/>
            <a:ext cx="941294" cy="365125"/>
          </a:xfrm>
        </p:spPr>
        <p:txBody>
          <a:bodyPr/>
          <a:lstStyle/>
          <a:p>
            <a:fld id="{0541A908-6659-7B40-8DE6-3D5757BD4DC7}" type="slidenum">
              <a:rPr lang="en-US" smtClean="0"/>
              <a:t>‹#›</a:t>
            </a:fld>
            <a:endParaRPr lang="en-US" dirty="0"/>
          </a:p>
        </p:txBody>
      </p:sp>
    </p:spTree>
    <p:extLst>
      <p:ext uri="{BB962C8B-B14F-4D97-AF65-F5344CB8AC3E}">
        <p14:creationId xmlns:p14="http://schemas.microsoft.com/office/powerpoint/2010/main" val="42109219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9D9E43-6B98-1043-B888-2E48D6F155B5}"/>
              </a:ext>
            </a:extLst>
          </p:cNvPr>
          <p:cNvPicPr>
            <a:picLocks noChangeAspect="1"/>
          </p:cNvPicPr>
          <p:nvPr userDrawn="1"/>
        </p:nvPicPr>
        <p:blipFill>
          <a:blip r:embed="rId2"/>
          <a:src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09AE7081-F36E-204D-B52F-FB53DD7D57C1}"/>
              </a:ext>
            </a:extLst>
          </p:cNvPr>
          <p:cNvSpPr>
            <a:spLocks noGrp="1"/>
          </p:cNvSpPr>
          <p:nvPr>
            <p:ph type="subTitle" idx="1" hasCustomPrompt="1"/>
          </p:nvPr>
        </p:nvSpPr>
        <p:spPr>
          <a:xfrm>
            <a:off x="7494662" y="2538101"/>
            <a:ext cx="4352180" cy="1161758"/>
          </a:xfrm>
        </p:spPr>
        <p:txBody>
          <a:bodyPr>
            <a:normAutofit/>
          </a:bodyPr>
          <a:lstStyle>
            <a:lvl1pPr marL="0" indent="0" algn="r">
              <a:buNone/>
              <a:defRPr sz="200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 date</a:t>
            </a:r>
          </a:p>
        </p:txBody>
      </p:sp>
      <p:sp>
        <p:nvSpPr>
          <p:cNvPr id="2" name="Title 1">
            <a:extLst>
              <a:ext uri="{FF2B5EF4-FFF2-40B4-BE49-F238E27FC236}">
                <a16:creationId xmlns:a16="http://schemas.microsoft.com/office/drawing/2014/main" id="{3789CCDB-09E3-F24F-BFF2-5DD3167E213F}"/>
              </a:ext>
            </a:extLst>
          </p:cNvPr>
          <p:cNvSpPr>
            <a:spLocks noGrp="1"/>
          </p:cNvSpPr>
          <p:nvPr>
            <p:ph type="ctrTitle"/>
          </p:nvPr>
        </p:nvSpPr>
        <p:spPr>
          <a:xfrm>
            <a:off x="6751178" y="451323"/>
            <a:ext cx="5095664" cy="1856041"/>
          </a:xfrm>
        </p:spPr>
        <p:txBody>
          <a:bodyPr anchor="t">
            <a:normAutofit/>
          </a:bodyPr>
          <a:lstStyle>
            <a:lvl1pPr algn="r">
              <a:defRPr sz="4000">
                <a:solidFill>
                  <a:schemeClr val="accent1">
                    <a:lumMod val="75000"/>
                    <a:lumOff val="25000"/>
                  </a:schemeClr>
                </a:solidFill>
              </a:defRPr>
            </a:lvl1pPr>
          </a:lstStyle>
          <a:p>
            <a:r>
              <a:rPr lang="en-US"/>
              <a:t>Click to edit Master title style</a:t>
            </a:r>
          </a:p>
        </p:txBody>
      </p:sp>
      <p:grpSp>
        <p:nvGrpSpPr>
          <p:cNvPr id="12" name="Group 11">
            <a:extLst>
              <a:ext uri="{FF2B5EF4-FFF2-40B4-BE49-F238E27FC236}">
                <a16:creationId xmlns:a16="http://schemas.microsoft.com/office/drawing/2014/main" id="{57F8686C-6E96-2544-A376-9D4612938B95}"/>
              </a:ext>
            </a:extLst>
          </p:cNvPr>
          <p:cNvGrpSpPr/>
          <p:nvPr userDrawn="1"/>
        </p:nvGrpSpPr>
        <p:grpSpPr>
          <a:xfrm>
            <a:off x="6512118" y="5463552"/>
            <a:ext cx="5069956" cy="943126"/>
            <a:chOff x="9982199" y="6311900"/>
            <a:chExt cx="2449410" cy="455646"/>
          </a:xfrm>
        </p:grpSpPr>
        <p:pic>
          <p:nvPicPr>
            <p:cNvPr id="13" name="Picture 12">
              <a:extLst>
                <a:ext uri="{FF2B5EF4-FFF2-40B4-BE49-F238E27FC236}">
                  <a16:creationId xmlns:a16="http://schemas.microsoft.com/office/drawing/2014/main" id="{57E0B859-F9C8-A147-902A-5EAA0F7F75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2002"/>
            <a:stretch/>
          </p:blipFill>
          <p:spPr>
            <a:xfrm>
              <a:off x="9982199" y="6311900"/>
              <a:ext cx="527463" cy="455646"/>
            </a:xfrm>
            <a:prstGeom prst="rect">
              <a:avLst/>
            </a:prstGeom>
          </p:spPr>
        </p:pic>
        <p:pic>
          <p:nvPicPr>
            <p:cNvPr id="17" name="Picture 16">
              <a:extLst>
                <a:ext uri="{FF2B5EF4-FFF2-40B4-BE49-F238E27FC236}">
                  <a16:creationId xmlns:a16="http://schemas.microsoft.com/office/drawing/2014/main" id="{09709040-9B10-8449-BFDA-83E37D00A9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47688" y="6395024"/>
              <a:ext cx="1883921" cy="289398"/>
            </a:xfrm>
            <a:prstGeom prst="rect">
              <a:avLst/>
            </a:prstGeom>
          </p:spPr>
        </p:pic>
      </p:grpSp>
    </p:spTree>
    <p:extLst>
      <p:ext uri="{BB962C8B-B14F-4D97-AF65-F5344CB8AC3E}">
        <p14:creationId xmlns:p14="http://schemas.microsoft.com/office/powerpoint/2010/main" val="23217712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9245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643466" y="6384925"/>
            <a:ext cx="778933" cy="374650"/>
          </a:xfrm>
          <a:prstGeom prst="rect">
            <a:avLst/>
          </a:prstGeom>
        </p:spPr>
        <p:txBody>
          <a:bodyPr/>
          <a:lstStyle/>
          <a:p>
            <a:pPr>
              <a:defRPr/>
            </a:pPr>
            <a:fld id="{49C0EE74-1F2C-4D2D-91EC-B282DFC749DA}" type="slidenum">
              <a:rPr lang="en-US" smtClean="0"/>
              <a:pPr>
                <a:defRPr/>
              </a:pPr>
              <a:t>‹#›</a:t>
            </a:fld>
            <a:endParaRPr lang="en-US" dirty="0"/>
          </a:p>
        </p:txBody>
      </p:sp>
      <p:sp>
        <p:nvSpPr>
          <p:cNvPr id="4" name="Title 3"/>
          <p:cNvSpPr>
            <a:spLocks noGrp="1"/>
          </p:cNvSpPr>
          <p:nvPr>
            <p:ph type="title" hasCustomPrompt="1"/>
          </p:nvPr>
        </p:nvSpPr>
        <p:spPr>
          <a:xfrm>
            <a:off x="563033" y="144464"/>
            <a:ext cx="11059584" cy="846137"/>
          </a:xfrm>
        </p:spPr>
        <p:txBody>
          <a:bodyPr/>
          <a:lstStyle/>
          <a:p>
            <a:r>
              <a:rPr lang="en-US" dirty="0"/>
              <a:t>Click to add title</a:t>
            </a:r>
          </a:p>
        </p:txBody>
      </p:sp>
      <p:sp>
        <p:nvSpPr>
          <p:cNvPr id="6" name="Picture Placeholder 5"/>
          <p:cNvSpPr>
            <a:spLocks noGrp="1"/>
          </p:cNvSpPr>
          <p:nvPr>
            <p:ph type="pic" sz="quarter" idx="11"/>
          </p:nvPr>
        </p:nvSpPr>
        <p:spPr>
          <a:xfrm>
            <a:off x="643467" y="1357313"/>
            <a:ext cx="10979151" cy="4367212"/>
          </a:xfrm>
        </p:spPr>
        <p:txBody>
          <a:bodyPr/>
          <a:lstStyle>
            <a:lvl1pPr>
              <a:buFontTx/>
              <a:buNone/>
              <a:defRPr/>
            </a:lvl1pPr>
          </a:lstStyle>
          <a:p>
            <a:r>
              <a:rPr lang="en-US" dirty="0"/>
              <a:t>Click icon to add picture</a:t>
            </a:r>
          </a:p>
        </p:txBody>
      </p:sp>
      <p:sp>
        <p:nvSpPr>
          <p:cNvPr id="8" name="Text Placeholder 7"/>
          <p:cNvSpPr>
            <a:spLocks noGrp="1"/>
          </p:cNvSpPr>
          <p:nvPr>
            <p:ph type="body" sz="quarter" idx="12"/>
          </p:nvPr>
        </p:nvSpPr>
        <p:spPr>
          <a:xfrm>
            <a:off x="643467" y="5854701"/>
            <a:ext cx="10979151" cy="295275"/>
          </a:xfrm>
        </p:spPr>
        <p:txBody>
          <a:bodyPr>
            <a:noAutofit/>
          </a:bodyPr>
          <a:lstStyle>
            <a:lvl1pPr>
              <a:buFontTx/>
              <a:buNone/>
              <a:defRPr sz="1400"/>
            </a:lvl1pPr>
            <a:lvl2pPr>
              <a:defRPr sz="1400"/>
            </a:lvl2pPr>
            <a:lvl3pPr>
              <a:defRPr sz="1400"/>
            </a:lvl3pPr>
            <a:lvl4pPr>
              <a:defRPr sz="1400"/>
            </a:lvl4pPr>
            <a:lvl5pPr>
              <a:defRPr sz="1400"/>
            </a:lvl5pPr>
          </a:lstStyle>
          <a:p>
            <a:pPr lvl="0"/>
            <a:r>
              <a:rPr lang="en-US"/>
              <a:t>Edit Master text styles</a:t>
            </a:r>
          </a:p>
        </p:txBody>
      </p:sp>
    </p:spTree>
    <p:extLst>
      <p:ext uri="{BB962C8B-B14F-4D97-AF65-F5344CB8AC3E}">
        <p14:creationId xmlns:p14="http://schemas.microsoft.com/office/powerpoint/2010/main" val="800520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465B1-FB18-0943-BC89-58C43A43DEAF}"/>
              </a:ext>
            </a:extLst>
          </p:cNvPr>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48C873F5-CE14-4015-A951-98499EF36A83}"/>
              </a:ext>
            </a:extLst>
          </p:cNvPr>
          <p:cNvSpPr>
            <a:spLocks noGrp="1"/>
          </p:cNvSpPr>
          <p:nvPr>
            <p:ph type="sldNum" sz="quarter" idx="12"/>
          </p:nvPr>
        </p:nvSpPr>
        <p:spPr>
          <a:xfrm>
            <a:off x="11087833" y="6310311"/>
            <a:ext cx="941294" cy="365125"/>
          </a:xfrm>
        </p:spPr>
        <p:txBody>
          <a:bodyPr/>
          <a:lstStyle/>
          <a:p>
            <a:fld id="{0541A908-6659-7B40-8DE6-3D5757BD4DC7}" type="slidenum">
              <a:rPr lang="en-US" smtClean="0"/>
              <a:t>‹#›</a:t>
            </a:fld>
            <a:endParaRPr lang="en-US" dirty="0"/>
          </a:p>
        </p:txBody>
      </p:sp>
    </p:spTree>
    <p:extLst>
      <p:ext uri="{BB962C8B-B14F-4D97-AF65-F5344CB8AC3E}">
        <p14:creationId xmlns:p14="http://schemas.microsoft.com/office/powerpoint/2010/main" val="2156130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6F067-13ED-2F4D-80AE-62D8C44CE4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6CBC25-C847-7641-AD49-D725719E4F16}"/>
              </a:ext>
            </a:extLst>
          </p:cNvPr>
          <p:cNvSpPr>
            <a:spLocks noGrp="1"/>
          </p:cNvSpPr>
          <p:nvPr>
            <p:ph idx="1" hasCustomPrompt="1"/>
          </p:nvPr>
        </p:nvSpPr>
        <p:spPr>
          <a:xfrm>
            <a:off x="475862" y="1362269"/>
            <a:ext cx="11358282" cy="4800600"/>
          </a:xfrm>
          <a:prstGeom prst="rect">
            <a:avLst/>
          </a:prstGeom>
        </p:spPr>
        <p:txBody>
          <a:bodyPr/>
          <a:lstStyle>
            <a:lvl1pPr>
              <a:defRPr/>
            </a:lvl1pPr>
          </a:lstStyle>
          <a:p>
            <a:pPr lvl="0"/>
            <a:r>
              <a:rPr lang="en-US"/>
              <a:t>Click to edit Master text styles </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443D0331-BEE8-4150-A236-8F7535AD800E}"/>
              </a:ext>
            </a:extLst>
          </p:cNvPr>
          <p:cNvSpPr>
            <a:spLocks noGrp="1"/>
          </p:cNvSpPr>
          <p:nvPr>
            <p:ph type="sldNum" sz="quarter" idx="12"/>
          </p:nvPr>
        </p:nvSpPr>
        <p:spPr>
          <a:xfrm>
            <a:off x="11087833" y="6310311"/>
            <a:ext cx="941294" cy="365125"/>
          </a:xfrm>
        </p:spPr>
        <p:txBody>
          <a:bodyPr/>
          <a:lstStyle/>
          <a:p>
            <a:fld id="{0541A908-6659-7B40-8DE6-3D5757BD4DC7}" type="slidenum">
              <a:rPr lang="en-US" smtClean="0"/>
              <a:t>‹#›</a:t>
            </a:fld>
            <a:endParaRPr lang="en-US" dirty="0"/>
          </a:p>
        </p:txBody>
      </p:sp>
    </p:spTree>
    <p:extLst>
      <p:ext uri="{BB962C8B-B14F-4D97-AF65-F5344CB8AC3E}">
        <p14:creationId xmlns:p14="http://schemas.microsoft.com/office/powerpoint/2010/main" val="33980512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3EB03-7969-004C-A89B-08969F69A96A}"/>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D63764F-33C0-4FD0-B75C-3D2F8E313561}"/>
              </a:ext>
            </a:extLst>
          </p:cNvPr>
          <p:cNvSpPr>
            <a:spLocks noGrp="1"/>
          </p:cNvSpPr>
          <p:nvPr>
            <p:ph type="sldNum" sz="quarter" idx="12"/>
          </p:nvPr>
        </p:nvSpPr>
        <p:spPr>
          <a:xfrm>
            <a:off x="11087833" y="6310311"/>
            <a:ext cx="941294" cy="365125"/>
          </a:xfrm>
        </p:spPr>
        <p:txBody>
          <a:bodyPr/>
          <a:lstStyle/>
          <a:p>
            <a:fld id="{0541A908-6659-7B40-8DE6-3D5757BD4DC7}" type="slidenum">
              <a:rPr lang="en-US" smtClean="0"/>
              <a:t>‹#›</a:t>
            </a:fld>
            <a:endParaRPr lang="en-US" dirty="0"/>
          </a:p>
        </p:txBody>
      </p:sp>
      <p:sp>
        <p:nvSpPr>
          <p:cNvPr id="7" name="Content Placeholder 2">
            <a:extLst>
              <a:ext uri="{FF2B5EF4-FFF2-40B4-BE49-F238E27FC236}">
                <a16:creationId xmlns:a16="http://schemas.microsoft.com/office/drawing/2014/main" id="{1D17C164-6F1D-4FD0-B28E-305C0B46DD56}"/>
              </a:ext>
            </a:extLst>
          </p:cNvPr>
          <p:cNvSpPr>
            <a:spLocks noGrp="1"/>
          </p:cNvSpPr>
          <p:nvPr>
            <p:ph idx="1"/>
          </p:nvPr>
        </p:nvSpPr>
        <p:spPr>
          <a:xfrm>
            <a:off x="475862" y="1362269"/>
            <a:ext cx="5620138" cy="480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FC86C425-0155-45F6-9684-9D4967C64835}"/>
              </a:ext>
            </a:extLst>
          </p:cNvPr>
          <p:cNvSpPr>
            <a:spLocks noGrp="1"/>
          </p:cNvSpPr>
          <p:nvPr>
            <p:ph idx="13"/>
          </p:nvPr>
        </p:nvSpPr>
        <p:spPr>
          <a:xfrm>
            <a:off x="6242822" y="1362269"/>
            <a:ext cx="5620138" cy="4800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92657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3EB03-7969-004C-A89B-08969F69A96A}"/>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D63764F-33C0-4FD0-B75C-3D2F8E313561}"/>
              </a:ext>
            </a:extLst>
          </p:cNvPr>
          <p:cNvSpPr>
            <a:spLocks noGrp="1"/>
          </p:cNvSpPr>
          <p:nvPr>
            <p:ph type="sldNum" sz="quarter" idx="12"/>
          </p:nvPr>
        </p:nvSpPr>
        <p:spPr>
          <a:xfrm>
            <a:off x="11087833" y="6310311"/>
            <a:ext cx="941294" cy="365125"/>
          </a:xfrm>
        </p:spPr>
        <p:txBody>
          <a:bodyPr/>
          <a:lstStyle/>
          <a:p>
            <a:fld id="{0541A908-6659-7B40-8DE6-3D5757BD4DC7}" type="slidenum">
              <a:rPr lang="en-US" smtClean="0"/>
              <a:t>‹#›</a:t>
            </a:fld>
            <a:endParaRPr lang="en-US" dirty="0"/>
          </a:p>
        </p:txBody>
      </p:sp>
      <p:sp>
        <p:nvSpPr>
          <p:cNvPr id="9" name="Text Placeholder 8">
            <a:extLst>
              <a:ext uri="{FF2B5EF4-FFF2-40B4-BE49-F238E27FC236}">
                <a16:creationId xmlns:a16="http://schemas.microsoft.com/office/drawing/2014/main" id="{F4CE398C-0A51-440A-93F8-9CDC9F79055B}"/>
              </a:ext>
            </a:extLst>
          </p:cNvPr>
          <p:cNvSpPr>
            <a:spLocks noGrp="1"/>
          </p:cNvSpPr>
          <p:nvPr>
            <p:ph type="body" sz="quarter" idx="13" hasCustomPrompt="1"/>
          </p:nvPr>
        </p:nvSpPr>
        <p:spPr>
          <a:xfrm>
            <a:off x="553572" y="1120336"/>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800" kern="1200" noProof="0" dirty="0">
                <a:solidFill>
                  <a:schemeClr val="tx1"/>
                </a:solidFill>
                <a:latin typeface="Calibri" panose="020F0502020204030204" pitchFamily="34" charset="0"/>
                <a:ea typeface="Open Sans Light" panose="020B0306030504020204" pitchFamily="34" charset="0"/>
                <a:cs typeface="Calibri" panose="020F0502020204030204" pitchFamily="34" charset="0"/>
              </a:defRPr>
            </a:lvl1pPr>
          </a:lstStyle>
          <a:p>
            <a:pPr lvl="0"/>
            <a:r>
              <a:rPr lang="en-US" noProof="0"/>
              <a:t>Click to add subtitle</a:t>
            </a:r>
          </a:p>
        </p:txBody>
      </p:sp>
    </p:spTree>
    <p:extLst>
      <p:ext uri="{BB962C8B-B14F-4D97-AF65-F5344CB8AC3E}">
        <p14:creationId xmlns:p14="http://schemas.microsoft.com/office/powerpoint/2010/main" val="30187949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ED63764F-33C0-4FD0-B75C-3D2F8E313561}"/>
              </a:ext>
            </a:extLst>
          </p:cNvPr>
          <p:cNvSpPr>
            <a:spLocks noGrp="1"/>
          </p:cNvSpPr>
          <p:nvPr>
            <p:ph type="sldNum" sz="quarter" idx="12"/>
          </p:nvPr>
        </p:nvSpPr>
        <p:spPr>
          <a:xfrm>
            <a:off x="11087833" y="6310311"/>
            <a:ext cx="941294" cy="365125"/>
          </a:xfrm>
        </p:spPr>
        <p:txBody>
          <a:bodyPr/>
          <a:lstStyle/>
          <a:p>
            <a:fld id="{0541A908-6659-7B40-8DE6-3D5757BD4DC7}" type="slidenum">
              <a:rPr lang="en-US" smtClean="0"/>
              <a:t>‹#›</a:t>
            </a:fld>
            <a:endParaRPr lang="en-US" dirty="0"/>
          </a:p>
        </p:txBody>
      </p:sp>
      <p:sp>
        <p:nvSpPr>
          <p:cNvPr id="5" name="Title 1">
            <a:extLst>
              <a:ext uri="{FF2B5EF4-FFF2-40B4-BE49-F238E27FC236}">
                <a16:creationId xmlns:a16="http://schemas.microsoft.com/office/drawing/2014/main" id="{5EB3AE66-9F51-4AD0-A6C9-D1903C688F03}"/>
              </a:ext>
            </a:extLst>
          </p:cNvPr>
          <p:cNvSpPr>
            <a:spLocks noGrp="1"/>
          </p:cNvSpPr>
          <p:nvPr>
            <p:ph type="title" hasCustomPrompt="1"/>
          </p:nvPr>
        </p:nvSpPr>
        <p:spPr>
          <a:xfrm>
            <a:off x="838420" y="2095634"/>
            <a:ext cx="10515163" cy="997144"/>
          </a:xfrm>
        </p:spPr>
        <p:txBody>
          <a:bodyPr>
            <a:normAutofit/>
          </a:bodyPr>
          <a:lstStyle>
            <a:lvl1pPr algn="ctr">
              <a:defRPr sz="5400">
                <a:solidFill>
                  <a:schemeClr val="tx1"/>
                </a:solidFill>
                <a:latin typeface="Calibri" panose="020F0502020204030204" pitchFamily="34" charset="0"/>
                <a:cs typeface="Calibri" panose="020F0502020204030204" pitchFamily="34" charset="0"/>
              </a:defRPr>
            </a:lvl1pPr>
          </a:lstStyle>
          <a:p>
            <a:r>
              <a:rPr lang="en-US"/>
              <a:t>CLICK TO EDIT MASTER TITLE STYLE</a:t>
            </a:r>
          </a:p>
        </p:txBody>
      </p:sp>
      <p:sp>
        <p:nvSpPr>
          <p:cNvPr id="7" name="Text Placeholder 2">
            <a:extLst>
              <a:ext uri="{FF2B5EF4-FFF2-40B4-BE49-F238E27FC236}">
                <a16:creationId xmlns:a16="http://schemas.microsoft.com/office/drawing/2014/main" id="{57284B90-4BD0-4C42-998C-FA25E9AC348B}"/>
              </a:ext>
            </a:extLst>
          </p:cNvPr>
          <p:cNvSpPr>
            <a:spLocks noGrp="1"/>
          </p:cNvSpPr>
          <p:nvPr>
            <p:ph type="body" sz="quarter" idx="14"/>
          </p:nvPr>
        </p:nvSpPr>
        <p:spPr>
          <a:xfrm>
            <a:off x="838200" y="3241422"/>
            <a:ext cx="10515600" cy="665163"/>
          </a:xfrm>
          <a:prstGeom prst="rect">
            <a:avLst/>
          </a:prstGeom>
        </p:spPr>
        <p:txBody>
          <a:bodyPr anchor="ctr" anchorCtr="0"/>
          <a:lstStyle>
            <a:lvl1pPr marL="0" indent="0" algn="ctr">
              <a:buNone/>
              <a:defRPr>
                <a:solidFill>
                  <a:schemeClr val="tx1"/>
                </a:solidFill>
                <a:latin typeface="Calibri" panose="020F0502020204030204" pitchFamily="34" charset="0"/>
                <a:cs typeface="Calibri" panose="020F0502020204030204" pitchFamily="34" charset="0"/>
              </a:defRPr>
            </a:lvl1pPr>
            <a:lvl2pPr marL="384048" indent="0" algn="ctr">
              <a:buNone/>
              <a:defRPr/>
            </a:lvl2pPr>
            <a:lvl3pPr marL="768096" indent="0" algn="ctr">
              <a:buNone/>
              <a:defRPr/>
            </a:lvl3pPr>
            <a:lvl4pPr marL="1152144" indent="0" algn="ctr">
              <a:buNone/>
              <a:defRPr/>
            </a:lvl4pPr>
            <a:lvl5pPr marL="1536192" indent="0" algn="ctr">
              <a:buNone/>
              <a:defRPr/>
            </a:lvl5pPr>
          </a:lstStyle>
          <a:p>
            <a:pPr lvl="0"/>
            <a:r>
              <a:rPr lang="en-US"/>
              <a:t>Click to edit Master text styles</a:t>
            </a:r>
          </a:p>
        </p:txBody>
      </p:sp>
    </p:spTree>
    <p:extLst>
      <p:ext uri="{BB962C8B-B14F-4D97-AF65-F5344CB8AC3E}">
        <p14:creationId xmlns:p14="http://schemas.microsoft.com/office/powerpoint/2010/main" val="7068729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9A7D179-E20F-FF44-B5AB-935235A7124E}"/>
              </a:ext>
            </a:extLst>
          </p:cNvPr>
          <p:cNvPicPr>
            <a:picLocks noChangeAspect="1"/>
          </p:cNvPicPr>
          <p:nvPr userDrawn="1"/>
        </p:nvPicPr>
        <p:blipFill>
          <a:blip r:embed="rId2"/>
          <a:srcRect/>
          <a:stretch/>
        </p:blipFill>
        <p:spPr>
          <a:xfrm>
            <a:off x="9324" y="9331"/>
            <a:ext cx="12192000" cy="6858000"/>
          </a:xfrm>
          <a:prstGeom prst="rect">
            <a:avLst/>
          </a:prstGeom>
        </p:spPr>
      </p:pic>
      <p:sp>
        <p:nvSpPr>
          <p:cNvPr id="2" name="Title 1">
            <a:extLst>
              <a:ext uri="{FF2B5EF4-FFF2-40B4-BE49-F238E27FC236}">
                <a16:creationId xmlns:a16="http://schemas.microsoft.com/office/drawing/2014/main" id="{DEBA16A2-6EAA-7E48-8934-8643AC740248}"/>
              </a:ext>
            </a:extLst>
          </p:cNvPr>
          <p:cNvSpPr>
            <a:spLocks noGrp="1"/>
          </p:cNvSpPr>
          <p:nvPr>
            <p:ph type="title"/>
          </p:nvPr>
        </p:nvSpPr>
        <p:spPr>
          <a:xfrm>
            <a:off x="7144283" y="401652"/>
            <a:ext cx="4683095" cy="3497995"/>
          </a:xfrm>
        </p:spPr>
        <p:txBody>
          <a:bodyPr anchor="b">
            <a:normAutofit/>
          </a:bodyPr>
          <a:lstStyle>
            <a:lvl1pPr algn="l" defTabSz="914400" rtl="0" eaLnBrk="1" latinLnBrk="0" hangingPunct="1">
              <a:lnSpc>
                <a:spcPct val="90000"/>
              </a:lnSpc>
              <a:spcBef>
                <a:spcPct val="0"/>
              </a:spcBef>
              <a:buNone/>
              <a:defRPr lang="en-US" sz="4000" b="1" kern="1200" dirty="0">
                <a:solidFill>
                  <a:schemeClr val="accent1">
                    <a:lumMod val="75000"/>
                    <a:lumOff val="25000"/>
                  </a:schemeClr>
                </a:solidFill>
                <a:latin typeface="Calibri" panose="020F0502020204030204" pitchFamily="34" charset="0"/>
                <a:ea typeface="+mj-ea"/>
                <a:cs typeface="Calibri" panose="020F0502020204030204" pitchFamily="34" charset="0"/>
              </a:defRPr>
            </a:lvl1pPr>
          </a:lstStyle>
          <a:p>
            <a:r>
              <a:rPr lang="en-US"/>
              <a:t>Click to edit Master title style</a:t>
            </a:r>
          </a:p>
        </p:txBody>
      </p:sp>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558B149D-13AD-F746-9DCC-C840CE44A125}"/>
                  </a:ext>
                </a:extLst>
              </p14:cNvPr>
              <p14:cNvContentPartPr/>
              <p14:nvPr userDrawn="1"/>
            </p14:nvContentPartPr>
            <p14:xfrm>
              <a:off x="26788" y="4913"/>
              <a:ext cx="360" cy="360"/>
            </p14:xfrm>
          </p:contentPart>
        </mc:Choice>
        <mc:Fallback xmlns="">
          <p:pic>
            <p:nvPicPr>
              <p:cNvPr id="17" name="Ink 16">
                <a:extLst>
                  <a:ext uri="{FF2B5EF4-FFF2-40B4-BE49-F238E27FC236}">
                    <a16:creationId xmlns:a16="http://schemas.microsoft.com/office/drawing/2014/main" id="{558B149D-13AD-F746-9DCC-C840CE44A125}"/>
                  </a:ext>
                </a:extLst>
              </p:cNvPr>
              <p:cNvPicPr/>
              <p:nvPr/>
            </p:nvPicPr>
            <p:blipFill>
              <a:blip r:embed="rId4"/>
              <a:stretch>
                <a:fillRect/>
              </a:stretch>
            </p:blipFill>
            <p:spPr>
              <a:xfrm>
                <a:off x="17788" y="-408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FBD40-21F7-7C4F-9B82-B53BC5F3A6BC}"/>
                  </a:ext>
                </a:extLst>
              </p14:cNvPr>
              <p14:cNvContentPartPr/>
              <p14:nvPr userDrawn="1"/>
            </p14:nvContentPartPr>
            <p14:xfrm>
              <a:off x="4026748" y="233"/>
              <a:ext cx="360" cy="360"/>
            </p14:xfrm>
          </p:contentPart>
        </mc:Choice>
        <mc:Fallback xmlns="">
          <p:pic>
            <p:nvPicPr>
              <p:cNvPr id="18" name="Ink 17">
                <a:extLst>
                  <a:ext uri="{FF2B5EF4-FFF2-40B4-BE49-F238E27FC236}">
                    <a16:creationId xmlns:a16="http://schemas.microsoft.com/office/drawing/2014/main" id="{B75FBD40-21F7-7C4F-9B82-B53BC5F3A6BC}"/>
                  </a:ext>
                </a:extLst>
              </p:cNvPr>
              <p:cNvPicPr/>
              <p:nvPr/>
            </p:nvPicPr>
            <p:blipFill>
              <a:blip r:embed="rId4"/>
              <a:stretch>
                <a:fillRect/>
              </a:stretch>
            </p:blipFill>
            <p:spPr>
              <a:xfrm>
                <a:off x="4017748" y="-87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1100D99D-DDA0-964A-89C9-37B0B68F3417}"/>
                  </a:ext>
                </a:extLst>
              </p14:cNvPr>
              <p14:cNvContentPartPr/>
              <p14:nvPr userDrawn="1"/>
            </p14:nvContentPartPr>
            <p14:xfrm>
              <a:off x="2308828" y="6854273"/>
              <a:ext cx="360" cy="360"/>
            </p14:xfrm>
          </p:contentPart>
        </mc:Choice>
        <mc:Fallback xmlns="">
          <p:pic>
            <p:nvPicPr>
              <p:cNvPr id="19" name="Ink 18">
                <a:extLst>
                  <a:ext uri="{FF2B5EF4-FFF2-40B4-BE49-F238E27FC236}">
                    <a16:creationId xmlns:a16="http://schemas.microsoft.com/office/drawing/2014/main" id="{1100D99D-DDA0-964A-89C9-37B0B68F3417}"/>
                  </a:ext>
                </a:extLst>
              </p:cNvPr>
              <p:cNvPicPr/>
              <p:nvPr/>
            </p:nvPicPr>
            <p:blipFill>
              <a:blip r:embed="rId4"/>
              <a:stretch>
                <a:fillRect/>
              </a:stretch>
            </p:blipFill>
            <p:spPr>
              <a:xfrm>
                <a:off x="2299828" y="68452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248DE620-1108-9A45-965F-6AEBE826401F}"/>
                  </a:ext>
                </a:extLst>
              </p14:cNvPr>
              <p14:cNvContentPartPr/>
              <p14:nvPr userDrawn="1"/>
            </p14:nvContentPartPr>
            <p14:xfrm>
              <a:off x="-20732" y="6897113"/>
              <a:ext cx="360" cy="360"/>
            </p14:xfrm>
          </p:contentPart>
        </mc:Choice>
        <mc:Fallback xmlns="">
          <p:pic>
            <p:nvPicPr>
              <p:cNvPr id="20" name="Ink 19">
                <a:extLst>
                  <a:ext uri="{FF2B5EF4-FFF2-40B4-BE49-F238E27FC236}">
                    <a16:creationId xmlns:a16="http://schemas.microsoft.com/office/drawing/2014/main" id="{248DE620-1108-9A45-965F-6AEBE826401F}"/>
                  </a:ext>
                </a:extLst>
              </p:cNvPr>
              <p:cNvPicPr/>
              <p:nvPr/>
            </p:nvPicPr>
            <p:blipFill>
              <a:blip r:embed="rId4"/>
              <a:stretch>
                <a:fillRect/>
              </a:stretch>
            </p:blipFill>
            <p:spPr>
              <a:xfrm>
                <a:off x="-29732" y="688811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Ink 20">
                <a:extLst>
                  <a:ext uri="{FF2B5EF4-FFF2-40B4-BE49-F238E27FC236}">
                    <a16:creationId xmlns:a16="http://schemas.microsoft.com/office/drawing/2014/main" id="{84B0DFDA-CA37-0544-8135-57D0622A9C1F}"/>
                  </a:ext>
                </a:extLst>
              </p14:cNvPr>
              <p14:cNvContentPartPr/>
              <p14:nvPr userDrawn="1"/>
            </p14:nvContentPartPr>
            <p14:xfrm>
              <a:off x="5675" y="35153"/>
              <a:ext cx="360" cy="360"/>
            </p14:xfrm>
          </p:contentPart>
        </mc:Choice>
        <mc:Fallback xmlns="">
          <p:pic>
            <p:nvPicPr>
              <p:cNvPr id="21" name="Ink 20">
                <a:extLst>
                  <a:ext uri="{FF2B5EF4-FFF2-40B4-BE49-F238E27FC236}">
                    <a16:creationId xmlns:a16="http://schemas.microsoft.com/office/drawing/2014/main" id="{84B0DFDA-CA37-0544-8135-57D0622A9C1F}"/>
                  </a:ext>
                </a:extLst>
              </p:cNvPr>
              <p:cNvPicPr/>
              <p:nvPr/>
            </p:nvPicPr>
            <p:blipFill>
              <a:blip r:embed="rId4"/>
              <a:stretch>
                <a:fillRect/>
              </a:stretch>
            </p:blipFill>
            <p:spPr>
              <a:xfrm>
                <a:off x="-3325" y="26153"/>
                <a:ext cx="18000" cy="18000"/>
              </a:xfrm>
              <a:prstGeom prst="rect">
                <a:avLst/>
              </a:prstGeom>
            </p:spPr>
          </p:pic>
        </mc:Fallback>
      </mc:AlternateContent>
      <p:grpSp>
        <p:nvGrpSpPr>
          <p:cNvPr id="13" name="Group 12">
            <a:extLst>
              <a:ext uri="{FF2B5EF4-FFF2-40B4-BE49-F238E27FC236}">
                <a16:creationId xmlns:a16="http://schemas.microsoft.com/office/drawing/2014/main" id="{75042045-8DAD-5E47-AD3A-14AFB3AF06B6}"/>
              </a:ext>
            </a:extLst>
          </p:cNvPr>
          <p:cNvGrpSpPr/>
          <p:nvPr userDrawn="1"/>
        </p:nvGrpSpPr>
        <p:grpSpPr>
          <a:xfrm>
            <a:off x="9450569" y="5794513"/>
            <a:ext cx="2553172" cy="474947"/>
            <a:chOff x="9982199" y="6311900"/>
            <a:chExt cx="2449410" cy="455646"/>
          </a:xfrm>
        </p:grpSpPr>
        <p:pic>
          <p:nvPicPr>
            <p:cNvPr id="14" name="Picture 13">
              <a:extLst>
                <a:ext uri="{FF2B5EF4-FFF2-40B4-BE49-F238E27FC236}">
                  <a16:creationId xmlns:a16="http://schemas.microsoft.com/office/drawing/2014/main" id="{E2D9DF38-7680-424B-BD3A-1F6DD8E7BDAC}"/>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72002"/>
            <a:stretch/>
          </p:blipFill>
          <p:spPr>
            <a:xfrm>
              <a:off x="9982199" y="6311900"/>
              <a:ext cx="527463" cy="455646"/>
            </a:xfrm>
            <a:prstGeom prst="rect">
              <a:avLst/>
            </a:prstGeom>
          </p:spPr>
        </p:pic>
        <p:pic>
          <p:nvPicPr>
            <p:cNvPr id="15" name="Picture 14">
              <a:extLst>
                <a:ext uri="{FF2B5EF4-FFF2-40B4-BE49-F238E27FC236}">
                  <a16:creationId xmlns:a16="http://schemas.microsoft.com/office/drawing/2014/main" id="{A8D42E7B-DB12-0248-99E5-BF029AB0411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547688" y="6395024"/>
              <a:ext cx="1883921" cy="289398"/>
            </a:xfrm>
            <a:prstGeom prst="rect">
              <a:avLst/>
            </a:prstGeom>
          </p:spPr>
        </p:pic>
      </p:grpSp>
      <p:sp>
        <p:nvSpPr>
          <p:cNvPr id="22" name="Slide Number Placeholder 5">
            <a:extLst>
              <a:ext uri="{FF2B5EF4-FFF2-40B4-BE49-F238E27FC236}">
                <a16:creationId xmlns:a16="http://schemas.microsoft.com/office/drawing/2014/main" id="{DA83BE46-974A-4350-8677-6BC4309D8710}"/>
              </a:ext>
            </a:extLst>
          </p:cNvPr>
          <p:cNvSpPr>
            <a:spLocks noGrp="1"/>
          </p:cNvSpPr>
          <p:nvPr>
            <p:ph type="sldNum" sz="quarter" idx="12"/>
          </p:nvPr>
        </p:nvSpPr>
        <p:spPr>
          <a:xfrm>
            <a:off x="11087833" y="6310311"/>
            <a:ext cx="941294" cy="365125"/>
          </a:xfrm>
        </p:spPr>
        <p:txBody>
          <a:bodyPr/>
          <a:lstStyle/>
          <a:p>
            <a:fld id="{0541A908-6659-7B40-8DE6-3D5757BD4DC7}" type="slidenum">
              <a:rPr lang="en-US" smtClean="0"/>
              <a:t>‹#›</a:t>
            </a:fld>
            <a:endParaRPr lang="en-US" dirty="0"/>
          </a:p>
        </p:txBody>
      </p:sp>
    </p:spTree>
    <p:extLst>
      <p:ext uri="{BB962C8B-B14F-4D97-AF65-F5344CB8AC3E}">
        <p14:creationId xmlns:p14="http://schemas.microsoft.com/office/powerpoint/2010/main" val="19099282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9D9E43-6B98-1043-B888-2E48D6F155B5}"/>
              </a:ext>
            </a:extLst>
          </p:cNvPr>
          <p:cNvPicPr>
            <a:picLocks noChangeAspect="1"/>
          </p:cNvPicPr>
          <p:nvPr userDrawn="1"/>
        </p:nvPicPr>
        <p:blipFill>
          <a:blip r:embed="rId2"/>
          <a:src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09AE7081-F36E-204D-B52F-FB53DD7D57C1}"/>
              </a:ext>
            </a:extLst>
          </p:cNvPr>
          <p:cNvSpPr>
            <a:spLocks noGrp="1"/>
          </p:cNvSpPr>
          <p:nvPr>
            <p:ph type="subTitle" idx="1" hasCustomPrompt="1"/>
          </p:nvPr>
        </p:nvSpPr>
        <p:spPr>
          <a:xfrm>
            <a:off x="7494662" y="2538101"/>
            <a:ext cx="4352180" cy="1161758"/>
          </a:xfrm>
        </p:spPr>
        <p:txBody>
          <a:bodyPr>
            <a:normAutofit/>
          </a:bodyPr>
          <a:lstStyle>
            <a:lvl1pPr marL="0" indent="0" algn="r">
              <a:buNone/>
              <a:defRPr sz="2000">
                <a:solidFill>
                  <a:schemeClr val="accent5">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 date</a:t>
            </a:r>
          </a:p>
        </p:txBody>
      </p:sp>
      <p:sp>
        <p:nvSpPr>
          <p:cNvPr id="2" name="Title 1">
            <a:extLst>
              <a:ext uri="{FF2B5EF4-FFF2-40B4-BE49-F238E27FC236}">
                <a16:creationId xmlns:a16="http://schemas.microsoft.com/office/drawing/2014/main" id="{3789CCDB-09E3-F24F-BFF2-5DD3167E213F}"/>
              </a:ext>
            </a:extLst>
          </p:cNvPr>
          <p:cNvSpPr>
            <a:spLocks noGrp="1"/>
          </p:cNvSpPr>
          <p:nvPr>
            <p:ph type="ctrTitle"/>
          </p:nvPr>
        </p:nvSpPr>
        <p:spPr>
          <a:xfrm>
            <a:off x="6751178" y="451323"/>
            <a:ext cx="5095664" cy="1856041"/>
          </a:xfrm>
        </p:spPr>
        <p:txBody>
          <a:bodyPr anchor="t">
            <a:normAutofit/>
          </a:bodyPr>
          <a:lstStyle>
            <a:lvl1pPr algn="r">
              <a:defRPr sz="4000">
                <a:solidFill>
                  <a:schemeClr val="accent1">
                    <a:lumMod val="75000"/>
                    <a:lumOff val="25000"/>
                  </a:schemeClr>
                </a:solidFill>
              </a:defRPr>
            </a:lvl1pPr>
          </a:lstStyle>
          <a:p>
            <a:r>
              <a:rPr lang="en-US"/>
              <a:t>Click to edit Master title style</a:t>
            </a:r>
          </a:p>
        </p:txBody>
      </p:sp>
      <p:grpSp>
        <p:nvGrpSpPr>
          <p:cNvPr id="12" name="Group 11">
            <a:extLst>
              <a:ext uri="{FF2B5EF4-FFF2-40B4-BE49-F238E27FC236}">
                <a16:creationId xmlns:a16="http://schemas.microsoft.com/office/drawing/2014/main" id="{57F8686C-6E96-2544-A376-9D4612938B95}"/>
              </a:ext>
            </a:extLst>
          </p:cNvPr>
          <p:cNvGrpSpPr/>
          <p:nvPr userDrawn="1"/>
        </p:nvGrpSpPr>
        <p:grpSpPr>
          <a:xfrm>
            <a:off x="6512118" y="5463552"/>
            <a:ext cx="5069956" cy="943126"/>
            <a:chOff x="9982199" y="6311900"/>
            <a:chExt cx="2449410" cy="455646"/>
          </a:xfrm>
        </p:grpSpPr>
        <p:pic>
          <p:nvPicPr>
            <p:cNvPr id="13" name="Picture 12">
              <a:extLst>
                <a:ext uri="{FF2B5EF4-FFF2-40B4-BE49-F238E27FC236}">
                  <a16:creationId xmlns:a16="http://schemas.microsoft.com/office/drawing/2014/main" id="{57E0B859-F9C8-A147-902A-5EAA0F7F75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2002"/>
            <a:stretch/>
          </p:blipFill>
          <p:spPr>
            <a:xfrm>
              <a:off x="9982199" y="6311900"/>
              <a:ext cx="527463" cy="455646"/>
            </a:xfrm>
            <a:prstGeom prst="rect">
              <a:avLst/>
            </a:prstGeom>
          </p:spPr>
        </p:pic>
        <p:pic>
          <p:nvPicPr>
            <p:cNvPr id="17" name="Picture 16">
              <a:extLst>
                <a:ext uri="{FF2B5EF4-FFF2-40B4-BE49-F238E27FC236}">
                  <a16:creationId xmlns:a16="http://schemas.microsoft.com/office/drawing/2014/main" id="{09709040-9B10-8449-BFDA-83E37D00A9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547688" y="6395024"/>
              <a:ext cx="1883921" cy="289398"/>
            </a:xfrm>
            <a:prstGeom prst="rect">
              <a:avLst/>
            </a:prstGeom>
          </p:spPr>
        </p:pic>
      </p:grpSp>
    </p:spTree>
    <p:extLst>
      <p:ext uri="{BB962C8B-B14F-4D97-AF65-F5344CB8AC3E}">
        <p14:creationId xmlns:p14="http://schemas.microsoft.com/office/powerpoint/2010/main" val="727241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6/25/2021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109823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465B1-FB18-0943-BC89-58C43A43DEAF}"/>
              </a:ext>
            </a:extLst>
          </p:cNvPr>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48C873F5-CE14-4015-A951-98499EF36A83}"/>
              </a:ext>
            </a:extLst>
          </p:cNvPr>
          <p:cNvSpPr>
            <a:spLocks noGrp="1"/>
          </p:cNvSpPr>
          <p:nvPr>
            <p:ph type="sldNum" sz="quarter" idx="12"/>
          </p:nvPr>
        </p:nvSpPr>
        <p:spPr>
          <a:xfrm>
            <a:off x="11087833" y="6310311"/>
            <a:ext cx="941294" cy="365125"/>
          </a:xfrm>
        </p:spPr>
        <p:txBody>
          <a:bodyPr/>
          <a:lstStyle/>
          <a:p>
            <a:fld id="{0541A908-6659-7B40-8DE6-3D5757BD4DC7}" type="slidenum">
              <a:rPr lang="en-US" smtClean="0"/>
              <a:t>‹#›</a:t>
            </a:fld>
            <a:endParaRPr lang="en-US" dirty="0"/>
          </a:p>
        </p:txBody>
      </p:sp>
    </p:spTree>
    <p:extLst>
      <p:ext uri="{BB962C8B-B14F-4D97-AF65-F5344CB8AC3E}">
        <p14:creationId xmlns:p14="http://schemas.microsoft.com/office/powerpoint/2010/main" val="16279049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6F067-13ED-2F4D-80AE-62D8C44CE4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6CBC25-C847-7641-AD49-D725719E4F16}"/>
              </a:ext>
            </a:extLst>
          </p:cNvPr>
          <p:cNvSpPr>
            <a:spLocks noGrp="1"/>
          </p:cNvSpPr>
          <p:nvPr>
            <p:ph idx="1"/>
          </p:nvPr>
        </p:nvSpPr>
        <p:spPr>
          <a:xfrm>
            <a:off x="475862" y="1362269"/>
            <a:ext cx="11358282"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443D0331-BEE8-4150-A236-8F7535AD800E}"/>
              </a:ext>
            </a:extLst>
          </p:cNvPr>
          <p:cNvSpPr>
            <a:spLocks noGrp="1"/>
          </p:cNvSpPr>
          <p:nvPr>
            <p:ph type="sldNum" sz="quarter" idx="12"/>
          </p:nvPr>
        </p:nvSpPr>
        <p:spPr>
          <a:xfrm>
            <a:off x="11087833" y="6310311"/>
            <a:ext cx="941294" cy="365125"/>
          </a:xfrm>
        </p:spPr>
        <p:txBody>
          <a:bodyPr/>
          <a:lstStyle/>
          <a:p>
            <a:fld id="{0541A908-6659-7B40-8DE6-3D5757BD4DC7}" type="slidenum">
              <a:rPr lang="en-US" smtClean="0"/>
              <a:t>‹#›</a:t>
            </a:fld>
            <a:endParaRPr lang="en-US" dirty="0"/>
          </a:p>
        </p:txBody>
      </p:sp>
    </p:spTree>
    <p:extLst>
      <p:ext uri="{BB962C8B-B14F-4D97-AF65-F5344CB8AC3E}">
        <p14:creationId xmlns:p14="http://schemas.microsoft.com/office/powerpoint/2010/main" val="2125737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
        <p:nvSpPr>
          <p:cNvPr id="4" name="Rectangle 28"/>
          <p:cNvSpPr>
            <a:spLocks noGrp="1" noChangeArrowheads="1"/>
          </p:cNvSpPr>
          <p:nvPr>
            <p:ph type="sldNum" sz="quarter" idx="10"/>
          </p:nvPr>
        </p:nvSpPr>
        <p:spPr>
          <a:xfrm>
            <a:off x="643466" y="6384925"/>
            <a:ext cx="778933" cy="374650"/>
          </a:xfrm>
          <a:prstGeom prst="rect">
            <a:avLst/>
          </a:prstGeom>
          <a:ln/>
        </p:spPr>
        <p:txBody>
          <a:bodyPr/>
          <a:lstStyle>
            <a:lvl1pPr>
              <a:defRPr/>
            </a:lvl1pPr>
          </a:lstStyle>
          <a:p>
            <a:pPr>
              <a:defRPr/>
            </a:pPr>
            <a:fld id="{2A4F199F-5620-4BF4-87B3-75C3427C29EB}" type="slidenum">
              <a:rPr lang="en-US" smtClean="0"/>
              <a:pPr>
                <a:defRPr/>
              </a:pPr>
              <a:t>‹#›</a:t>
            </a:fld>
            <a:endParaRPr lang="en-US" dirty="0"/>
          </a:p>
        </p:txBody>
      </p:sp>
    </p:spTree>
    <p:extLst>
      <p:ext uri="{BB962C8B-B14F-4D97-AF65-F5344CB8AC3E}">
        <p14:creationId xmlns:p14="http://schemas.microsoft.com/office/powerpoint/2010/main" val="1609196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3EB03-7969-004C-A89B-08969F69A96A}"/>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D63764F-33C0-4FD0-B75C-3D2F8E313561}"/>
              </a:ext>
            </a:extLst>
          </p:cNvPr>
          <p:cNvSpPr>
            <a:spLocks noGrp="1"/>
          </p:cNvSpPr>
          <p:nvPr>
            <p:ph type="sldNum" sz="quarter" idx="12"/>
          </p:nvPr>
        </p:nvSpPr>
        <p:spPr>
          <a:xfrm>
            <a:off x="11087833" y="6310311"/>
            <a:ext cx="941294" cy="365125"/>
          </a:xfrm>
        </p:spPr>
        <p:txBody>
          <a:bodyPr/>
          <a:lstStyle/>
          <a:p>
            <a:fld id="{0541A908-6659-7B40-8DE6-3D5757BD4DC7}" type="slidenum">
              <a:rPr lang="en-US" smtClean="0"/>
              <a:t>‹#›</a:t>
            </a:fld>
            <a:endParaRPr lang="en-US" dirty="0"/>
          </a:p>
        </p:txBody>
      </p:sp>
      <p:sp>
        <p:nvSpPr>
          <p:cNvPr id="7" name="Content Placeholder 2">
            <a:extLst>
              <a:ext uri="{FF2B5EF4-FFF2-40B4-BE49-F238E27FC236}">
                <a16:creationId xmlns:a16="http://schemas.microsoft.com/office/drawing/2014/main" id="{1D17C164-6F1D-4FD0-B28E-305C0B46DD56}"/>
              </a:ext>
            </a:extLst>
          </p:cNvPr>
          <p:cNvSpPr>
            <a:spLocks noGrp="1"/>
          </p:cNvSpPr>
          <p:nvPr>
            <p:ph idx="1"/>
          </p:nvPr>
        </p:nvSpPr>
        <p:spPr>
          <a:xfrm>
            <a:off x="475862" y="1362269"/>
            <a:ext cx="5620138"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FC86C425-0155-45F6-9684-9D4967C64835}"/>
              </a:ext>
            </a:extLst>
          </p:cNvPr>
          <p:cNvSpPr>
            <a:spLocks noGrp="1"/>
          </p:cNvSpPr>
          <p:nvPr>
            <p:ph idx="13"/>
          </p:nvPr>
        </p:nvSpPr>
        <p:spPr>
          <a:xfrm>
            <a:off x="6242822" y="1362269"/>
            <a:ext cx="5620138"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604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3EB03-7969-004C-A89B-08969F69A96A}"/>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ED63764F-33C0-4FD0-B75C-3D2F8E313561}"/>
              </a:ext>
            </a:extLst>
          </p:cNvPr>
          <p:cNvSpPr>
            <a:spLocks noGrp="1"/>
          </p:cNvSpPr>
          <p:nvPr>
            <p:ph type="sldNum" sz="quarter" idx="12"/>
          </p:nvPr>
        </p:nvSpPr>
        <p:spPr>
          <a:xfrm>
            <a:off x="11087833" y="6310311"/>
            <a:ext cx="941294" cy="365125"/>
          </a:xfrm>
        </p:spPr>
        <p:txBody>
          <a:bodyPr/>
          <a:lstStyle/>
          <a:p>
            <a:fld id="{0541A908-6659-7B40-8DE6-3D5757BD4DC7}" type="slidenum">
              <a:rPr lang="en-US" smtClean="0"/>
              <a:t>‹#›</a:t>
            </a:fld>
            <a:endParaRPr lang="en-US" dirty="0"/>
          </a:p>
        </p:txBody>
      </p:sp>
      <p:sp>
        <p:nvSpPr>
          <p:cNvPr id="5" name="Text Placeholder 8">
            <a:extLst>
              <a:ext uri="{FF2B5EF4-FFF2-40B4-BE49-F238E27FC236}">
                <a16:creationId xmlns:a16="http://schemas.microsoft.com/office/drawing/2014/main" id="{C8E27472-95F9-43DE-B0A7-BCCB73E5F4BB}"/>
              </a:ext>
            </a:extLst>
          </p:cNvPr>
          <p:cNvSpPr>
            <a:spLocks noGrp="1"/>
          </p:cNvSpPr>
          <p:nvPr>
            <p:ph type="body" sz="quarter" idx="13" hasCustomPrompt="1"/>
          </p:nvPr>
        </p:nvSpPr>
        <p:spPr>
          <a:xfrm>
            <a:off x="553074" y="1207424"/>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800" kern="1200" noProof="0" dirty="0">
                <a:solidFill>
                  <a:schemeClr val="tx1"/>
                </a:solidFill>
                <a:latin typeface="Calibri" panose="020F0502020204030204" pitchFamily="34" charset="0"/>
                <a:ea typeface="Open Sans Light" panose="020B0306030504020204" pitchFamily="34" charset="0"/>
                <a:cs typeface="Calibri" panose="020F0502020204030204" pitchFamily="34" charset="0"/>
              </a:defRPr>
            </a:lvl1pPr>
          </a:lstStyle>
          <a:p>
            <a:pPr lvl="0"/>
            <a:r>
              <a:rPr lang="en-US" noProof="0"/>
              <a:t>Click to add subtitle</a:t>
            </a:r>
          </a:p>
        </p:txBody>
      </p:sp>
    </p:spTree>
    <p:extLst>
      <p:ext uri="{BB962C8B-B14F-4D97-AF65-F5344CB8AC3E}">
        <p14:creationId xmlns:p14="http://schemas.microsoft.com/office/powerpoint/2010/main" val="39038567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56A4436-35FE-4E3F-B0A4-CD02917683F8}"/>
              </a:ext>
            </a:extLst>
          </p:cNvPr>
          <p:cNvPicPr>
            <a:picLocks noChangeAspect="1"/>
          </p:cNvPicPr>
          <p:nvPr userDrawn="1"/>
        </p:nvPicPr>
        <p:blipFill>
          <a:blip r:embed="rId2"/>
          <a:srcRect/>
          <a:stretch/>
        </p:blipFill>
        <p:spPr>
          <a:xfrm>
            <a:off x="3268" y="6056"/>
            <a:ext cx="12198096" cy="6872420"/>
          </a:xfrm>
          <a:prstGeom prst="rect">
            <a:avLst/>
          </a:prstGeom>
        </p:spPr>
      </p:pic>
      <p:sp>
        <p:nvSpPr>
          <p:cNvPr id="2" name="Title 1">
            <a:extLst>
              <a:ext uri="{FF2B5EF4-FFF2-40B4-BE49-F238E27FC236}">
                <a16:creationId xmlns:a16="http://schemas.microsoft.com/office/drawing/2014/main" id="{DEBA16A2-6EAA-7E48-8934-8643AC740248}"/>
              </a:ext>
            </a:extLst>
          </p:cNvPr>
          <p:cNvSpPr>
            <a:spLocks noGrp="1"/>
          </p:cNvSpPr>
          <p:nvPr>
            <p:ph type="title"/>
          </p:nvPr>
        </p:nvSpPr>
        <p:spPr>
          <a:xfrm>
            <a:off x="7144283" y="401652"/>
            <a:ext cx="4683095" cy="3497995"/>
          </a:xfrm>
        </p:spPr>
        <p:txBody>
          <a:bodyPr anchor="b">
            <a:normAutofit/>
          </a:bodyPr>
          <a:lstStyle>
            <a:lvl1pPr algn="l" defTabSz="914400" rtl="0" eaLnBrk="1" latinLnBrk="0" hangingPunct="1">
              <a:lnSpc>
                <a:spcPct val="90000"/>
              </a:lnSpc>
              <a:spcBef>
                <a:spcPct val="0"/>
              </a:spcBef>
              <a:buNone/>
              <a:defRPr lang="en-US" sz="4000" b="1" kern="1200" dirty="0">
                <a:solidFill>
                  <a:schemeClr val="accent1">
                    <a:lumMod val="75000"/>
                    <a:lumOff val="25000"/>
                  </a:schemeClr>
                </a:solidFill>
                <a:latin typeface="Calibri" panose="020F0502020204030204" pitchFamily="34" charset="0"/>
                <a:ea typeface="+mj-ea"/>
                <a:cs typeface="Calibri" panose="020F0502020204030204" pitchFamily="34" charset="0"/>
              </a:defRPr>
            </a:lvl1pPr>
          </a:lstStyle>
          <a:p>
            <a:r>
              <a:rPr lang="en-US"/>
              <a:t>Click to edit Master title style</a:t>
            </a:r>
          </a:p>
        </p:txBody>
      </p:sp>
      <mc:AlternateContent xmlns:mc="http://schemas.openxmlformats.org/markup-compatibility/2006" xmlns:p14="http://schemas.microsoft.com/office/powerpoint/2010/main">
        <mc:Choice Requires="p14">
          <p:contentPart p14:bwMode="auto" r:id="rId3">
            <p14:nvContentPartPr>
              <p14:cNvPr id="17" name="Ink 16">
                <a:extLst>
                  <a:ext uri="{FF2B5EF4-FFF2-40B4-BE49-F238E27FC236}">
                    <a16:creationId xmlns:a16="http://schemas.microsoft.com/office/drawing/2014/main" id="{558B149D-13AD-F746-9DCC-C840CE44A125}"/>
                  </a:ext>
                </a:extLst>
              </p14:cNvPr>
              <p14:cNvContentPartPr/>
              <p14:nvPr userDrawn="1"/>
            </p14:nvContentPartPr>
            <p14:xfrm>
              <a:off x="26788" y="4913"/>
              <a:ext cx="360" cy="360"/>
            </p14:xfrm>
          </p:contentPart>
        </mc:Choice>
        <mc:Fallback xmlns="">
          <p:pic>
            <p:nvPicPr>
              <p:cNvPr id="17" name="Ink 16">
                <a:extLst>
                  <a:ext uri="{FF2B5EF4-FFF2-40B4-BE49-F238E27FC236}">
                    <a16:creationId xmlns:a16="http://schemas.microsoft.com/office/drawing/2014/main" id="{558B149D-13AD-F746-9DCC-C840CE44A125}"/>
                  </a:ext>
                </a:extLst>
              </p:cNvPr>
              <p:cNvPicPr/>
              <p:nvPr/>
            </p:nvPicPr>
            <p:blipFill>
              <a:blip r:embed="rId4"/>
              <a:stretch>
                <a:fillRect/>
              </a:stretch>
            </p:blipFill>
            <p:spPr>
              <a:xfrm>
                <a:off x="17788" y="-408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Ink 17">
                <a:extLst>
                  <a:ext uri="{FF2B5EF4-FFF2-40B4-BE49-F238E27FC236}">
                    <a16:creationId xmlns:a16="http://schemas.microsoft.com/office/drawing/2014/main" id="{B75FBD40-21F7-7C4F-9B82-B53BC5F3A6BC}"/>
                  </a:ext>
                </a:extLst>
              </p14:cNvPr>
              <p14:cNvContentPartPr/>
              <p14:nvPr userDrawn="1"/>
            </p14:nvContentPartPr>
            <p14:xfrm>
              <a:off x="4026748" y="233"/>
              <a:ext cx="360" cy="360"/>
            </p14:xfrm>
          </p:contentPart>
        </mc:Choice>
        <mc:Fallback xmlns="">
          <p:pic>
            <p:nvPicPr>
              <p:cNvPr id="18" name="Ink 17">
                <a:extLst>
                  <a:ext uri="{FF2B5EF4-FFF2-40B4-BE49-F238E27FC236}">
                    <a16:creationId xmlns:a16="http://schemas.microsoft.com/office/drawing/2014/main" id="{B75FBD40-21F7-7C4F-9B82-B53BC5F3A6BC}"/>
                  </a:ext>
                </a:extLst>
              </p:cNvPr>
              <p:cNvPicPr/>
              <p:nvPr/>
            </p:nvPicPr>
            <p:blipFill>
              <a:blip r:embed="rId4"/>
              <a:stretch>
                <a:fillRect/>
              </a:stretch>
            </p:blipFill>
            <p:spPr>
              <a:xfrm>
                <a:off x="4017748" y="-8767"/>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1100D99D-DDA0-964A-89C9-37B0B68F3417}"/>
                  </a:ext>
                </a:extLst>
              </p14:cNvPr>
              <p14:cNvContentPartPr/>
              <p14:nvPr userDrawn="1"/>
            </p14:nvContentPartPr>
            <p14:xfrm>
              <a:off x="2308828" y="6854273"/>
              <a:ext cx="360" cy="360"/>
            </p14:xfrm>
          </p:contentPart>
        </mc:Choice>
        <mc:Fallback xmlns="">
          <p:pic>
            <p:nvPicPr>
              <p:cNvPr id="19" name="Ink 18">
                <a:extLst>
                  <a:ext uri="{FF2B5EF4-FFF2-40B4-BE49-F238E27FC236}">
                    <a16:creationId xmlns:a16="http://schemas.microsoft.com/office/drawing/2014/main" id="{1100D99D-DDA0-964A-89C9-37B0B68F3417}"/>
                  </a:ext>
                </a:extLst>
              </p:cNvPr>
              <p:cNvPicPr/>
              <p:nvPr/>
            </p:nvPicPr>
            <p:blipFill>
              <a:blip r:embed="rId4"/>
              <a:stretch>
                <a:fillRect/>
              </a:stretch>
            </p:blipFill>
            <p:spPr>
              <a:xfrm>
                <a:off x="2299828" y="684527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0" name="Ink 19">
                <a:extLst>
                  <a:ext uri="{FF2B5EF4-FFF2-40B4-BE49-F238E27FC236}">
                    <a16:creationId xmlns:a16="http://schemas.microsoft.com/office/drawing/2014/main" id="{248DE620-1108-9A45-965F-6AEBE826401F}"/>
                  </a:ext>
                </a:extLst>
              </p14:cNvPr>
              <p14:cNvContentPartPr/>
              <p14:nvPr userDrawn="1"/>
            </p14:nvContentPartPr>
            <p14:xfrm>
              <a:off x="-20732" y="6897113"/>
              <a:ext cx="360" cy="360"/>
            </p14:xfrm>
          </p:contentPart>
        </mc:Choice>
        <mc:Fallback xmlns="">
          <p:pic>
            <p:nvPicPr>
              <p:cNvPr id="20" name="Ink 19">
                <a:extLst>
                  <a:ext uri="{FF2B5EF4-FFF2-40B4-BE49-F238E27FC236}">
                    <a16:creationId xmlns:a16="http://schemas.microsoft.com/office/drawing/2014/main" id="{248DE620-1108-9A45-965F-6AEBE826401F}"/>
                  </a:ext>
                </a:extLst>
              </p:cNvPr>
              <p:cNvPicPr/>
              <p:nvPr/>
            </p:nvPicPr>
            <p:blipFill>
              <a:blip r:embed="rId4"/>
              <a:stretch>
                <a:fillRect/>
              </a:stretch>
            </p:blipFill>
            <p:spPr>
              <a:xfrm>
                <a:off x="-29732" y="6888113"/>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1" name="Ink 20">
                <a:extLst>
                  <a:ext uri="{FF2B5EF4-FFF2-40B4-BE49-F238E27FC236}">
                    <a16:creationId xmlns:a16="http://schemas.microsoft.com/office/drawing/2014/main" id="{84B0DFDA-CA37-0544-8135-57D0622A9C1F}"/>
                  </a:ext>
                </a:extLst>
              </p14:cNvPr>
              <p14:cNvContentPartPr/>
              <p14:nvPr userDrawn="1"/>
            </p14:nvContentPartPr>
            <p14:xfrm>
              <a:off x="5675" y="35153"/>
              <a:ext cx="360" cy="360"/>
            </p14:xfrm>
          </p:contentPart>
        </mc:Choice>
        <mc:Fallback xmlns="">
          <p:pic>
            <p:nvPicPr>
              <p:cNvPr id="21" name="Ink 20">
                <a:extLst>
                  <a:ext uri="{FF2B5EF4-FFF2-40B4-BE49-F238E27FC236}">
                    <a16:creationId xmlns:a16="http://schemas.microsoft.com/office/drawing/2014/main" id="{84B0DFDA-CA37-0544-8135-57D0622A9C1F}"/>
                  </a:ext>
                </a:extLst>
              </p:cNvPr>
              <p:cNvPicPr/>
              <p:nvPr/>
            </p:nvPicPr>
            <p:blipFill>
              <a:blip r:embed="rId4"/>
              <a:stretch>
                <a:fillRect/>
              </a:stretch>
            </p:blipFill>
            <p:spPr>
              <a:xfrm>
                <a:off x="-3325" y="26153"/>
                <a:ext cx="18000" cy="18000"/>
              </a:xfrm>
              <a:prstGeom prst="rect">
                <a:avLst/>
              </a:prstGeom>
            </p:spPr>
          </p:pic>
        </mc:Fallback>
      </mc:AlternateContent>
      <p:grpSp>
        <p:nvGrpSpPr>
          <p:cNvPr id="13" name="Group 12">
            <a:extLst>
              <a:ext uri="{FF2B5EF4-FFF2-40B4-BE49-F238E27FC236}">
                <a16:creationId xmlns:a16="http://schemas.microsoft.com/office/drawing/2014/main" id="{75042045-8DAD-5E47-AD3A-14AFB3AF06B6}"/>
              </a:ext>
            </a:extLst>
          </p:cNvPr>
          <p:cNvGrpSpPr/>
          <p:nvPr userDrawn="1"/>
        </p:nvGrpSpPr>
        <p:grpSpPr>
          <a:xfrm>
            <a:off x="9450569" y="5794513"/>
            <a:ext cx="2553172" cy="474947"/>
            <a:chOff x="9982199" y="6311900"/>
            <a:chExt cx="2449410" cy="455646"/>
          </a:xfrm>
        </p:grpSpPr>
        <p:pic>
          <p:nvPicPr>
            <p:cNvPr id="14" name="Picture 13">
              <a:extLst>
                <a:ext uri="{FF2B5EF4-FFF2-40B4-BE49-F238E27FC236}">
                  <a16:creationId xmlns:a16="http://schemas.microsoft.com/office/drawing/2014/main" id="{E2D9DF38-7680-424B-BD3A-1F6DD8E7BDAC}"/>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72002"/>
            <a:stretch/>
          </p:blipFill>
          <p:spPr>
            <a:xfrm>
              <a:off x="9982199" y="6311900"/>
              <a:ext cx="527463" cy="455646"/>
            </a:xfrm>
            <a:prstGeom prst="rect">
              <a:avLst/>
            </a:prstGeom>
          </p:spPr>
        </p:pic>
        <p:pic>
          <p:nvPicPr>
            <p:cNvPr id="15" name="Picture 14">
              <a:extLst>
                <a:ext uri="{FF2B5EF4-FFF2-40B4-BE49-F238E27FC236}">
                  <a16:creationId xmlns:a16="http://schemas.microsoft.com/office/drawing/2014/main" id="{A8D42E7B-DB12-0248-99E5-BF029AB0411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547688" y="6395024"/>
              <a:ext cx="1883921" cy="289398"/>
            </a:xfrm>
            <a:prstGeom prst="rect">
              <a:avLst/>
            </a:prstGeom>
          </p:spPr>
        </p:pic>
      </p:grpSp>
      <p:sp>
        <p:nvSpPr>
          <p:cNvPr id="22" name="Slide Number Placeholder 5">
            <a:extLst>
              <a:ext uri="{FF2B5EF4-FFF2-40B4-BE49-F238E27FC236}">
                <a16:creationId xmlns:a16="http://schemas.microsoft.com/office/drawing/2014/main" id="{DA83BE46-974A-4350-8677-6BC4309D8710}"/>
              </a:ext>
            </a:extLst>
          </p:cNvPr>
          <p:cNvSpPr>
            <a:spLocks noGrp="1"/>
          </p:cNvSpPr>
          <p:nvPr>
            <p:ph type="sldNum" sz="quarter" idx="12"/>
          </p:nvPr>
        </p:nvSpPr>
        <p:spPr>
          <a:xfrm>
            <a:off x="11087833" y="6310311"/>
            <a:ext cx="941294" cy="365125"/>
          </a:xfrm>
        </p:spPr>
        <p:txBody>
          <a:bodyPr/>
          <a:lstStyle/>
          <a:p>
            <a:fld id="{0541A908-6659-7B40-8DE6-3D5757BD4DC7}" type="slidenum">
              <a:rPr lang="en-US" smtClean="0"/>
              <a:t>‹#›</a:t>
            </a:fld>
            <a:endParaRPr lang="en-US" dirty="0"/>
          </a:p>
        </p:txBody>
      </p:sp>
    </p:spTree>
    <p:extLst>
      <p:ext uri="{BB962C8B-B14F-4D97-AF65-F5344CB8AC3E}">
        <p14:creationId xmlns:p14="http://schemas.microsoft.com/office/powerpoint/2010/main" val="21579530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new title bgd large copy.jpg"/>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21166" y="0"/>
            <a:ext cx="12213167" cy="6858000"/>
          </a:xfrm>
          <a:prstGeom prst="rect">
            <a:avLst/>
          </a:prstGeom>
        </p:spPr>
      </p:pic>
      <p:sp>
        <p:nvSpPr>
          <p:cNvPr id="10" name="Rectangle 45"/>
          <p:cNvSpPr>
            <a:spLocks noChangeArrowheads="1"/>
          </p:cNvSpPr>
          <p:nvPr userDrawn="1"/>
        </p:nvSpPr>
        <p:spPr bwMode="auto">
          <a:xfrm>
            <a:off x="-9331" y="0"/>
            <a:ext cx="12213168" cy="152400"/>
          </a:xfrm>
          <a:prstGeom prst="rect">
            <a:avLst/>
          </a:prstGeom>
          <a:solidFill>
            <a:srgbClr val="CC0000"/>
          </a:solidFill>
          <a:ln w="9525">
            <a:noFill/>
            <a:miter lim="800000"/>
            <a:headEnd/>
            <a:tailEnd/>
          </a:ln>
          <a:effectLst/>
        </p:spPr>
        <p:txBody>
          <a:bodyPr wrap="none" anchor="ctr"/>
          <a:lstStyle/>
          <a:p>
            <a:pPr>
              <a:defRPr/>
            </a:pPr>
            <a:endParaRPr lang="en-US" sz="1800" dirty="0">
              <a:latin typeface="Arial"/>
            </a:endParaRPr>
          </a:p>
        </p:txBody>
      </p:sp>
      <p:sp>
        <p:nvSpPr>
          <p:cNvPr id="11" name="Rectangle 3"/>
          <p:cNvSpPr>
            <a:spLocks noGrp="1" noChangeArrowheads="1"/>
          </p:cNvSpPr>
          <p:nvPr>
            <p:ph type="subTitle" idx="1" hasCustomPrompt="1"/>
          </p:nvPr>
        </p:nvSpPr>
        <p:spPr>
          <a:xfrm>
            <a:off x="1525058" y="381000"/>
            <a:ext cx="9099551" cy="1822450"/>
          </a:xfrm>
          <a:prstGeom prst="rect">
            <a:avLst/>
          </a:prstGeom>
        </p:spPr>
        <p:txBody>
          <a:bodyPr anchor="ctr"/>
          <a:lstStyle>
            <a:lvl1pPr algn="ctr">
              <a:buFontTx/>
              <a:buNone/>
              <a:defRPr sz="3200" baseline="0">
                <a:solidFill>
                  <a:schemeClr val="bg1"/>
                </a:solidFill>
              </a:defRPr>
            </a:lvl1pPr>
          </a:lstStyle>
          <a:p>
            <a:r>
              <a:rPr lang="en-US" dirty="0"/>
              <a:t>Click to add title</a:t>
            </a:r>
          </a:p>
        </p:txBody>
      </p:sp>
      <p:pic>
        <p:nvPicPr>
          <p:cNvPr id="2" name="Pictur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52204" y="6224522"/>
            <a:ext cx="2525504" cy="441614"/>
          </a:xfrm>
          <a:prstGeom prst="rect">
            <a:avLst/>
          </a:prstGeom>
        </p:spPr>
      </p:pic>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40930" y="6006581"/>
            <a:ext cx="924388" cy="699537"/>
          </a:xfrm>
          <a:prstGeom prst="rect">
            <a:avLst/>
          </a:prstGeom>
        </p:spPr>
      </p:pic>
    </p:spTree>
    <p:extLst>
      <p:ext uri="{BB962C8B-B14F-4D97-AF65-F5344CB8AC3E}">
        <p14:creationId xmlns:p14="http://schemas.microsoft.com/office/powerpoint/2010/main" val="6853694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2pPr>
              <a:buClr>
                <a:srgbClr val="575A5D"/>
              </a:buClr>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8"/>
          <p:cNvSpPr>
            <a:spLocks noGrp="1" noChangeArrowheads="1"/>
          </p:cNvSpPr>
          <p:nvPr>
            <p:ph type="sldNum" sz="quarter" idx="4"/>
          </p:nvPr>
        </p:nvSpPr>
        <p:spPr bwMode="auto">
          <a:xfrm>
            <a:off x="643466" y="6384925"/>
            <a:ext cx="778933"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Arial" charset="0"/>
                <a:ea typeface="ＭＳ Ｐゴシック" pitchFamily="48" charset="-128"/>
                <a:cs typeface="+mn-cs"/>
              </a:defRPr>
            </a:lvl1pPr>
          </a:lstStyle>
          <a:p>
            <a:pPr>
              <a:defRPr/>
            </a:pPr>
            <a:fld id="{49C0EE74-1F2C-4D2D-91EC-B282DFC749DA}" type="slidenum">
              <a:rPr lang="en-US" smtClean="0"/>
              <a:pPr>
                <a:defRPr/>
              </a:pPr>
              <a:t>‹#›</a:t>
            </a:fld>
            <a:endParaRPr lang="en-US" dirty="0"/>
          </a:p>
        </p:txBody>
      </p:sp>
      <p:sp>
        <p:nvSpPr>
          <p:cNvPr id="9" name="Rectangle 36"/>
          <p:cNvSpPr>
            <a:spLocks noGrp="1" noChangeArrowheads="1"/>
          </p:cNvSpPr>
          <p:nvPr>
            <p:ph type="title" hasCustomPrompt="1"/>
          </p:nvPr>
        </p:nvSpPr>
        <p:spPr bwMode="auto">
          <a:xfrm>
            <a:off x="562274" y="144464"/>
            <a:ext cx="11059583" cy="846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add title</a:t>
            </a:r>
          </a:p>
        </p:txBody>
      </p:sp>
    </p:spTree>
    <p:extLst>
      <p:ext uri="{BB962C8B-B14F-4D97-AF65-F5344CB8AC3E}">
        <p14:creationId xmlns:p14="http://schemas.microsoft.com/office/powerpoint/2010/main" val="11136343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9C0EE74-1F2C-4D2D-91EC-B282DFC749DA}" type="slidenum">
              <a:rPr lang="en-US" smtClean="0"/>
              <a:pPr>
                <a:defRPr/>
              </a:pPr>
              <a:t>‹#›</a:t>
            </a:fld>
            <a:endParaRPr lang="en-US" dirty="0"/>
          </a:p>
        </p:txBody>
      </p:sp>
      <p:sp>
        <p:nvSpPr>
          <p:cNvPr id="4" name="Title 3"/>
          <p:cNvSpPr>
            <a:spLocks noGrp="1"/>
          </p:cNvSpPr>
          <p:nvPr>
            <p:ph type="title" hasCustomPrompt="1"/>
          </p:nvPr>
        </p:nvSpPr>
        <p:spPr>
          <a:xfrm>
            <a:off x="563033" y="144464"/>
            <a:ext cx="11059584" cy="846137"/>
          </a:xfrm>
        </p:spPr>
        <p:txBody>
          <a:bodyPr/>
          <a:lstStyle/>
          <a:p>
            <a:r>
              <a:rPr lang="en-US" dirty="0"/>
              <a:t>Click to add title</a:t>
            </a:r>
          </a:p>
        </p:txBody>
      </p:sp>
      <p:sp>
        <p:nvSpPr>
          <p:cNvPr id="6" name="Picture Placeholder 5"/>
          <p:cNvSpPr>
            <a:spLocks noGrp="1"/>
          </p:cNvSpPr>
          <p:nvPr>
            <p:ph type="pic" sz="quarter" idx="11"/>
          </p:nvPr>
        </p:nvSpPr>
        <p:spPr>
          <a:xfrm>
            <a:off x="643467" y="1357313"/>
            <a:ext cx="10979151" cy="4367212"/>
          </a:xfrm>
        </p:spPr>
        <p:txBody>
          <a:bodyPr/>
          <a:lstStyle>
            <a:lvl1pPr>
              <a:buFontTx/>
              <a:buNone/>
              <a:defRPr/>
            </a:lvl1pPr>
          </a:lstStyle>
          <a:p>
            <a:endParaRPr lang="en-US" dirty="0"/>
          </a:p>
        </p:txBody>
      </p:sp>
      <p:sp>
        <p:nvSpPr>
          <p:cNvPr id="8" name="Text Placeholder 7"/>
          <p:cNvSpPr>
            <a:spLocks noGrp="1"/>
          </p:cNvSpPr>
          <p:nvPr>
            <p:ph type="body" sz="quarter" idx="12"/>
          </p:nvPr>
        </p:nvSpPr>
        <p:spPr>
          <a:xfrm>
            <a:off x="643467" y="5854701"/>
            <a:ext cx="10979151" cy="295275"/>
          </a:xfrm>
        </p:spPr>
        <p:txBody>
          <a:bodyPr>
            <a:noAutofit/>
          </a:bodyPr>
          <a:lstStyle>
            <a:lvl1pPr>
              <a:buFontTx/>
              <a:buNone/>
              <a:defRPr sz="1400"/>
            </a:lvl1pPr>
            <a:lvl2pPr>
              <a:defRPr sz="1400"/>
            </a:lvl2pPr>
            <a:lvl3pPr>
              <a:defRPr sz="1400"/>
            </a:lvl3pPr>
            <a:lvl4pPr>
              <a:defRPr sz="1400"/>
            </a:lvl4pPr>
            <a:lvl5pPr>
              <a:defRPr sz="1400"/>
            </a:lvl5pPr>
          </a:lstStyle>
          <a:p>
            <a:pPr lvl="0"/>
            <a:endParaRPr lang="en-US" dirty="0"/>
          </a:p>
        </p:txBody>
      </p:sp>
    </p:spTree>
    <p:extLst>
      <p:ext uri="{BB962C8B-B14F-4D97-AF65-F5344CB8AC3E}">
        <p14:creationId xmlns:p14="http://schemas.microsoft.com/office/powerpoint/2010/main" val="19377244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8"/>
          <p:cNvSpPr>
            <a:spLocks noGrp="1" noChangeArrowheads="1"/>
          </p:cNvSpPr>
          <p:nvPr>
            <p:ph type="sldNum" sz="quarter" idx="10"/>
          </p:nvPr>
        </p:nvSpPr>
        <p:spPr>
          <a:ln/>
        </p:spPr>
        <p:txBody>
          <a:bodyPr/>
          <a:lstStyle>
            <a:lvl1pPr>
              <a:defRPr/>
            </a:lvl1pPr>
          </a:lstStyle>
          <a:p>
            <a:pPr>
              <a:defRPr/>
            </a:pPr>
            <a:fld id="{2A4F199F-5620-4BF4-87B3-75C3427C29EB}" type="slidenum">
              <a:rPr lang="en-US"/>
              <a:pPr>
                <a:defRPr/>
              </a:pPr>
              <a:t>‹#›</a:t>
            </a:fld>
            <a:endParaRPr lang="en-US" dirty="0"/>
          </a:p>
        </p:txBody>
      </p:sp>
    </p:spTree>
    <p:extLst>
      <p:ext uri="{BB962C8B-B14F-4D97-AF65-F5344CB8AC3E}">
        <p14:creationId xmlns:p14="http://schemas.microsoft.com/office/powerpoint/2010/main" val="24797597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8"/>
          <p:cNvSpPr>
            <a:spLocks noGrp="1" noChangeArrowheads="1"/>
          </p:cNvSpPr>
          <p:nvPr>
            <p:ph type="sldNum" sz="quarter" idx="10"/>
          </p:nvPr>
        </p:nvSpPr>
        <p:spPr>
          <a:ln/>
        </p:spPr>
        <p:txBody>
          <a:bodyPr/>
          <a:lstStyle>
            <a:lvl1pPr>
              <a:defRPr/>
            </a:lvl1pPr>
          </a:lstStyle>
          <a:p>
            <a:pPr>
              <a:defRPr/>
            </a:pPr>
            <a:fld id="{704163BB-A9E4-45FA-A154-B7168CE68608}" type="slidenum">
              <a:rPr lang="en-US"/>
              <a:pPr>
                <a:defRPr/>
              </a:pPr>
              <a:t>‹#›</a:t>
            </a:fld>
            <a:endParaRPr lang="en-US" dirty="0"/>
          </a:p>
        </p:txBody>
      </p:sp>
    </p:spTree>
    <p:extLst>
      <p:ext uri="{BB962C8B-B14F-4D97-AF65-F5344CB8AC3E}">
        <p14:creationId xmlns:p14="http://schemas.microsoft.com/office/powerpoint/2010/main" val="7094148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51613" y="196347"/>
            <a:ext cx="10972800" cy="72573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8"/>
          <p:cNvSpPr>
            <a:spLocks noGrp="1" noChangeArrowheads="1"/>
          </p:cNvSpPr>
          <p:nvPr>
            <p:ph type="sldNum" sz="quarter" idx="10"/>
          </p:nvPr>
        </p:nvSpPr>
        <p:spPr>
          <a:ln/>
        </p:spPr>
        <p:txBody>
          <a:bodyPr/>
          <a:lstStyle>
            <a:lvl1pPr>
              <a:defRPr/>
            </a:lvl1pPr>
          </a:lstStyle>
          <a:p>
            <a:pPr>
              <a:defRPr/>
            </a:pPr>
            <a:fld id="{50330698-E3C1-4D28-AAE8-F64A5063BE0D}" type="slidenum">
              <a:rPr lang="en-US"/>
              <a:pPr>
                <a:defRPr/>
              </a:pPr>
              <a:t>‹#›</a:t>
            </a:fld>
            <a:endParaRPr lang="en-US" dirty="0"/>
          </a:p>
        </p:txBody>
      </p:sp>
    </p:spTree>
    <p:extLst>
      <p:ext uri="{BB962C8B-B14F-4D97-AF65-F5344CB8AC3E}">
        <p14:creationId xmlns:p14="http://schemas.microsoft.com/office/powerpoint/2010/main" val="36074778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28"/>
          <p:cNvSpPr>
            <a:spLocks noGrp="1" noChangeArrowheads="1"/>
          </p:cNvSpPr>
          <p:nvPr>
            <p:ph type="sldNum" sz="quarter" idx="10"/>
          </p:nvPr>
        </p:nvSpPr>
        <p:spPr>
          <a:ln/>
        </p:spPr>
        <p:txBody>
          <a:bodyPr/>
          <a:lstStyle>
            <a:lvl1pPr>
              <a:defRPr/>
            </a:lvl1pPr>
          </a:lstStyle>
          <a:p>
            <a:pPr>
              <a:defRPr/>
            </a:pPr>
            <a:fld id="{87A42AFF-E73B-487B-9783-10FFC85EF676}" type="slidenum">
              <a:rPr lang="en-US"/>
              <a:pPr>
                <a:defRPr/>
              </a:pPr>
              <a:t>‹#›</a:t>
            </a:fld>
            <a:endParaRPr lang="en-US" dirty="0"/>
          </a:p>
        </p:txBody>
      </p:sp>
    </p:spTree>
    <p:extLst>
      <p:ext uri="{BB962C8B-B14F-4D97-AF65-F5344CB8AC3E}">
        <p14:creationId xmlns:p14="http://schemas.microsoft.com/office/powerpoint/2010/main" val="3478766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8"/>
          <p:cNvSpPr>
            <a:spLocks noGrp="1" noChangeArrowheads="1"/>
          </p:cNvSpPr>
          <p:nvPr>
            <p:ph type="sldNum" sz="quarter" idx="10"/>
          </p:nvPr>
        </p:nvSpPr>
        <p:spPr>
          <a:xfrm>
            <a:off x="643466" y="6384925"/>
            <a:ext cx="778933" cy="374650"/>
          </a:xfrm>
          <a:prstGeom prst="rect">
            <a:avLst/>
          </a:prstGeom>
          <a:ln/>
        </p:spPr>
        <p:txBody>
          <a:bodyPr/>
          <a:lstStyle>
            <a:lvl1pPr>
              <a:defRPr/>
            </a:lvl1pPr>
          </a:lstStyle>
          <a:p>
            <a:pPr>
              <a:defRPr/>
            </a:pPr>
            <a:fld id="{704163BB-A9E4-45FA-A154-B7168CE68608}" type="slidenum">
              <a:rPr lang="en-US" smtClean="0"/>
              <a:pPr>
                <a:defRPr/>
              </a:pPr>
              <a:t>‹#›</a:t>
            </a:fld>
            <a:endParaRPr lang="en-US" dirty="0"/>
          </a:p>
        </p:txBody>
      </p:sp>
    </p:spTree>
    <p:extLst>
      <p:ext uri="{BB962C8B-B14F-4D97-AF65-F5344CB8AC3E}">
        <p14:creationId xmlns:p14="http://schemas.microsoft.com/office/powerpoint/2010/main" val="12674078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8"/>
          <p:cNvSpPr>
            <a:spLocks noGrp="1" noChangeArrowheads="1"/>
          </p:cNvSpPr>
          <p:nvPr>
            <p:ph type="sldNum" sz="quarter" idx="10"/>
          </p:nvPr>
        </p:nvSpPr>
        <p:spPr>
          <a:ln/>
        </p:spPr>
        <p:txBody>
          <a:bodyPr/>
          <a:lstStyle>
            <a:lvl1pPr>
              <a:defRPr/>
            </a:lvl1pPr>
          </a:lstStyle>
          <a:p>
            <a:pPr>
              <a:defRPr/>
            </a:pPr>
            <a:fld id="{F06DED65-1D12-479A-8F23-EE0EEE44FA49}" type="slidenum">
              <a:rPr lang="en-US"/>
              <a:pPr>
                <a:defRPr/>
              </a:pPr>
              <a:t>‹#›</a:t>
            </a:fld>
            <a:endParaRPr lang="en-US" dirty="0"/>
          </a:p>
        </p:txBody>
      </p:sp>
    </p:spTree>
    <p:extLst>
      <p:ext uri="{BB962C8B-B14F-4D97-AF65-F5344CB8AC3E}">
        <p14:creationId xmlns:p14="http://schemas.microsoft.com/office/powerpoint/2010/main" val="3285589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252642"/>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1252643"/>
            <a:ext cx="6815667" cy="48735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566177"/>
            <a:ext cx="4011084" cy="355998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8"/>
          <p:cNvSpPr>
            <a:spLocks noGrp="1" noChangeArrowheads="1"/>
          </p:cNvSpPr>
          <p:nvPr>
            <p:ph type="sldNum" sz="quarter" idx="10"/>
          </p:nvPr>
        </p:nvSpPr>
        <p:spPr>
          <a:ln/>
        </p:spPr>
        <p:txBody>
          <a:bodyPr/>
          <a:lstStyle>
            <a:lvl1pPr>
              <a:defRPr/>
            </a:lvl1pPr>
          </a:lstStyle>
          <a:p>
            <a:pPr>
              <a:defRPr/>
            </a:pPr>
            <a:fld id="{0C82D15B-4040-4AA2-96A9-33723CFC8967}" type="slidenum">
              <a:rPr lang="en-US"/>
              <a:pPr>
                <a:defRPr/>
              </a:pPr>
              <a:t>‹#›</a:t>
            </a:fld>
            <a:endParaRPr lang="en-US" dirty="0"/>
          </a:p>
        </p:txBody>
      </p:sp>
    </p:spTree>
    <p:extLst>
      <p:ext uri="{BB962C8B-B14F-4D97-AF65-F5344CB8AC3E}">
        <p14:creationId xmlns:p14="http://schemas.microsoft.com/office/powerpoint/2010/main" val="14794233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8" name="Slide Number Placeholder 2"/>
          <p:cNvSpPr>
            <a:spLocks noGrp="1"/>
          </p:cNvSpPr>
          <p:nvPr>
            <p:ph type="sldNum" sz="quarter" idx="10"/>
          </p:nvPr>
        </p:nvSpPr>
        <p:spPr>
          <a:xfrm>
            <a:off x="643466" y="6384925"/>
            <a:ext cx="778933" cy="374650"/>
          </a:xfrm>
        </p:spPr>
        <p:txBody>
          <a:bodyPr/>
          <a:lstStyle/>
          <a:p>
            <a:pPr>
              <a:defRPr/>
            </a:pPr>
            <a:fld id="{49C0EE74-1F2C-4D2D-91EC-B282DFC749DA}" type="slidenum">
              <a:rPr lang="en-US" smtClean="0"/>
              <a:pPr>
                <a:defRPr/>
              </a:pPr>
              <a:t>‹#›</a:t>
            </a:fld>
            <a:endParaRPr lang="en-US" dirty="0"/>
          </a:p>
        </p:txBody>
      </p:sp>
      <p:pic>
        <p:nvPicPr>
          <p:cNvPr id="10" name="Picture 9" descr="new bgd lrg copy.jpg"/>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0" y="0"/>
            <a:ext cx="12192000" cy="6858000"/>
          </a:xfrm>
          <a:prstGeom prst="rect">
            <a:avLst/>
          </a:prstGeom>
        </p:spPr>
      </p:pic>
      <p:pic>
        <p:nvPicPr>
          <p:cNvPr id="12" name="Picture 15" descr="DHHS Logo"/>
          <p:cNvPicPr>
            <a:picLocks noChangeAspect="1" noChangeArrowheads="1"/>
          </p:cNvPicPr>
          <p:nvPr userDrawn="1"/>
        </p:nvPicPr>
        <p:blipFill>
          <a:blip r:embed="rId4"/>
          <a:srcRect/>
          <a:stretch>
            <a:fillRect/>
          </a:stretch>
        </p:blipFill>
        <p:spPr bwMode="auto">
          <a:xfrm>
            <a:off x="4225769" y="3958755"/>
            <a:ext cx="1117539" cy="838156"/>
          </a:xfrm>
          <a:prstGeom prst="rect">
            <a:avLst/>
          </a:prstGeom>
          <a:noFill/>
          <a:ln w="9525">
            <a:noFill/>
            <a:miter lim="800000"/>
            <a:headEnd/>
            <a:tailEnd/>
          </a:ln>
        </p:spPr>
      </p:pic>
      <p:sp>
        <p:nvSpPr>
          <p:cNvPr id="14" name="Rectangle 45"/>
          <p:cNvSpPr>
            <a:spLocks noChangeArrowheads="1"/>
          </p:cNvSpPr>
          <p:nvPr userDrawn="1"/>
        </p:nvSpPr>
        <p:spPr bwMode="auto">
          <a:xfrm>
            <a:off x="0" y="0"/>
            <a:ext cx="12192000" cy="152400"/>
          </a:xfrm>
          <a:prstGeom prst="rect">
            <a:avLst/>
          </a:prstGeom>
          <a:solidFill>
            <a:srgbClr val="CC0000"/>
          </a:solidFill>
          <a:ln w="9525">
            <a:noFill/>
            <a:miter lim="800000"/>
            <a:headEnd/>
            <a:tailEnd/>
          </a:ln>
          <a:effectLst/>
        </p:spPr>
        <p:txBody>
          <a:bodyPr wrap="none" anchor="ctr"/>
          <a:lstStyle/>
          <a:p>
            <a:pPr>
              <a:defRPr/>
            </a:pPr>
            <a:endParaRPr lang="en-US" sz="1800" dirty="0">
              <a:latin typeface="Arial"/>
            </a:endParaRPr>
          </a:p>
        </p:txBody>
      </p:sp>
      <p:pic>
        <p:nvPicPr>
          <p:cNvPr id="2" name="Picture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59094" y="4098036"/>
            <a:ext cx="3200207" cy="559594"/>
          </a:xfrm>
          <a:prstGeom prst="rect">
            <a:avLst/>
          </a:prstGeom>
        </p:spPr>
      </p:pic>
    </p:spTree>
    <p:extLst>
      <p:ext uri="{BB962C8B-B14F-4D97-AF65-F5344CB8AC3E}">
        <p14:creationId xmlns:p14="http://schemas.microsoft.com/office/powerpoint/2010/main" val="4087111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51613" y="196347"/>
            <a:ext cx="10972800" cy="72573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8"/>
          <p:cNvSpPr>
            <a:spLocks noGrp="1" noChangeArrowheads="1"/>
          </p:cNvSpPr>
          <p:nvPr>
            <p:ph type="sldNum" sz="quarter" idx="10"/>
          </p:nvPr>
        </p:nvSpPr>
        <p:spPr>
          <a:xfrm>
            <a:off x="643466" y="6384925"/>
            <a:ext cx="778933" cy="374650"/>
          </a:xfrm>
          <a:prstGeom prst="rect">
            <a:avLst/>
          </a:prstGeom>
          <a:ln/>
        </p:spPr>
        <p:txBody>
          <a:bodyPr/>
          <a:lstStyle>
            <a:lvl1pPr>
              <a:defRPr/>
            </a:lvl1pPr>
          </a:lstStyle>
          <a:p>
            <a:pPr>
              <a:defRPr/>
            </a:pPr>
            <a:fld id="{50330698-E3C1-4D28-AAE8-F64A5063BE0D}" type="slidenum">
              <a:rPr lang="en-US" smtClean="0"/>
              <a:pPr>
                <a:defRPr/>
              </a:pPr>
              <a:t>‹#›</a:t>
            </a:fld>
            <a:endParaRPr lang="en-US" dirty="0"/>
          </a:p>
        </p:txBody>
      </p:sp>
    </p:spTree>
    <p:extLst>
      <p:ext uri="{BB962C8B-B14F-4D97-AF65-F5344CB8AC3E}">
        <p14:creationId xmlns:p14="http://schemas.microsoft.com/office/powerpoint/2010/main" val="3905798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28"/>
          <p:cNvSpPr>
            <a:spLocks noGrp="1" noChangeArrowheads="1"/>
          </p:cNvSpPr>
          <p:nvPr>
            <p:ph type="sldNum" sz="quarter" idx="10"/>
          </p:nvPr>
        </p:nvSpPr>
        <p:spPr>
          <a:xfrm>
            <a:off x="643466" y="6384925"/>
            <a:ext cx="778933" cy="374650"/>
          </a:xfrm>
          <a:prstGeom prst="rect">
            <a:avLst/>
          </a:prstGeom>
          <a:ln/>
        </p:spPr>
        <p:txBody>
          <a:bodyPr/>
          <a:lstStyle>
            <a:lvl1pPr>
              <a:defRPr/>
            </a:lvl1pPr>
          </a:lstStyle>
          <a:p>
            <a:pPr>
              <a:defRPr/>
            </a:pPr>
            <a:fld id="{87A42AFF-E73B-487B-9783-10FFC85EF676}" type="slidenum">
              <a:rPr lang="en-US" smtClean="0"/>
              <a:pPr>
                <a:defRPr/>
              </a:pPr>
              <a:t>‹#›</a:t>
            </a:fld>
            <a:endParaRPr lang="en-US" dirty="0"/>
          </a:p>
        </p:txBody>
      </p:sp>
    </p:spTree>
    <p:extLst>
      <p:ext uri="{BB962C8B-B14F-4D97-AF65-F5344CB8AC3E}">
        <p14:creationId xmlns:p14="http://schemas.microsoft.com/office/powerpoint/2010/main" val="1628087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8"/>
          <p:cNvSpPr>
            <a:spLocks noGrp="1" noChangeArrowheads="1"/>
          </p:cNvSpPr>
          <p:nvPr>
            <p:ph type="sldNum" sz="quarter" idx="10"/>
          </p:nvPr>
        </p:nvSpPr>
        <p:spPr>
          <a:xfrm>
            <a:off x="643466" y="6384925"/>
            <a:ext cx="778933" cy="374650"/>
          </a:xfrm>
          <a:prstGeom prst="rect">
            <a:avLst/>
          </a:prstGeom>
          <a:ln/>
        </p:spPr>
        <p:txBody>
          <a:bodyPr/>
          <a:lstStyle>
            <a:lvl1pPr>
              <a:defRPr/>
            </a:lvl1pPr>
          </a:lstStyle>
          <a:p>
            <a:pPr>
              <a:defRPr/>
            </a:pPr>
            <a:fld id="{F06DED65-1D12-479A-8F23-EE0EEE44FA49}" type="slidenum">
              <a:rPr lang="en-US" smtClean="0"/>
              <a:pPr>
                <a:defRPr/>
              </a:pPr>
              <a:t>‹#›</a:t>
            </a:fld>
            <a:endParaRPr lang="en-US" dirty="0"/>
          </a:p>
        </p:txBody>
      </p:sp>
    </p:spTree>
    <p:extLst>
      <p:ext uri="{BB962C8B-B14F-4D97-AF65-F5344CB8AC3E}">
        <p14:creationId xmlns:p14="http://schemas.microsoft.com/office/powerpoint/2010/main" val="32719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252642"/>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1252643"/>
            <a:ext cx="6815667" cy="487352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2566177"/>
            <a:ext cx="4011084" cy="355998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Rectangle 28"/>
          <p:cNvSpPr>
            <a:spLocks noGrp="1" noChangeArrowheads="1"/>
          </p:cNvSpPr>
          <p:nvPr>
            <p:ph type="sldNum" sz="quarter" idx="10"/>
          </p:nvPr>
        </p:nvSpPr>
        <p:spPr>
          <a:xfrm>
            <a:off x="643466" y="6384925"/>
            <a:ext cx="778933" cy="374650"/>
          </a:xfrm>
          <a:prstGeom prst="rect">
            <a:avLst/>
          </a:prstGeom>
          <a:ln/>
        </p:spPr>
        <p:txBody>
          <a:bodyPr/>
          <a:lstStyle>
            <a:lvl1pPr>
              <a:defRPr/>
            </a:lvl1pPr>
          </a:lstStyle>
          <a:p>
            <a:pPr>
              <a:defRPr/>
            </a:pPr>
            <a:fld id="{0C82D15B-4040-4AA2-96A9-33723CFC8967}" type="slidenum">
              <a:rPr lang="en-US" smtClean="0"/>
              <a:pPr>
                <a:defRPr/>
              </a:pPr>
              <a:t>‹#›</a:t>
            </a:fld>
            <a:endParaRPr lang="en-US" dirty="0"/>
          </a:p>
        </p:txBody>
      </p:sp>
    </p:spTree>
    <p:extLst>
      <p:ext uri="{BB962C8B-B14F-4D97-AF65-F5344CB8AC3E}">
        <p14:creationId xmlns:p14="http://schemas.microsoft.com/office/powerpoint/2010/main" val="3826732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theme" Target="../theme/theme5.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microsoft.com/office/2007/relationships/hdphoto" Target="../media/hdphoto1.wdp"/><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1.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6.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45521"/>
            <a:ext cx="10972800" cy="4525963"/>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p:txBody>
      </p:sp>
      <p:pic>
        <p:nvPicPr>
          <p:cNvPr id="9" name="Picture 30"/>
          <p:cNvPicPr>
            <a:picLocks noChangeAspect="1" noChangeArrowheads="1"/>
          </p:cNvPicPr>
          <p:nvPr/>
        </p:nvPicPr>
        <p:blipFill>
          <a:blip r:embed="rId16">
            <a:extLst>
              <a:ext uri="{BEBA8EAE-BF5A-486C-A8C5-ECC9F3942E4B}">
                <a14:imgProps xmlns:a14="http://schemas.microsoft.com/office/drawing/2010/main">
                  <a14:imgLayer r:embed="rId17">
                    <a14:imgEffect>
                      <a14:saturation sat="0"/>
                    </a14:imgEffect>
                  </a14:imgLayer>
                </a14:imgProps>
              </a:ext>
            </a:extLst>
          </a:blip>
          <a:srcRect/>
          <a:stretch>
            <a:fillRect/>
          </a:stretch>
        </p:blipFill>
        <p:spPr bwMode="auto">
          <a:xfrm>
            <a:off x="0" y="101601"/>
            <a:ext cx="12192000" cy="981075"/>
          </a:xfrm>
          <a:prstGeom prst="rect">
            <a:avLst/>
          </a:prstGeom>
          <a:noFill/>
          <a:ln w="9525">
            <a:noFill/>
            <a:miter lim="800000"/>
            <a:headEnd/>
            <a:tailEnd/>
          </a:ln>
        </p:spPr>
      </p:pic>
      <p:sp>
        <p:nvSpPr>
          <p:cNvPr id="10" name="Rectangle 32"/>
          <p:cNvSpPr>
            <a:spLocks noChangeArrowheads="1"/>
          </p:cNvSpPr>
          <p:nvPr/>
        </p:nvSpPr>
        <p:spPr bwMode="auto">
          <a:xfrm>
            <a:off x="0" y="1"/>
            <a:ext cx="12192000" cy="104775"/>
          </a:xfrm>
          <a:prstGeom prst="rect">
            <a:avLst/>
          </a:prstGeom>
          <a:solidFill>
            <a:srgbClr val="CC0000"/>
          </a:solidFill>
          <a:ln w="9525">
            <a:noFill/>
            <a:miter lim="800000"/>
            <a:headEnd/>
            <a:tailEnd/>
          </a:ln>
          <a:effectLst/>
        </p:spPr>
        <p:txBody>
          <a:bodyPr wrap="none" anchor="ctr"/>
          <a:lstStyle/>
          <a:p>
            <a:pPr>
              <a:defRPr/>
            </a:pPr>
            <a:endParaRPr lang="en-US" sz="1800" dirty="0">
              <a:latin typeface="Arial" charset="0"/>
              <a:ea typeface="ＭＳ Ｐゴシック" pitchFamily="48" charset="-128"/>
              <a:cs typeface="+mn-cs"/>
            </a:endParaRPr>
          </a:p>
        </p:txBody>
      </p:sp>
      <p:sp>
        <p:nvSpPr>
          <p:cNvPr id="11" name="Line 33"/>
          <p:cNvSpPr>
            <a:spLocks noChangeShapeType="1"/>
          </p:cNvSpPr>
          <p:nvPr/>
        </p:nvSpPr>
        <p:spPr bwMode="auto">
          <a:xfrm flipH="1">
            <a:off x="711199" y="6311900"/>
            <a:ext cx="8919183" cy="0"/>
          </a:xfrm>
          <a:prstGeom prst="line">
            <a:avLst/>
          </a:prstGeom>
          <a:ln>
            <a:solidFill>
              <a:srgbClr val="C0143C"/>
            </a:solidFill>
            <a:headEnd/>
            <a:tailEnd/>
          </a:ln>
        </p:spPr>
        <p:style>
          <a:lnRef idx="1">
            <a:schemeClr val="accent2"/>
          </a:lnRef>
          <a:fillRef idx="0">
            <a:schemeClr val="accent2"/>
          </a:fillRef>
          <a:effectRef idx="0">
            <a:schemeClr val="accent2"/>
          </a:effectRef>
          <a:fontRef idx="minor">
            <a:schemeClr val="tx1"/>
          </a:fontRef>
        </p:style>
        <p:txBody>
          <a:bodyPr/>
          <a:lstStyle/>
          <a:p>
            <a:pPr>
              <a:defRPr/>
            </a:pPr>
            <a:endParaRPr lang="en-US" sz="1800" dirty="0">
              <a:latin typeface="Arial" charset="0"/>
              <a:ea typeface="+mn-ea"/>
              <a:cs typeface="+mn-cs"/>
            </a:endParaRPr>
          </a:p>
        </p:txBody>
      </p:sp>
      <p:sp>
        <p:nvSpPr>
          <p:cNvPr id="18" name="Rectangle 36"/>
          <p:cNvSpPr>
            <a:spLocks noGrp="1" noChangeArrowheads="1"/>
          </p:cNvSpPr>
          <p:nvPr>
            <p:ph type="title"/>
          </p:nvPr>
        </p:nvSpPr>
        <p:spPr bwMode="auto">
          <a:xfrm>
            <a:off x="562274" y="144464"/>
            <a:ext cx="11059583" cy="846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add title</a:t>
            </a:r>
          </a:p>
        </p:txBody>
      </p:sp>
      <p:pic>
        <p:nvPicPr>
          <p:cNvPr id="2" name="Picture 1"/>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9706657" y="6087801"/>
            <a:ext cx="1875743" cy="437328"/>
          </a:xfrm>
          <a:prstGeom prst="rect">
            <a:avLst/>
          </a:prstGeom>
        </p:spPr>
      </p:pic>
    </p:spTree>
    <p:extLst>
      <p:ext uri="{BB962C8B-B14F-4D97-AF65-F5344CB8AC3E}">
        <p14:creationId xmlns:p14="http://schemas.microsoft.com/office/powerpoint/2010/main" val="4545916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49" r:id="rId11"/>
    <p:sldLayoutId id="2147483651" r:id="rId12"/>
    <p:sldLayoutId id="2147483659" r:id="rId13"/>
    <p:sldLayoutId id="2147483698" r:id="rId14"/>
  </p:sldLayoutIdLst>
  <p:hf sldNum="0" hdr="0" ftr="0" dt="0"/>
  <p:txStyles>
    <p:titleStyle>
      <a:lvl1pPr algn="l" defTabSz="457200" rtl="0" eaLnBrk="1" latinLnBrk="0" hangingPunct="1">
        <a:spcBef>
          <a:spcPct val="0"/>
        </a:spcBef>
        <a:buNone/>
        <a:defRPr sz="3200" b="0" i="0" kern="1200">
          <a:solidFill>
            <a:schemeClr val="bg1"/>
          </a:solidFill>
          <a:latin typeface="Arial"/>
          <a:ea typeface="+mj-ea"/>
          <a:cs typeface="Arial"/>
        </a:defRPr>
      </a:lvl1pPr>
    </p:titleStyle>
    <p:bodyStyle>
      <a:lvl1pPr marL="341313" indent="-341313" algn="l" defTabSz="457200" rtl="0" eaLnBrk="1" latinLnBrk="0" hangingPunct="1">
        <a:spcBef>
          <a:spcPct val="20000"/>
        </a:spcBef>
        <a:buClr>
          <a:srgbClr val="C0143C"/>
        </a:buClr>
        <a:buFont typeface="Wingdings" charset="2"/>
        <a:buChar char="§"/>
        <a:defRPr sz="3000" b="0" i="0" kern="1200">
          <a:solidFill>
            <a:schemeClr val="tx1"/>
          </a:solidFill>
          <a:latin typeface="Arial"/>
          <a:ea typeface="+mn-ea"/>
          <a:cs typeface="Arial"/>
        </a:defRPr>
      </a:lvl1pPr>
      <a:lvl2pPr marL="742950" indent="-285750" algn="l" defTabSz="457200" rtl="0" eaLnBrk="1" latinLnBrk="0" hangingPunct="1">
        <a:spcBef>
          <a:spcPct val="20000"/>
        </a:spcBef>
        <a:buClr>
          <a:srgbClr val="575A5D"/>
        </a:buClr>
        <a:buFont typeface="Wingdings" charset="2"/>
        <a:buChar char="§"/>
        <a:defRPr sz="2600" b="0" i="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8E1C238-659A-BF41-97ED-064F2F033FFD}"/>
              </a:ext>
            </a:extLst>
          </p:cNvPr>
          <p:cNvSpPr>
            <a:spLocks noGrp="1"/>
          </p:cNvSpPr>
          <p:nvPr>
            <p:ph type="title"/>
          </p:nvPr>
        </p:nvSpPr>
        <p:spPr>
          <a:xfrm>
            <a:off x="403194" y="213072"/>
            <a:ext cx="10950606" cy="6166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C841C4-B1F3-7343-A7BA-0599F2F2CFA1}"/>
              </a:ext>
            </a:extLst>
          </p:cNvPr>
          <p:cNvSpPr>
            <a:spLocks noGrp="1"/>
          </p:cNvSpPr>
          <p:nvPr>
            <p:ph type="body" idx="1"/>
          </p:nvPr>
        </p:nvSpPr>
        <p:spPr>
          <a:xfrm>
            <a:off x="403194" y="1676400"/>
            <a:ext cx="10950606" cy="4500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B2B84F-2F42-5D4C-A25A-EFAEF183F13A}"/>
              </a:ext>
            </a:extLst>
          </p:cNvPr>
          <p:cNvSpPr>
            <a:spLocks noGrp="1"/>
          </p:cNvSpPr>
          <p:nvPr>
            <p:ph type="sldNum" sz="quarter" idx="4"/>
          </p:nvPr>
        </p:nvSpPr>
        <p:spPr>
          <a:xfrm>
            <a:off x="8411818" y="635897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77333-2966-7A47-880A-7EEB92BEB761}" type="slidenum">
              <a:rPr lang="en-US" smtClean="0"/>
              <a:t>‹#›</a:t>
            </a:fld>
            <a:endParaRPr lang="en-US" dirty="0"/>
          </a:p>
        </p:txBody>
      </p:sp>
    </p:spTree>
    <p:extLst>
      <p:ext uri="{BB962C8B-B14F-4D97-AF65-F5344CB8AC3E}">
        <p14:creationId xmlns:p14="http://schemas.microsoft.com/office/powerpoint/2010/main" val="3819403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hdr="0" ftr="0" dt="0"/>
  <p:txStyles>
    <p:titleStyle>
      <a:lvl1pPr algn="l" defTabSz="914400" rtl="0" eaLnBrk="1" latinLnBrk="0" hangingPunct="1">
        <a:lnSpc>
          <a:spcPct val="90000"/>
        </a:lnSpc>
        <a:spcBef>
          <a:spcPct val="0"/>
        </a:spcBef>
        <a:buNone/>
        <a:defRPr sz="2500" b="1" i="0" kern="1200">
          <a:solidFill>
            <a:srgbClr val="2742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859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859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859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859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896B6D-490C-B249-9894-FADBB9D33111}"/>
              </a:ext>
            </a:extLst>
          </p:cNvPr>
          <p:cNvSpPr>
            <a:spLocks noGrp="1"/>
          </p:cNvSpPr>
          <p:nvPr>
            <p:ph type="title"/>
          </p:nvPr>
        </p:nvSpPr>
        <p:spPr>
          <a:xfrm>
            <a:off x="457200" y="206162"/>
            <a:ext cx="11405760" cy="7913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5BF4B3-8D55-1442-BEA1-395584E2774F}"/>
              </a:ext>
            </a:extLst>
          </p:cNvPr>
          <p:cNvSpPr>
            <a:spLocks noGrp="1"/>
          </p:cNvSpPr>
          <p:nvPr>
            <p:ph type="body" idx="1"/>
          </p:nvPr>
        </p:nvSpPr>
        <p:spPr>
          <a:xfrm>
            <a:off x="457200" y="1371600"/>
            <a:ext cx="11358282"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329564B-9967-0E45-A53D-B5551E081DDA}"/>
              </a:ext>
            </a:extLst>
          </p:cNvPr>
          <p:cNvSpPr/>
          <p:nvPr userDrawn="1"/>
        </p:nvSpPr>
        <p:spPr>
          <a:xfrm flipH="1">
            <a:off x="0" y="0"/>
            <a:ext cx="156754" cy="1156448"/>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79ECBC4-A18A-A441-A6E1-C27772989D33}"/>
              </a:ext>
            </a:extLst>
          </p:cNvPr>
          <p:cNvSpPr/>
          <p:nvPr userDrawn="1"/>
        </p:nvSpPr>
        <p:spPr>
          <a:xfrm>
            <a:off x="9934" y="6584336"/>
            <a:ext cx="12191030" cy="288904"/>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371E6BA1-F3B2-437D-AC23-316713A385B5}"/>
              </a:ext>
            </a:extLst>
          </p:cNvPr>
          <p:cNvSpPr>
            <a:spLocks noGrp="1"/>
          </p:cNvSpPr>
          <p:nvPr>
            <p:ph type="sldNum" sz="quarter" idx="4"/>
          </p:nvPr>
        </p:nvSpPr>
        <p:spPr>
          <a:xfrm>
            <a:off x="11087833" y="6310311"/>
            <a:ext cx="941294" cy="365125"/>
          </a:xfrm>
          <a:prstGeom prst="rect">
            <a:avLst/>
          </a:prstGeom>
        </p:spPr>
        <p:txBody>
          <a:bodyPr vert="horz" lIns="91440" tIns="45720" rIns="91440" bIns="45720" rtlCol="0" anchor="ctr"/>
          <a:lstStyle>
            <a:lvl1pPr algn="r">
              <a:defRPr sz="1100">
                <a:solidFill>
                  <a:schemeClr val="tx1">
                    <a:tint val="75000"/>
                  </a:schemeClr>
                </a:solidFill>
                <a:latin typeface="Calibri" panose="020F0502020204030204" pitchFamily="34" charset="0"/>
                <a:cs typeface="Calibri" panose="020F0502020204030204" pitchFamily="34" charset="0"/>
              </a:defRPr>
            </a:lvl1pPr>
          </a:lstStyle>
          <a:p>
            <a:fld id="{0541A908-6659-7B40-8DE6-3D5757BD4DC7}" type="slidenum">
              <a:rPr lang="en-US" smtClean="0"/>
              <a:pPr/>
              <a:t>‹#›</a:t>
            </a:fld>
            <a:endParaRPr lang="en-US" dirty="0"/>
          </a:p>
        </p:txBody>
      </p:sp>
    </p:spTree>
    <p:extLst>
      <p:ext uri="{BB962C8B-B14F-4D97-AF65-F5344CB8AC3E}">
        <p14:creationId xmlns:p14="http://schemas.microsoft.com/office/powerpoint/2010/main" val="301827790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hf hdr="0" ftr="0" dt="0"/>
  <p:txStyles>
    <p:titleStyle>
      <a:lvl1pPr algn="l" defTabSz="914400" rtl="0" eaLnBrk="1" latinLnBrk="0" hangingPunct="1">
        <a:lnSpc>
          <a:spcPct val="90000"/>
        </a:lnSpc>
        <a:spcBef>
          <a:spcPct val="0"/>
        </a:spcBef>
        <a:buNone/>
        <a:defRPr sz="2800" b="1" kern="1200">
          <a:solidFill>
            <a:schemeClr val="tx1"/>
          </a:solidFill>
          <a:latin typeface="Calibri" panose="020F0502020204030204" pitchFamily="34" charset="0"/>
          <a:ea typeface="+mj-ea"/>
          <a:cs typeface="Calibri" panose="020F0502020204030204" pitchFamily="34" charset="0"/>
        </a:defRPr>
      </a:lvl1pPr>
    </p:titleStyle>
    <p:bodyStyle>
      <a:lvl1pPr marL="344488" indent="-344488"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796925" indent="-452438" algn="l" defTabSz="914400" rtl="0" eaLnBrk="1" latinLnBrk="0" hangingPunct="1">
        <a:lnSpc>
          <a:spcPct val="100000"/>
        </a:lnSpc>
        <a:spcBef>
          <a:spcPts val="0"/>
        </a:spcBef>
        <a:spcAft>
          <a:spcPts val="300"/>
        </a:spcAft>
        <a:buClrTx/>
        <a:buFont typeface="Courier New" panose="02070309020205020404" pitchFamily="49" charset="0"/>
        <a:buChar char="o"/>
        <a:tabLst/>
        <a:defRPr sz="2400" kern="1200">
          <a:solidFill>
            <a:schemeClr val="tx1"/>
          </a:solidFill>
          <a:latin typeface="Calibri" panose="020F0502020204030204" pitchFamily="34" charset="0"/>
          <a:ea typeface="+mn-ea"/>
          <a:cs typeface="Calibri" panose="020F0502020204030204" pitchFamily="34" charset="0"/>
        </a:defRPr>
      </a:lvl2pPr>
      <a:lvl3pPr marL="1097280" indent="-365760" algn="l" defTabSz="914400" rtl="0" eaLnBrk="1" latinLnBrk="0" hangingPunct="1">
        <a:lnSpc>
          <a:spcPct val="100000"/>
        </a:lnSpc>
        <a:spcBef>
          <a:spcPts val="0"/>
        </a:spcBef>
        <a:spcAft>
          <a:spcPts val="300"/>
        </a:spcAft>
        <a:buClrTx/>
        <a:buFont typeface="Wingdings" panose="05000000000000000000" pitchFamily="2" charset="2"/>
        <a:buChar char="§"/>
        <a:tabLst/>
        <a:defRPr sz="2400" kern="1200">
          <a:solidFill>
            <a:schemeClr val="tx1"/>
          </a:solidFill>
          <a:latin typeface="Calibri" panose="020F0502020204030204" pitchFamily="34" charset="0"/>
          <a:ea typeface="+mn-ea"/>
          <a:cs typeface="Calibri" panose="020F0502020204030204" pitchFamily="34" charset="0"/>
        </a:defRPr>
      </a:lvl3pPr>
      <a:lvl4pPr marL="1554480" indent="-548640" algn="l" defTabSz="914400" rtl="0" eaLnBrk="1" latinLnBrk="0" hangingPunct="1">
        <a:lnSpc>
          <a:spcPct val="100000"/>
        </a:lnSpc>
        <a:spcBef>
          <a:spcPts val="0"/>
        </a:spcBef>
        <a:spcAft>
          <a:spcPts val="300"/>
        </a:spcAft>
        <a:buClrTx/>
        <a:buFont typeface="Wingdings" panose="05000000000000000000" pitchFamily="2" charset="2"/>
        <a:buChar char="q"/>
        <a:tabLst/>
        <a:defRPr sz="2400" kern="1200">
          <a:solidFill>
            <a:schemeClr val="tx1"/>
          </a:solidFill>
          <a:latin typeface="Calibri" panose="020F0502020204030204" pitchFamily="34" charset="0"/>
          <a:ea typeface="+mn-ea"/>
          <a:cs typeface="Calibri" panose="020F0502020204030204" pitchFamily="34" charset="0"/>
        </a:defRPr>
      </a:lvl4pPr>
      <a:lvl5pPr marL="2011680" indent="-457200" algn="l" defTabSz="914400" rtl="0" eaLnBrk="1" latinLnBrk="0" hangingPunct="1">
        <a:lnSpc>
          <a:spcPct val="100000"/>
        </a:lnSpc>
        <a:spcBef>
          <a:spcPts val="0"/>
        </a:spcBef>
        <a:spcAft>
          <a:spcPts val="300"/>
        </a:spcAft>
        <a:buClr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896B6D-490C-B249-9894-FADBB9D33111}"/>
              </a:ext>
            </a:extLst>
          </p:cNvPr>
          <p:cNvSpPr>
            <a:spLocks noGrp="1"/>
          </p:cNvSpPr>
          <p:nvPr>
            <p:ph type="title"/>
          </p:nvPr>
        </p:nvSpPr>
        <p:spPr>
          <a:xfrm>
            <a:off x="457200" y="206162"/>
            <a:ext cx="11405760" cy="7913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5BF4B3-8D55-1442-BEA1-395584E2774F}"/>
              </a:ext>
            </a:extLst>
          </p:cNvPr>
          <p:cNvSpPr>
            <a:spLocks noGrp="1"/>
          </p:cNvSpPr>
          <p:nvPr>
            <p:ph type="body" idx="1"/>
          </p:nvPr>
        </p:nvSpPr>
        <p:spPr>
          <a:xfrm>
            <a:off x="457200" y="1371600"/>
            <a:ext cx="11358282"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329564B-9967-0E45-A53D-B5551E081DDA}"/>
              </a:ext>
            </a:extLst>
          </p:cNvPr>
          <p:cNvSpPr/>
          <p:nvPr userDrawn="1"/>
        </p:nvSpPr>
        <p:spPr>
          <a:xfrm flipH="1">
            <a:off x="0" y="0"/>
            <a:ext cx="156754" cy="1156448"/>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79ECBC4-A18A-A441-A6E1-C27772989D33}"/>
              </a:ext>
            </a:extLst>
          </p:cNvPr>
          <p:cNvSpPr/>
          <p:nvPr userDrawn="1"/>
        </p:nvSpPr>
        <p:spPr>
          <a:xfrm>
            <a:off x="9934" y="6584336"/>
            <a:ext cx="12191030" cy="288904"/>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371E6BA1-F3B2-437D-AC23-316713A385B5}"/>
              </a:ext>
            </a:extLst>
          </p:cNvPr>
          <p:cNvSpPr>
            <a:spLocks noGrp="1"/>
          </p:cNvSpPr>
          <p:nvPr>
            <p:ph type="sldNum" sz="quarter" idx="4"/>
          </p:nvPr>
        </p:nvSpPr>
        <p:spPr>
          <a:xfrm>
            <a:off x="11087833" y="6310311"/>
            <a:ext cx="941294" cy="365125"/>
          </a:xfrm>
          <a:prstGeom prst="rect">
            <a:avLst/>
          </a:prstGeom>
        </p:spPr>
        <p:txBody>
          <a:bodyPr vert="horz" lIns="91440" tIns="45720" rIns="91440" bIns="45720" rtlCol="0" anchor="ctr"/>
          <a:lstStyle>
            <a:lvl1pPr algn="r">
              <a:defRPr sz="1100">
                <a:solidFill>
                  <a:schemeClr val="tx1">
                    <a:tint val="75000"/>
                  </a:schemeClr>
                </a:solidFill>
                <a:latin typeface="Calibri" panose="020F0502020204030204" pitchFamily="34" charset="0"/>
                <a:cs typeface="Calibri" panose="020F0502020204030204" pitchFamily="34" charset="0"/>
              </a:defRPr>
            </a:lvl1pPr>
          </a:lstStyle>
          <a:p>
            <a:fld id="{0541A908-6659-7B40-8DE6-3D5757BD4DC7}" type="slidenum">
              <a:rPr lang="en-US" smtClean="0"/>
              <a:pPr/>
              <a:t>‹#›</a:t>
            </a:fld>
            <a:endParaRPr lang="en-US" dirty="0"/>
          </a:p>
        </p:txBody>
      </p:sp>
    </p:spTree>
    <p:extLst>
      <p:ext uri="{BB962C8B-B14F-4D97-AF65-F5344CB8AC3E}">
        <p14:creationId xmlns:p14="http://schemas.microsoft.com/office/powerpoint/2010/main" val="409319657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Lst>
  <p:hf hdr="0" ftr="0" dt="0"/>
  <p:txStyles>
    <p:titleStyle>
      <a:lvl1pPr algn="l" defTabSz="914400" rtl="0" eaLnBrk="1" latinLnBrk="0" hangingPunct="1">
        <a:lnSpc>
          <a:spcPct val="90000"/>
        </a:lnSpc>
        <a:spcBef>
          <a:spcPct val="0"/>
        </a:spcBef>
        <a:buNone/>
        <a:defRPr sz="2800" b="1" kern="1200">
          <a:solidFill>
            <a:schemeClr val="tx1"/>
          </a:solidFill>
          <a:latin typeface="Calibri" panose="020F0502020204030204" pitchFamily="34" charset="0"/>
          <a:ea typeface="+mj-ea"/>
          <a:cs typeface="Calibri" panose="020F0502020204030204" pitchFamily="34" charset="0"/>
        </a:defRPr>
      </a:lvl1pPr>
    </p:titleStyle>
    <p:bodyStyle>
      <a:lvl1pPr marL="344488" indent="-344488"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796925" indent="-452438" algn="l" defTabSz="914400" rtl="0" eaLnBrk="1" latinLnBrk="0" hangingPunct="1">
        <a:lnSpc>
          <a:spcPct val="100000"/>
        </a:lnSpc>
        <a:spcBef>
          <a:spcPts val="0"/>
        </a:spcBef>
        <a:spcAft>
          <a:spcPts val="300"/>
        </a:spcAft>
        <a:buClrTx/>
        <a:buFont typeface="Courier New" panose="02070309020205020404" pitchFamily="49" charset="0"/>
        <a:buChar char="o"/>
        <a:tabLst/>
        <a:defRPr sz="2400" kern="1200">
          <a:solidFill>
            <a:schemeClr val="tx1"/>
          </a:solidFill>
          <a:latin typeface="Calibri" panose="020F0502020204030204" pitchFamily="34" charset="0"/>
          <a:ea typeface="+mn-ea"/>
          <a:cs typeface="Calibri" panose="020F0502020204030204" pitchFamily="34" charset="0"/>
        </a:defRPr>
      </a:lvl2pPr>
      <a:lvl3pPr marL="1097280" indent="-365760" algn="l" defTabSz="914400" rtl="0" eaLnBrk="1" latinLnBrk="0" hangingPunct="1">
        <a:lnSpc>
          <a:spcPct val="100000"/>
        </a:lnSpc>
        <a:spcBef>
          <a:spcPts val="0"/>
        </a:spcBef>
        <a:spcAft>
          <a:spcPts val="300"/>
        </a:spcAft>
        <a:buClrTx/>
        <a:buFont typeface="Wingdings" panose="05000000000000000000" pitchFamily="2" charset="2"/>
        <a:buChar char="§"/>
        <a:tabLst/>
        <a:defRPr sz="2400" kern="1200">
          <a:solidFill>
            <a:schemeClr val="tx1"/>
          </a:solidFill>
          <a:latin typeface="Calibri" panose="020F0502020204030204" pitchFamily="34" charset="0"/>
          <a:ea typeface="+mn-ea"/>
          <a:cs typeface="Calibri" panose="020F0502020204030204" pitchFamily="34" charset="0"/>
        </a:defRPr>
      </a:lvl3pPr>
      <a:lvl4pPr marL="1554480" indent="-548640" algn="l" defTabSz="914400" rtl="0" eaLnBrk="1" latinLnBrk="0" hangingPunct="1">
        <a:lnSpc>
          <a:spcPct val="100000"/>
        </a:lnSpc>
        <a:spcBef>
          <a:spcPts val="0"/>
        </a:spcBef>
        <a:spcAft>
          <a:spcPts val="300"/>
        </a:spcAft>
        <a:buClrTx/>
        <a:buFont typeface="Wingdings" panose="05000000000000000000" pitchFamily="2" charset="2"/>
        <a:buChar char="q"/>
        <a:tabLst/>
        <a:defRPr sz="2400" kern="1200">
          <a:solidFill>
            <a:schemeClr val="tx1"/>
          </a:solidFill>
          <a:latin typeface="Calibri" panose="020F0502020204030204" pitchFamily="34" charset="0"/>
          <a:ea typeface="+mn-ea"/>
          <a:cs typeface="Calibri" panose="020F0502020204030204" pitchFamily="34" charset="0"/>
        </a:defRPr>
      </a:lvl4pPr>
      <a:lvl5pPr marL="2011680" indent="-457200" algn="l" defTabSz="914400" rtl="0" eaLnBrk="1" latinLnBrk="0" hangingPunct="1">
        <a:lnSpc>
          <a:spcPct val="100000"/>
        </a:lnSpc>
        <a:spcBef>
          <a:spcPts val="0"/>
        </a:spcBef>
        <a:spcAft>
          <a:spcPts val="300"/>
        </a:spcAft>
        <a:buClr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A05B4B6-EA3B-AF44-8984-9827F1E58F2B}"/>
              </a:ext>
            </a:extLst>
          </p:cNvPr>
          <p:cNvSpPr/>
          <p:nvPr userDrawn="1"/>
        </p:nvSpPr>
        <p:spPr>
          <a:xfrm>
            <a:off x="6299200" y="4508500"/>
            <a:ext cx="2679700" cy="977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53896B6D-490C-B249-9894-FADBB9D33111}"/>
              </a:ext>
            </a:extLst>
          </p:cNvPr>
          <p:cNvSpPr>
            <a:spLocks noGrp="1"/>
          </p:cNvSpPr>
          <p:nvPr>
            <p:ph type="title"/>
          </p:nvPr>
        </p:nvSpPr>
        <p:spPr>
          <a:xfrm>
            <a:off x="457200" y="206162"/>
            <a:ext cx="11405760" cy="7913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5BF4B3-8D55-1442-BEA1-395584E2774F}"/>
              </a:ext>
            </a:extLst>
          </p:cNvPr>
          <p:cNvSpPr>
            <a:spLocks noGrp="1"/>
          </p:cNvSpPr>
          <p:nvPr>
            <p:ph type="body" idx="1"/>
          </p:nvPr>
        </p:nvSpPr>
        <p:spPr>
          <a:xfrm>
            <a:off x="457200" y="1371600"/>
            <a:ext cx="11358282"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329564B-9967-0E45-A53D-B5551E081DDA}"/>
              </a:ext>
            </a:extLst>
          </p:cNvPr>
          <p:cNvSpPr/>
          <p:nvPr userDrawn="1"/>
        </p:nvSpPr>
        <p:spPr>
          <a:xfrm flipH="1">
            <a:off x="0" y="0"/>
            <a:ext cx="156754" cy="1156448"/>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79ECBC4-A18A-A441-A6E1-C27772989D33}"/>
              </a:ext>
            </a:extLst>
          </p:cNvPr>
          <p:cNvSpPr/>
          <p:nvPr userDrawn="1"/>
        </p:nvSpPr>
        <p:spPr>
          <a:xfrm>
            <a:off x="9934" y="6584336"/>
            <a:ext cx="12191030" cy="288904"/>
          </a:xfrm>
          <a:prstGeom prst="rect">
            <a:avLst/>
          </a:prstGeom>
          <a:solidFill>
            <a:srgbClr val="43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id="{371E6BA1-F3B2-437D-AC23-316713A385B5}"/>
              </a:ext>
            </a:extLst>
          </p:cNvPr>
          <p:cNvSpPr>
            <a:spLocks noGrp="1"/>
          </p:cNvSpPr>
          <p:nvPr>
            <p:ph type="sldNum" sz="quarter" idx="4"/>
          </p:nvPr>
        </p:nvSpPr>
        <p:spPr>
          <a:xfrm>
            <a:off x="11087833" y="6310311"/>
            <a:ext cx="941294" cy="365125"/>
          </a:xfrm>
          <a:prstGeom prst="rect">
            <a:avLst/>
          </a:prstGeom>
        </p:spPr>
        <p:txBody>
          <a:bodyPr vert="horz" lIns="91440" tIns="45720" rIns="91440" bIns="45720" rtlCol="0" anchor="ctr"/>
          <a:lstStyle>
            <a:lvl1pPr algn="r">
              <a:defRPr sz="1100">
                <a:solidFill>
                  <a:schemeClr val="tx1">
                    <a:tint val="75000"/>
                  </a:schemeClr>
                </a:solidFill>
                <a:latin typeface="Calibri" panose="020F0502020204030204" pitchFamily="34" charset="0"/>
                <a:cs typeface="Calibri" panose="020F0502020204030204" pitchFamily="34" charset="0"/>
              </a:defRPr>
            </a:lvl1pPr>
          </a:lstStyle>
          <a:p>
            <a:fld id="{0541A908-6659-7B40-8DE6-3D5757BD4DC7}" type="slidenum">
              <a:rPr lang="en-US" smtClean="0"/>
              <a:pPr/>
              <a:t>‹#›</a:t>
            </a:fld>
            <a:endParaRPr lang="en-US" dirty="0"/>
          </a:p>
        </p:txBody>
      </p:sp>
    </p:spTree>
    <p:extLst>
      <p:ext uri="{BB962C8B-B14F-4D97-AF65-F5344CB8AC3E}">
        <p14:creationId xmlns:p14="http://schemas.microsoft.com/office/powerpoint/2010/main" val="236996412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hf hdr="0" ftr="0" dt="0"/>
  <p:txStyles>
    <p:titleStyle>
      <a:lvl1pPr algn="l" defTabSz="914400" rtl="0" eaLnBrk="1" latinLnBrk="0" hangingPunct="1">
        <a:lnSpc>
          <a:spcPct val="90000"/>
        </a:lnSpc>
        <a:spcBef>
          <a:spcPct val="0"/>
        </a:spcBef>
        <a:buNone/>
        <a:defRPr sz="2800" b="1" kern="1200">
          <a:solidFill>
            <a:schemeClr val="tx1"/>
          </a:solidFill>
          <a:latin typeface="Calibri" panose="020F0502020204030204" pitchFamily="34" charset="0"/>
          <a:ea typeface="+mj-ea"/>
          <a:cs typeface="Calibri" panose="020F0502020204030204" pitchFamily="34" charset="0"/>
        </a:defRPr>
      </a:lvl1pPr>
    </p:titleStyle>
    <p:bodyStyle>
      <a:lvl1pPr marL="228600" indent="-320040" algn="l" defTabSz="914400" rtl="0" eaLnBrk="1" latinLnBrk="0" hangingPunct="1">
        <a:lnSpc>
          <a:spcPct val="100000"/>
        </a:lnSpc>
        <a:spcBef>
          <a:spcPts val="0"/>
        </a:spcBef>
        <a:spcAft>
          <a:spcPts val="300"/>
        </a:spcAft>
        <a:buClr>
          <a:schemeClr val="tx1"/>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731520" indent="-457200" algn="l" defTabSz="914400" rtl="0" eaLnBrk="1" latinLnBrk="0" hangingPunct="1">
        <a:lnSpc>
          <a:spcPct val="100000"/>
        </a:lnSpc>
        <a:spcBef>
          <a:spcPts val="0"/>
        </a:spcBef>
        <a:spcAft>
          <a:spcPts val="300"/>
        </a:spcAft>
        <a:buClrTx/>
        <a:buFont typeface="Courier New" panose="02070309020205020404" pitchFamily="49" charset="0"/>
        <a:buChar char="o"/>
        <a:tabLst/>
        <a:defRPr sz="2400" kern="1200">
          <a:solidFill>
            <a:schemeClr val="tx1"/>
          </a:solidFill>
          <a:latin typeface="Calibri" panose="020F0502020204030204" pitchFamily="34" charset="0"/>
          <a:ea typeface="+mn-ea"/>
          <a:cs typeface="Calibri" panose="020F0502020204030204" pitchFamily="34" charset="0"/>
        </a:defRPr>
      </a:lvl2pPr>
      <a:lvl3pPr marL="1097280" indent="-365760" algn="l" defTabSz="914400" rtl="0" eaLnBrk="1" latinLnBrk="0" hangingPunct="1">
        <a:lnSpc>
          <a:spcPct val="100000"/>
        </a:lnSpc>
        <a:spcBef>
          <a:spcPts val="0"/>
        </a:spcBef>
        <a:spcAft>
          <a:spcPts val="300"/>
        </a:spcAft>
        <a:buClrTx/>
        <a:buFont typeface="Wingdings" panose="05000000000000000000" pitchFamily="2" charset="2"/>
        <a:buChar char="§"/>
        <a:tabLst/>
        <a:defRPr sz="2400" kern="1200">
          <a:solidFill>
            <a:schemeClr val="tx1"/>
          </a:solidFill>
          <a:latin typeface="Calibri" panose="020F0502020204030204" pitchFamily="34" charset="0"/>
          <a:ea typeface="+mn-ea"/>
          <a:cs typeface="Calibri" panose="020F0502020204030204" pitchFamily="34" charset="0"/>
        </a:defRPr>
      </a:lvl3pPr>
      <a:lvl4pPr marL="1554480" indent="-548640" algn="l" defTabSz="914400" rtl="0" eaLnBrk="1" latinLnBrk="0" hangingPunct="1">
        <a:lnSpc>
          <a:spcPct val="100000"/>
        </a:lnSpc>
        <a:spcBef>
          <a:spcPts val="0"/>
        </a:spcBef>
        <a:spcAft>
          <a:spcPts val="300"/>
        </a:spcAft>
        <a:buClrTx/>
        <a:buFont typeface="Wingdings" panose="05000000000000000000" pitchFamily="2" charset="2"/>
        <a:buChar char="q"/>
        <a:tabLst/>
        <a:defRPr sz="2400" kern="1200">
          <a:solidFill>
            <a:schemeClr val="tx1"/>
          </a:solidFill>
          <a:latin typeface="Calibri" panose="020F0502020204030204" pitchFamily="34" charset="0"/>
          <a:ea typeface="+mn-ea"/>
          <a:cs typeface="Calibri" panose="020F0502020204030204" pitchFamily="34" charset="0"/>
        </a:defRPr>
      </a:lvl4pPr>
      <a:lvl5pPr marL="2011680" indent="-457200" algn="l" defTabSz="914400" rtl="0" eaLnBrk="1" latinLnBrk="0" hangingPunct="1">
        <a:lnSpc>
          <a:spcPct val="100000"/>
        </a:lnSpc>
        <a:spcBef>
          <a:spcPts val="0"/>
        </a:spcBef>
        <a:spcAft>
          <a:spcPts val="300"/>
        </a:spcAft>
        <a:buClrTx/>
        <a:buFont typeface="Arial" panose="020B0604020202020204" pitchFamily="34" charset="0"/>
        <a:buChar char="•"/>
        <a:tabLst/>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445521"/>
            <a:ext cx="10972800" cy="4525963"/>
          </a:xfrm>
          <a:prstGeom prst="rect">
            <a:avLst/>
          </a:prstGeom>
        </p:spPr>
        <p:txBody>
          <a:bodyPr vert="horz" lIns="91440" tIns="45720" rIns="91440" bIns="45720" rtlCol="0">
            <a:normAutofit/>
          </a:bodyPr>
          <a:lstStyle/>
          <a:p>
            <a:pPr lvl="0"/>
            <a:r>
              <a:rPr lang="en-US" dirty="0"/>
              <a:t>First Level</a:t>
            </a:r>
          </a:p>
          <a:p>
            <a:pPr lvl="1"/>
            <a:r>
              <a:rPr lang="en-US" dirty="0"/>
              <a:t>Second level</a:t>
            </a:r>
          </a:p>
          <a:p>
            <a:pPr lvl="2"/>
            <a:r>
              <a:rPr lang="en-US" dirty="0"/>
              <a:t>Third level</a:t>
            </a:r>
          </a:p>
        </p:txBody>
      </p:sp>
      <p:sp>
        <p:nvSpPr>
          <p:cNvPr id="7" name="Rectangle 28"/>
          <p:cNvSpPr>
            <a:spLocks noGrp="1" noChangeArrowheads="1"/>
          </p:cNvSpPr>
          <p:nvPr>
            <p:ph type="sldNum" sz="quarter" idx="4"/>
          </p:nvPr>
        </p:nvSpPr>
        <p:spPr bwMode="auto">
          <a:xfrm>
            <a:off x="643466" y="6384925"/>
            <a:ext cx="778933" cy="3746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Arial" charset="0"/>
                <a:ea typeface="ＭＳ Ｐゴシック" pitchFamily="48" charset="-128"/>
                <a:cs typeface="+mn-cs"/>
              </a:defRPr>
            </a:lvl1pPr>
          </a:lstStyle>
          <a:p>
            <a:pPr>
              <a:defRPr/>
            </a:pPr>
            <a:fld id="{49C0EE74-1F2C-4D2D-91EC-B282DFC749DA}" type="slidenum">
              <a:rPr lang="en-US" smtClean="0"/>
              <a:pPr>
                <a:defRPr/>
              </a:pPr>
              <a:t>‹#›</a:t>
            </a:fld>
            <a:endParaRPr lang="en-US" dirty="0"/>
          </a:p>
        </p:txBody>
      </p:sp>
      <p:pic>
        <p:nvPicPr>
          <p:cNvPr id="9" name="Picture 30"/>
          <p:cNvPicPr>
            <a:picLocks noChangeAspect="1" noChangeArrowheads="1"/>
          </p:cNvPicPr>
          <p:nvPr/>
        </p:nvPicPr>
        <p:blipFill>
          <a:blip r:embed="rId12">
            <a:extLst>
              <a:ext uri="{BEBA8EAE-BF5A-486C-A8C5-ECC9F3942E4B}">
                <a14:imgProps xmlns:a14="http://schemas.microsoft.com/office/drawing/2010/main">
                  <a14:imgLayer r:embed="rId13">
                    <a14:imgEffect>
                      <a14:saturation sat="0"/>
                    </a14:imgEffect>
                  </a14:imgLayer>
                </a14:imgProps>
              </a:ext>
            </a:extLst>
          </a:blip>
          <a:srcRect/>
          <a:stretch>
            <a:fillRect/>
          </a:stretch>
        </p:blipFill>
        <p:spPr bwMode="auto">
          <a:xfrm>
            <a:off x="0" y="101601"/>
            <a:ext cx="12192000" cy="981075"/>
          </a:xfrm>
          <a:prstGeom prst="rect">
            <a:avLst/>
          </a:prstGeom>
          <a:noFill/>
          <a:ln w="9525">
            <a:noFill/>
            <a:miter lim="800000"/>
            <a:headEnd/>
            <a:tailEnd/>
          </a:ln>
        </p:spPr>
      </p:pic>
      <p:sp>
        <p:nvSpPr>
          <p:cNvPr id="10" name="Rectangle 32"/>
          <p:cNvSpPr>
            <a:spLocks noChangeArrowheads="1"/>
          </p:cNvSpPr>
          <p:nvPr/>
        </p:nvSpPr>
        <p:spPr bwMode="auto">
          <a:xfrm>
            <a:off x="0" y="1"/>
            <a:ext cx="12192000" cy="104775"/>
          </a:xfrm>
          <a:prstGeom prst="rect">
            <a:avLst/>
          </a:prstGeom>
          <a:solidFill>
            <a:srgbClr val="CC0000"/>
          </a:solidFill>
          <a:ln w="9525">
            <a:noFill/>
            <a:miter lim="800000"/>
            <a:headEnd/>
            <a:tailEnd/>
          </a:ln>
          <a:effectLst/>
        </p:spPr>
        <p:txBody>
          <a:bodyPr wrap="none" anchor="ctr"/>
          <a:lstStyle/>
          <a:p>
            <a:pPr>
              <a:defRPr/>
            </a:pPr>
            <a:endParaRPr lang="en-US" sz="1800" dirty="0">
              <a:latin typeface="Arial" charset="0"/>
              <a:ea typeface="ＭＳ Ｐゴシック" pitchFamily="48" charset="-128"/>
              <a:cs typeface="+mn-cs"/>
            </a:endParaRPr>
          </a:p>
        </p:txBody>
      </p:sp>
      <p:sp>
        <p:nvSpPr>
          <p:cNvPr id="11" name="Line 33"/>
          <p:cNvSpPr>
            <a:spLocks noChangeShapeType="1"/>
          </p:cNvSpPr>
          <p:nvPr/>
        </p:nvSpPr>
        <p:spPr bwMode="auto">
          <a:xfrm flipH="1">
            <a:off x="711200" y="6311900"/>
            <a:ext cx="8348133" cy="0"/>
          </a:xfrm>
          <a:prstGeom prst="line">
            <a:avLst/>
          </a:prstGeom>
          <a:ln>
            <a:solidFill>
              <a:srgbClr val="C0143C"/>
            </a:solidFill>
            <a:headEnd/>
            <a:tailEnd/>
          </a:ln>
        </p:spPr>
        <p:style>
          <a:lnRef idx="1">
            <a:schemeClr val="accent2"/>
          </a:lnRef>
          <a:fillRef idx="0">
            <a:schemeClr val="accent2"/>
          </a:fillRef>
          <a:effectRef idx="0">
            <a:schemeClr val="accent2"/>
          </a:effectRef>
          <a:fontRef idx="minor">
            <a:schemeClr val="tx1"/>
          </a:fontRef>
        </p:style>
        <p:txBody>
          <a:bodyPr/>
          <a:lstStyle/>
          <a:p>
            <a:pPr>
              <a:defRPr/>
            </a:pPr>
            <a:endParaRPr lang="en-US" sz="1800" dirty="0">
              <a:latin typeface="Arial" charset="0"/>
              <a:ea typeface="+mn-ea"/>
              <a:cs typeface="+mn-cs"/>
            </a:endParaRPr>
          </a:p>
        </p:txBody>
      </p:sp>
      <p:sp>
        <p:nvSpPr>
          <p:cNvPr id="18" name="Rectangle 36"/>
          <p:cNvSpPr>
            <a:spLocks noGrp="1" noChangeArrowheads="1"/>
          </p:cNvSpPr>
          <p:nvPr>
            <p:ph type="title"/>
          </p:nvPr>
        </p:nvSpPr>
        <p:spPr bwMode="auto">
          <a:xfrm>
            <a:off x="562274" y="144464"/>
            <a:ext cx="11059583" cy="8461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add title</a:t>
            </a:r>
          </a:p>
        </p:txBody>
      </p:sp>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208969" y="6093522"/>
            <a:ext cx="2497720" cy="436756"/>
          </a:xfrm>
          <a:prstGeom prst="rect">
            <a:avLst/>
          </a:prstGeom>
        </p:spPr>
      </p:pic>
    </p:spTree>
    <p:extLst>
      <p:ext uri="{BB962C8B-B14F-4D97-AF65-F5344CB8AC3E}">
        <p14:creationId xmlns:p14="http://schemas.microsoft.com/office/powerpoint/2010/main" val="288110625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p:hf hdr="0" ftr="0" dt="0"/>
  <p:txStyles>
    <p:titleStyle>
      <a:lvl1pPr algn="l" defTabSz="457200" rtl="0" eaLnBrk="1" latinLnBrk="0" hangingPunct="1">
        <a:spcBef>
          <a:spcPct val="0"/>
        </a:spcBef>
        <a:buNone/>
        <a:defRPr sz="3200" b="0" i="0" kern="1200">
          <a:solidFill>
            <a:schemeClr val="bg1"/>
          </a:solidFill>
          <a:latin typeface="Arial"/>
          <a:ea typeface="+mj-ea"/>
          <a:cs typeface="Arial"/>
        </a:defRPr>
      </a:lvl1pPr>
    </p:titleStyle>
    <p:bodyStyle>
      <a:lvl1pPr marL="341313" indent="-341313" algn="l" defTabSz="457200" rtl="0" eaLnBrk="1" latinLnBrk="0" hangingPunct="1">
        <a:spcBef>
          <a:spcPct val="20000"/>
        </a:spcBef>
        <a:buClr>
          <a:srgbClr val="C0143C"/>
        </a:buClr>
        <a:buFont typeface="Wingdings" charset="2"/>
        <a:buChar char="§"/>
        <a:defRPr sz="3000" b="0" i="0" kern="1200">
          <a:solidFill>
            <a:schemeClr val="tx1"/>
          </a:solidFill>
          <a:latin typeface="Arial"/>
          <a:ea typeface="+mn-ea"/>
          <a:cs typeface="Arial"/>
        </a:defRPr>
      </a:lvl1pPr>
      <a:lvl2pPr marL="742950" indent="-285750" algn="l" defTabSz="457200" rtl="0" eaLnBrk="1" latinLnBrk="0" hangingPunct="1">
        <a:spcBef>
          <a:spcPct val="20000"/>
        </a:spcBef>
        <a:buClr>
          <a:srgbClr val="575A5D"/>
        </a:buClr>
        <a:buFont typeface="Wingdings" charset="2"/>
        <a:buChar char="§"/>
        <a:defRPr sz="2600" b="0" i="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grants.nih.gov/grants/guide/rfa-files/RFA-RM-21-022.html" TargetMode="External"/><Relationship Id="rId2" Type="http://schemas.openxmlformats.org/officeDocument/2006/relationships/hyperlink" Target="https://grants.nih.gov/grants/guide/rfa-files/RFA-RM-21-021.html" TargetMode="External"/><Relationship Id="rId1" Type="http://schemas.openxmlformats.org/officeDocument/2006/relationships/slideLayout" Target="../slideLayouts/slideLayout2.xml"/><Relationship Id="rId6" Type="http://schemas.openxmlformats.org/officeDocument/2006/relationships/hyperlink" Target="https://grants.nih.gov/grants/oer.htm" TargetMode="External"/><Relationship Id="rId5" Type="http://schemas.openxmlformats.org/officeDocument/2006/relationships/hyperlink" Target="https://grants.nih.gov/grants/guide/rfa-files/RFA-MD-21-008.html" TargetMode="External"/><Relationship Id="rId4" Type="http://schemas.openxmlformats.org/officeDocument/2006/relationships/hyperlink" Target="https://grants.nih.gov/grants/guide/rfa-files/rfa-md-21-004.html"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hyperlink" Target="https://grants.nih.gov/grants/guide/notice-files/NOT-HL-21-010.html/" TargetMode="External"/><Relationship Id="rId7" Type="http://schemas.openxmlformats.org/officeDocument/2006/relationships/hyperlink" Target="https://public.csr.nih.gov/StudySections/IntegratedReviewGroups" TargetMode="External"/><Relationship Id="rId2" Type="http://schemas.openxmlformats.org/officeDocument/2006/relationships/hyperlink" Target="https://grants.nih.gov/grants/guide/notice-files/NOT-HL-20-815.html" TargetMode="External"/><Relationship Id="rId1" Type="http://schemas.openxmlformats.org/officeDocument/2006/relationships/slideLayout" Target="../slideLayouts/slideLayout2.xml"/><Relationship Id="rId6" Type="http://schemas.openxmlformats.org/officeDocument/2006/relationships/hyperlink" Target="https://grants.nih.gov/policy/early-investigators/index.htm" TargetMode="External"/><Relationship Id="rId5" Type="http://schemas.openxmlformats.org/officeDocument/2006/relationships/hyperlink" Target="https://report.nih.gov/" TargetMode="External"/><Relationship Id="rId4" Type="http://schemas.openxmlformats.org/officeDocument/2006/relationships/hyperlink" Target="https://www.nhlbi.nih.gov/events" TargetMode="Externa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diagramColors" Target="../diagrams/colors1.xml"/><Relationship Id="rId12" Type="http://schemas.openxmlformats.org/officeDocument/2006/relationships/image" Target="../media/image59.png"/><Relationship Id="rId17" Type="http://schemas.openxmlformats.org/officeDocument/2006/relationships/image" Target="../media/image62.png"/><Relationship Id="rId2" Type="http://schemas.openxmlformats.org/officeDocument/2006/relationships/notesSlide" Target="../notesSlides/notesSlide8.xml"/><Relationship Id="rId16" Type="http://schemas.openxmlformats.org/officeDocument/2006/relationships/hyperlink" Target="https://www.nigms.nih.gov/" TargetMode="External"/><Relationship Id="rId1" Type="http://schemas.openxmlformats.org/officeDocument/2006/relationships/slideLayout" Target="../slideLayouts/slideLayout49.xml"/><Relationship Id="rId6" Type="http://schemas.openxmlformats.org/officeDocument/2006/relationships/diagramQuickStyle" Target="../diagrams/quickStyle1.xml"/><Relationship Id="rId11" Type="http://schemas.openxmlformats.org/officeDocument/2006/relationships/image" Target="../media/image58.png"/><Relationship Id="rId5" Type="http://schemas.openxmlformats.org/officeDocument/2006/relationships/diagramLayout" Target="../diagrams/layout1.xml"/><Relationship Id="rId15" Type="http://schemas.openxmlformats.org/officeDocument/2006/relationships/hyperlink" Target="https://www.training.nih.gov/programs/sip" TargetMode="External"/><Relationship Id="rId10" Type="http://schemas.openxmlformats.org/officeDocument/2006/relationships/image" Target="../media/image57.png"/><Relationship Id="rId4" Type="http://schemas.openxmlformats.org/officeDocument/2006/relationships/diagramData" Target="../diagrams/data1.xml"/><Relationship Id="rId9" Type="http://schemas.openxmlformats.org/officeDocument/2006/relationships/image" Target="../media/image56.jpeg"/><Relationship Id="rId1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png"/><Relationship Id="rId1" Type="http://schemas.openxmlformats.org/officeDocument/2006/relationships/slideLayout" Target="../slideLayouts/slideLayout17.xml"/><Relationship Id="rId4" Type="http://schemas.openxmlformats.org/officeDocument/2006/relationships/hyperlink" Target="mailto:xinzhi.zhang@nih.gov"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hyperlink" Target="https://www.nhlbi.nih.gov/about/documents/strategic-vision" TargetMode="Externa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hyperlink" Target="https://grants.nih.gov/grants/guide/rfa-files/RFA-HL-20-004.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2.png"/><Relationship Id="rId7" Type="http://schemas.openxmlformats.org/officeDocument/2006/relationships/image" Target="../media/image35.svg"/><Relationship Id="rId12" Type="http://schemas.openxmlformats.org/officeDocument/2006/relationships/image" Target="../media/image40.sv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hyperlink" Target="https://grants.nih.gov/grants/guide/rfa-files/RFA-HL-20-004.html" TargetMode="External"/><Relationship Id="rId15" Type="http://schemas.openxmlformats.org/officeDocument/2006/relationships/image" Target="../media/image43.png"/><Relationship Id="rId10" Type="http://schemas.openxmlformats.org/officeDocument/2006/relationships/image" Target="../media/image38.jpeg"/><Relationship Id="rId4" Type="http://schemas.openxmlformats.org/officeDocument/2006/relationships/image" Target="../media/image33.svg"/><Relationship Id="rId9" Type="http://schemas.openxmlformats.org/officeDocument/2006/relationships/image" Target="../media/image37.svg"/><Relationship Id="rId14" Type="http://schemas.openxmlformats.org/officeDocument/2006/relationships/image" Target="../media/image42.sv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52.jpg"/><Relationship Id="rId3" Type="http://schemas.openxmlformats.org/officeDocument/2006/relationships/notesSlide" Target="../notesSlides/notesSlide6.xml"/><Relationship Id="rId7" Type="http://schemas.openxmlformats.org/officeDocument/2006/relationships/image" Target="../media/image48.jpeg"/><Relationship Id="rId12" Type="http://schemas.openxmlformats.org/officeDocument/2006/relationships/image" Target="../media/image51.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7.wmf"/><Relationship Id="rId11" Type="http://schemas.openxmlformats.org/officeDocument/2006/relationships/image" Target="../media/image50.gif"/><Relationship Id="rId5" Type="http://schemas.openxmlformats.org/officeDocument/2006/relationships/image" Target="../media/image46.png"/><Relationship Id="rId10" Type="http://schemas.openxmlformats.org/officeDocument/2006/relationships/image" Target="../media/image49.jpeg"/><Relationship Id="rId4" Type="http://schemas.openxmlformats.org/officeDocument/2006/relationships/image" Target="../media/image45.pn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1C72-C2BE-4677-94EB-C0244B6B77D1}"/>
              </a:ext>
            </a:extLst>
          </p:cNvPr>
          <p:cNvSpPr>
            <a:spLocks noGrp="1"/>
          </p:cNvSpPr>
          <p:nvPr>
            <p:ph type="title"/>
          </p:nvPr>
        </p:nvSpPr>
        <p:spPr>
          <a:xfrm>
            <a:off x="716100" y="806206"/>
            <a:ext cx="6646188" cy="1461004"/>
          </a:xfrm>
        </p:spPr>
        <p:txBody>
          <a:bodyPr>
            <a:noAutofit/>
          </a:bodyPr>
          <a:lstStyle/>
          <a:p>
            <a:r>
              <a:rPr lang="en-US" sz="4000" dirty="0">
                <a:latin typeface="Arial Narrow" panose="020B0606020202030204" pitchFamily="34" charset="0"/>
              </a:rPr>
              <a:t>Funding Agency Efforts to Promote Diversity, Equity, and Inclusion in Health &amp; Healthcare</a:t>
            </a:r>
          </a:p>
        </p:txBody>
      </p:sp>
      <p:sp>
        <p:nvSpPr>
          <p:cNvPr id="3" name="Text Placeholder 2">
            <a:extLst>
              <a:ext uri="{FF2B5EF4-FFF2-40B4-BE49-F238E27FC236}">
                <a16:creationId xmlns:a16="http://schemas.microsoft.com/office/drawing/2014/main" id="{9244F8E2-27A3-40EB-9357-CC623C0BEF1E}"/>
              </a:ext>
            </a:extLst>
          </p:cNvPr>
          <p:cNvSpPr>
            <a:spLocks noGrp="1"/>
          </p:cNvSpPr>
          <p:nvPr>
            <p:ph type="body" idx="1"/>
          </p:nvPr>
        </p:nvSpPr>
        <p:spPr>
          <a:xfrm>
            <a:off x="716100" y="3616856"/>
            <a:ext cx="6646188" cy="541785"/>
          </a:xfrm>
        </p:spPr>
        <p:txBody>
          <a:bodyPr>
            <a:normAutofit/>
          </a:bodyPr>
          <a:lstStyle/>
          <a:p>
            <a:r>
              <a:rPr lang="en-US" sz="2800" dirty="0">
                <a:latin typeface="Arial Narrow" panose="020B0606020202030204" pitchFamily="34" charset="0"/>
              </a:rPr>
              <a:t>George A. Mensah, MD, FACC, FAHA</a:t>
            </a:r>
          </a:p>
        </p:txBody>
      </p:sp>
      <p:sp>
        <p:nvSpPr>
          <p:cNvPr id="5" name="Title 1">
            <a:extLst>
              <a:ext uri="{FF2B5EF4-FFF2-40B4-BE49-F238E27FC236}">
                <a16:creationId xmlns:a16="http://schemas.microsoft.com/office/drawing/2014/main" id="{FF1984FA-2B95-4272-AD30-495AC62F2821}"/>
              </a:ext>
            </a:extLst>
          </p:cNvPr>
          <p:cNvSpPr txBox="1">
            <a:spLocks/>
          </p:cNvSpPr>
          <p:nvPr/>
        </p:nvSpPr>
        <p:spPr>
          <a:xfrm>
            <a:off x="716102" y="2229633"/>
            <a:ext cx="5985324" cy="11409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i="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C000"/>
                </a:solidFill>
                <a:effectLst/>
                <a:uLnTx/>
                <a:uFillTx/>
                <a:latin typeface="Arial Narrow" panose="020B0606020202030204" pitchFamily="34" charset="0"/>
                <a:ea typeface="+mj-ea"/>
                <a:cs typeface="Arial" panose="020B0604020202020204" pitchFamily="34" charset="0"/>
              </a:rPr>
              <a:t>Perspectives from </a:t>
            </a:r>
            <a:r>
              <a:rPr lang="en-US" sz="3400" dirty="0">
                <a:solidFill>
                  <a:srgbClr val="FFC000"/>
                </a:solidFill>
                <a:latin typeface="Arial Narrow" panose="020B0606020202030204" pitchFamily="34" charset="0"/>
              </a:rPr>
              <a:t>t</a:t>
            </a:r>
            <a:r>
              <a:rPr kumimoji="0" lang="en-US" sz="3400" b="1" i="0" u="none" strike="noStrike" kern="1200" cap="none" spc="0" normalizeH="0" baseline="0" noProof="0" dirty="0">
                <a:ln>
                  <a:noFill/>
                </a:ln>
                <a:solidFill>
                  <a:srgbClr val="FFC000"/>
                </a:solidFill>
                <a:effectLst/>
                <a:uLnTx/>
                <a:uFillTx/>
                <a:latin typeface="Arial Narrow" panose="020B0606020202030204" pitchFamily="34" charset="0"/>
                <a:ea typeface="+mj-ea"/>
                <a:cs typeface="Arial" panose="020B0604020202020204" pitchFamily="34" charset="0"/>
              </a:rPr>
              <a:t>he </a:t>
            </a:r>
            <a:r>
              <a:rPr lang="en-US" sz="3400" dirty="0">
                <a:solidFill>
                  <a:srgbClr val="FFC000"/>
                </a:solidFill>
                <a:latin typeface="Arial Narrow" panose="020B0606020202030204" pitchFamily="34" charset="0"/>
              </a:rPr>
              <a:t>National Heart, Lung, and Blood Institute</a:t>
            </a:r>
            <a:endParaRPr kumimoji="0" lang="en-US" sz="3400" b="1" i="0" u="none" strike="noStrike" kern="1200" cap="none" spc="0" normalizeH="0" baseline="0" noProof="0" dirty="0">
              <a:ln>
                <a:noFill/>
              </a:ln>
              <a:solidFill>
                <a:srgbClr val="FFC000"/>
              </a:solidFill>
              <a:effectLst/>
              <a:uLnTx/>
              <a:uFillTx/>
              <a:latin typeface="Arial Narrow" panose="020B0606020202030204" pitchFamily="34" charset="0"/>
              <a:ea typeface="+mj-ea"/>
              <a:cs typeface="Arial" panose="020B0604020202020204" pitchFamily="34" charset="0"/>
            </a:endParaRPr>
          </a:p>
        </p:txBody>
      </p:sp>
      <p:sp>
        <p:nvSpPr>
          <p:cNvPr id="6" name="Text Placeholder 2">
            <a:extLst>
              <a:ext uri="{FF2B5EF4-FFF2-40B4-BE49-F238E27FC236}">
                <a16:creationId xmlns:a16="http://schemas.microsoft.com/office/drawing/2014/main" id="{6A27918C-48B2-4E7A-91B5-92BA5BB90756}"/>
              </a:ext>
            </a:extLst>
          </p:cNvPr>
          <p:cNvSpPr txBox="1">
            <a:spLocks/>
          </p:cNvSpPr>
          <p:nvPr/>
        </p:nvSpPr>
        <p:spPr>
          <a:xfrm>
            <a:off x="716100" y="4415100"/>
            <a:ext cx="6646188" cy="11416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0" i="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defRPr/>
            </a:pPr>
            <a:r>
              <a:rPr kumimoji="0" lang="en-US" b="0" i="0" u="none" strike="noStrike" kern="1200" cap="none" spc="0" normalizeH="0" baseline="0" noProof="0" dirty="0">
                <a:ln>
                  <a:noFill/>
                </a:ln>
                <a:solidFill>
                  <a:srgbClr val="FFFFFF"/>
                </a:solidFill>
                <a:effectLst/>
                <a:uLnTx/>
                <a:uFillTx/>
                <a:latin typeface="Arial Narrow" panose="020B0606020202030204" pitchFamily="34" charset="0"/>
              </a:rPr>
              <a:t>Presented at the North American Primary Care Research Group Practice-Based Research Networks Meeting </a:t>
            </a:r>
            <a:r>
              <a:rPr lang="en-US" dirty="0">
                <a:latin typeface="Arial Narrow" panose="020B0606020202030204" pitchFamily="34" charset="0"/>
              </a:rPr>
              <a:t>    </a:t>
            </a:r>
          </a:p>
          <a:p>
            <a:pPr lvl="0">
              <a:defRPr/>
            </a:pPr>
            <a:r>
              <a:rPr lang="en-US" dirty="0">
                <a:solidFill>
                  <a:srgbClr val="FFC000"/>
                </a:solidFill>
                <a:latin typeface="Arial Narrow" panose="020B0606020202030204" pitchFamily="34" charset="0"/>
              </a:rPr>
              <a:t>June 25, 2021</a:t>
            </a:r>
            <a:endParaRPr kumimoji="0" lang="en-US" i="0" u="none" strike="noStrike" kern="1200" cap="none" spc="0" normalizeH="0" baseline="0" noProof="0" dirty="0">
              <a:ln>
                <a:noFill/>
              </a:ln>
              <a:solidFill>
                <a:srgbClr val="FFFFFF"/>
              </a:solidFill>
              <a:effectLst/>
              <a:uLnTx/>
              <a:uFillTx/>
              <a:latin typeface="Arial Narrow" panose="020B0606020202030204" pitchFamily="34" charset="0"/>
            </a:endParaRPr>
          </a:p>
        </p:txBody>
      </p:sp>
    </p:spTree>
    <p:extLst>
      <p:ext uri="{BB962C8B-B14F-4D97-AF65-F5344CB8AC3E}">
        <p14:creationId xmlns:p14="http://schemas.microsoft.com/office/powerpoint/2010/main" val="3038147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604C4A-090D-40D1-AD94-A9EEB13459E8}"/>
              </a:ext>
            </a:extLst>
          </p:cNvPr>
          <p:cNvSpPr>
            <a:spLocks noGrp="1"/>
          </p:cNvSpPr>
          <p:nvPr>
            <p:ph type="title"/>
          </p:nvPr>
        </p:nvSpPr>
        <p:spPr>
          <a:xfrm>
            <a:off x="0" y="144464"/>
            <a:ext cx="12192000" cy="846137"/>
          </a:xfrm>
        </p:spPr>
        <p:txBody>
          <a:bodyPr/>
          <a:lstStyle/>
          <a:p>
            <a:pPr algn="ctr"/>
            <a:r>
              <a:rPr lang="en-US" b="1" dirty="0">
                <a:latin typeface="Arial Black" panose="020B0A04020102020204" pitchFamily="34" charset="0"/>
              </a:rPr>
              <a:t>The 3 Phases of the Disparities Research Agenda</a:t>
            </a:r>
            <a:endParaRPr lang="en-US" dirty="0">
              <a:latin typeface="Arial Black" panose="020B0A04020102020204" pitchFamily="34" charset="0"/>
            </a:endParaRPr>
          </a:p>
        </p:txBody>
      </p:sp>
      <p:pic>
        <p:nvPicPr>
          <p:cNvPr id="4" name="Picture 3">
            <a:extLst>
              <a:ext uri="{FF2B5EF4-FFF2-40B4-BE49-F238E27FC236}">
                <a16:creationId xmlns:a16="http://schemas.microsoft.com/office/drawing/2014/main" id="{833A8FD1-8405-4084-B00F-4922B48CCD62}"/>
              </a:ext>
            </a:extLst>
          </p:cNvPr>
          <p:cNvPicPr>
            <a:picLocks noChangeAspect="1"/>
          </p:cNvPicPr>
          <p:nvPr/>
        </p:nvPicPr>
        <p:blipFill rotWithShape="1">
          <a:blip r:embed="rId3"/>
          <a:srcRect b="2737"/>
          <a:stretch/>
        </p:blipFill>
        <p:spPr>
          <a:xfrm>
            <a:off x="64972" y="1527862"/>
            <a:ext cx="11896684" cy="4525697"/>
          </a:xfrm>
          <a:prstGeom prst="rect">
            <a:avLst/>
          </a:prstGeom>
        </p:spPr>
      </p:pic>
      <p:sp>
        <p:nvSpPr>
          <p:cNvPr id="5" name="TextBox 4">
            <a:extLst>
              <a:ext uri="{FF2B5EF4-FFF2-40B4-BE49-F238E27FC236}">
                <a16:creationId xmlns:a16="http://schemas.microsoft.com/office/drawing/2014/main" id="{6F7E53A4-68F8-46DF-B269-62E067446DA8}"/>
              </a:ext>
            </a:extLst>
          </p:cNvPr>
          <p:cNvSpPr txBox="1"/>
          <p:nvPr/>
        </p:nvSpPr>
        <p:spPr>
          <a:xfrm>
            <a:off x="227631" y="1180616"/>
            <a:ext cx="3059579" cy="46166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Arial Black" panose="020B0A04020102020204" pitchFamily="34" charset="0"/>
                <a:ea typeface="+mn-ea"/>
                <a:cs typeface="+mn-cs"/>
              </a:rPr>
              <a:t>PHASE 1</a:t>
            </a:r>
          </a:p>
        </p:txBody>
      </p:sp>
      <p:sp>
        <p:nvSpPr>
          <p:cNvPr id="6" name="TextBox 5">
            <a:extLst>
              <a:ext uri="{FF2B5EF4-FFF2-40B4-BE49-F238E27FC236}">
                <a16:creationId xmlns:a16="http://schemas.microsoft.com/office/drawing/2014/main" id="{0A9A996D-421F-4695-9C28-4ED25A9B9744}"/>
              </a:ext>
            </a:extLst>
          </p:cNvPr>
          <p:cNvSpPr txBox="1"/>
          <p:nvPr/>
        </p:nvSpPr>
        <p:spPr>
          <a:xfrm>
            <a:off x="4799631" y="1181221"/>
            <a:ext cx="2966404" cy="461060"/>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C000"/>
                </a:solidFill>
                <a:effectLst/>
                <a:uLnTx/>
                <a:uFillTx/>
                <a:latin typeface="Arial Black" panose="020B0A04020102020204" pitchFamily="34" charset="0"/>
                <a:ea typeface="+mn-ea"/>
                <a:cs typeface="+mn-cs"/>
              </a:rPr>
              <a:t>PHASE 2</a:t>
            </a:r>
          </a:p>
        </p:txBody>
      </p:sp>
      <p:sp>
        <p:nvSpPr>
          <p:cNvPr id="7" name="TextBox 6">
            <a:extLst>
              <a:ext uri="{FF2B5EF4-FFF2-40B4-BE49-F238E27FC236}">
                <a16:creationId xmlns:a16="http://schemas.microsoft.com/office/drawing/2014/main" id="{7BAE9774-F2A5-40D5-A1D3-F041A989A853}"/>
              </a:ext>
            </a:extLst>
          </p:cNvPr>
          <p:cNvSpPr txBox="1"/>
          <p:nvPr/>
        </p:nvSpPr>
        <p:spPr>
          <a:xfrm>
            <a:off x="9251548" y="1181826"/>
            <a:ext cx="2566203" cy="461665"/>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PHASE 3</a:t>
            </a:r>
          </a:p>
        </p:txBody>
      </p:sp>
      <p:sp>
        <p:nvSpPr>
          <p:cNvPr id="12" name="Arrow: Right 11">
            <a:extLst>
              <a:ext uri="{FF2B5EF4-FFF2-40B4-BE49-F238E27FC236}">
                <a16:creationId xmlns:a16="http://schemas.microsoft.com/office/drawing/2014/main" id="{976B8F72-62A6-46C3-A6EE-286962404797}"/>
              </a:ext>
            </a:extLst>
          </p:cNvPr>
          <p:cNvSpPr/>
          <p:nvPr/>
        </p:nvSpPr>
        <p:spPr>
          <a:xfrm>
            <a:off x="3287210" y="2383536"/>
            <a:ext cx="1512421" cy="2147824"/>
          </a:xfrm>
          <a:prstGeom prst="rightArrow">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Arial"/>
              <a:ea typeface="+mn-ea"/>
              <a:cs typeface="+mn-cs"/>
            </a:endParaRPr>
          </a:p>
        </p:txBody>
      </p:sp>
      <p:sp>
        <p:nvSpPr>
          <p:cNvPr id="13" name="Arrow: Right 12">
            <a:extLst>
              <a:ext uri="{FF2B5EF4-FFF2-40B4-BE49-F238E27FC236}">
                <a16:creationId xmlns:a16="http://schemas.microsoft.com/office/drawing/2014/main" id="{2D0AACA1-690E-4A8E-87C0-93984D23F7D5}"/>
              </a:ext>
            </a:extLst>
          </p:cNvPr>
          <p:cNvSpPr/>
          <p:nvPr/>
        </p:nvSpPr>
        <p:spPr>
          <a:xfrm>
            <a:off x="7806642" y="2437533"/>
            <a:ext cx="1444906" cy="2013994"/>
          </a:xfrm>
          <a:prstGeom prst="rightArrow">
            <a:avLst/>
          </a:prstGeom>
          <a:solidFill>
            <a:srgbClr val="FFC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B050"/>
              </a:solidFill>
              <a:effectLst/>
              <a:uLnTx/>
              <a:uFillTx/>
              <a:latin typeface="Arial"/>
              <a:ea typeface="+mn-ea"/>
              <a:cs typeface="+mn-cs"/>
            </a:endParaRPr>
          </a:p>
        </p:txBody>
      </p:sp>
      <p:sp>
        <p:nvSpPr>
          <p:cNvPr id="14" name="Rectangle 13">
            <a:extLst>
              <a:ext uri="{FF2B5EF4-FFF2-40B4-BE49-F238E27FC236}">
                <a16:creationId xmlns:a16="http://schemas.microsoft.com/office/drawing/2014/main" id="{2ABB713C-A450-4B46-AF2C-263F4E44F04C}"/>
              </a:ext>
            </a:extLst>
          </p:cNvPr>
          <p:cNvSpPr/>
          <p:nvPr/>
        </p:nvSpPr>
        <p:spPr>
          <a:xfrm>
            <a:off x="9261675" y="1678216"/>
            <a:ext cx="2556076" cy="4305896"/>
          </a:xfrm>
          <a:prstGeom prst="rect">
            <a:avLst/>
          </a:prstGeom>
          <a:noFill/>
          <a:ln w="476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CCC21B0F-7A7B-4E63-836C-6EF4855E7108}"/>
              </a:ext>
            </a:extLst>
          </p:cNvPr>
          <p:cNvSpPr/>
          <p:nvPr/>
        </p:nvSpPr>
        <p:spPr>
          <a:xfrm>
            <a:off x="4799631" y="1695274"/>
            <a:ext cx="2966404" cy="4305896"/>
          </a:xfrm>
          <a:prstGeom prst="rect">
            <a:avLst/>
          </a:prstGeom>
          <a:noFill/>
          <a:ln w="47625">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40010DAD-31E4-4D61-940C-17584E710AD1}"/>
              </a:ext>
            </a:extLst>
          </p:cNvPr>
          <p:cNvSpPr/>
          <p:nvPr/>
        </p:nvSpPr>
        <p:spPr>
          <a:xfrm>
            <a:off x="227631" y="1674954"/>
            <a:ext cx="3049452" cy="4305896"/>
          </a:xfrm>
          <a:prstGeom prst="rect">
            <a:avLst/>
          </a:prstGeom>
          <a:noFill/>
          <a:ln w="4762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1033DD1B-6C85-4F59-AE44-4351499D513C}"/>
              </a:ext>
            </a:extLst>
          </p:cNvPr>
          <p:cNvSpPr txBox="1"/>
          <p:nvPr/>
        </p:nvSpPr>
        <p:spPr>
          <a:xfrm>
            <a:off x="640080" y="6278880"/>
            <a:ext cx="9784080"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Modified from Kilbourne et al. </a:t>
            </a:r>
            <a:r>
              <a:rPr kumimoji="0" lang="en-US" sz="1600" b="1" i="1" u="sng" strike="noStrike" kern="1200" cap="none" spc="0" normalizeH="0" baseline="0" noProof="0" dirty="0">
                <a:ln>
                  <a:noFill/>
                </a:ln>
                <a:solidFill>
                  <a:prstClr val="black"/>
                </a:solidFill>
                <a:effectLst/>
                <a:uLnTx/>
                <a:uFillTx/>
                <a:latin typeface="Arial"/>
                <a:ea typeface="+mn-ea"/>
                <a:cs typeface="+mn-cs"/>
              </a:rPr>
              <a:t>Am J Public Health</a:t>
            </a:r>
            <a:r>
              <a:rPr kumimoji="0" lang="en-US" sz="1600" b="1" i="1" u="none" strike="noStrike" kern="1200" cap="none" spc="0" normalizeH="0" baseline="0" noProof="0" dirty="0">
                <a:ln>
                  <a:noFill/>
                </a:ln>
                <a:solidFill>
                  <a:prstClr val="black"/>
                </a:solidFill>
                <a:effectLst/>
                <a:uLnTx/>
                <a:uFillTx/>
                <a:latin typeface="Arial"/>
                <a:ea typeface="+mn-ea"/>
                <a:cs typeface="+mn-cs"/>
              </a:rPr>
              <a:t>. </a:t>
            </a:r>
            <a:r>
              <a:rPr kumimoji="0" lang="en-US" sz="1600" b="1" i="0" u="none" strike="noStrike" kern="1200" cap="none" spc="0" normalizeH="0" baseline="0" noProof="0" dirty="0">
                <a:ln>
                  <a:noFill/>
                </a:ln>
                <a:solidFill>
                  <a:prstClr val="black"/>
                </a:solidFill>
                <a:effectLst/>
                <a:uLnTx/>
                <a:uFillTx/>
                <a:latin typeface="Arial"/>
                <a:ea typeface="+mn-ea"/>
                <a:cs typeface="+mn-cs"/>
              </a:rPr>
              <a:t>2006;96:2113–2121</a:t>
            </a:r>
          </a:p>
        </p:txBody>
      </p:sp>
    </p:spTree>
    <p:extLst>
      <p:ext uri="{BB962C8B-B14F-4D97-AF65-F5344CB8AC3E}">
        <p14:creationId xmlns:p14="http://schemas.microsoft.com/office/powerpoint/2010/main" val="2052701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045614-BE6C-4404-B925-79AC62BCE820}"/>
              </a:ext>
            </a:extLst>
          </p:cNvPr>
          <p:cNvSpPr>
            <a:spLocks noGrp="1"/>
          </p:cNvSpPr>
          <p:nvPr>
            <p:ph idx="1"/>
          </p:nvPr>
        </p:nvSpPr>
        <p:spPr>
          <a:xfrm>
            <a:off x="243067" y="1121428"/>
            <a:ext cx="11725155" cy="5441418"/>
          </a:xfrm>
        </p:spPr>
        <p:txBody>
          <a:bodyPr/>
          <a:lstStyle/>
          <a:p>
            <a:r>
              <a:rPr lang="en-US" b="1" dirty="0">
                <a:latin typeface="Arial Narrow" panose="020B0606020202030204" pitchFamily="34" charset="0"/>
                <a:hlinkClick r:id="rId2"/>
              </a:rPr>
              <a:t>RFA-RM-21-021</a:t>
            </a:r>
            <a:r>
              <a:rPr lang="en-US" dirty="0">
                <a:latin typeface="Arial Narrow" panose="020B0606020202030204" pitchFamily="34" charset="0"/>
              </a:rPr>
              <a:t>: </a:t>
            </a:r>
            <a:r>
              <a:rPr lang="en-US" dirty="0"/>
              <a:t>Transformative Research to Address Health Disparities and Advance Health Equity (U01 Clinical Trial Allowed)</a:t>
            </a:r>
            <a:endParaRPr lang="en-US" dirty="0">
              <a:latin typeface="Arial Narrow" panose="020B0606020202030204" pitchFamily="34" charset="0"/>
            </a:endParaRPr>
          </a:p>
          <a:p>
            <a:r>
              <a:rPr lang="en-US" b="1" u="sng" dirty="0">
                <a:solidFill>
                  <a:srgbClr val="0000FF"/>
                </a:solidFill>
                <a:latin typeface="Arial Narrow" panose="020B0606020202030204" pitchFamily="34" charset="0"/>
                <a:hlinkClick r:id="rId3"/>
              </a:rPr>
              <a:t>RFA-RM-21-022</a:t>
            </a:r>
            <a:r>
              <a:rPr lang="en-US" dirty="0">
                <a:latin typeface="Arial Narrow" panose="020B0606020202030204" pitchFamily="34" charset="0"/>
              </a:rPr>
              <a:t>: </a:t>
            </a:r>
            <a:r>
              <a:rPr lang="en-US" dirty="0"/>
              <a:t>Transformative Research to Address Health Disparities and Advance Health Equity at Minority Serving Institutions (U01 Clinical Trial Allowed)</a:t>
            </a:r>
            <a:endParaRPr lang="en-US" dirty="0">
              <a:latin typeface="Arial Narrow" panose="020B0606020202030204" pitchFamily="34" charset="0"/>
            </a:endParaRPr>
          </a:p>
          <a:p>
            <a:r>
              <a:rPr lang="en-US" b="1" dirty="0">
                <a:solidFill>
                  <a:srgbClr val="0000FF"/>
                </a:solidFill>
                <a:latin typeface="Arial Narrow" panose="020B0606020202030204" pitchFamily="34" charset="0"/>
                <a:hlinkClick r:id="rId4">
                  <a:extLst>
                    <a:ext uri="{A12FA001-AC4F-418D-AE19-62706E023703}">
                      <ahyp:hlinkClr xmlns:ahyp="http://schemas.microsoft.com/office/drawing/2018/hyperlinkcolor" val="tx"/>
                    </a:ext>
                  </a:extLst>
                </a:hlinkClick>
              </a:rPr>
              <a:t>RFA-MD-21-004</a:t>
            </a:r>
            <a:r>
              <a:rPr lang="en-US" dirty="0">
                <a:latin typeface="Arial Narrow" panose="020B0606020202030204" pitchFamily="34" charset="0"/>
              </a:rPr>
              <a:t>: Understanding and Addressing the Impact of Structural Racism and Discrimination on Minority Health and Health Disparities (R01 Clinical Trial Optional)</a:t>
            </a:r>
          </a:p>
          <a:p>
            <a:r>
              <a:rPr lang="en-US" b="1" dirty="0">
                <a:solidFill>
                  <a:srgbClr val="0000FF"/>
                </a:solidFill>
                <a:latin typeface="Arial Narrow" panose="020B0606020202030204" pitchFamily="34" charset="0"/>
                <a:hlinkClick r:id="rId5">
                  <a:extLst>
                    <a:ext uri="{A12FA001-AC4F-418D-AE19-62706E023703}">
                      <ahyp:hlinkClr xmlns:ahyp="http://schemas.microsoft.com/office/drawing/2018/hyperlinkcolor" val="tx"/>
                    </a:ext>
                  </a:extLst>
                </a:hlinkClick>
              </a:rPr>
              <a:t>RFA-MD-21-008</a:t>
            </a:r>
            <a:r>
              <a:rPr lang="en-US" dirty="0">
                <a:latin typeface="Arial Narrow" panose="020B0606020202030204" pitchFamily="34" charset="0"/>
              </a:rPr>
              <a:t>: NIMHD Multiple Chronic Disease Disparities Research Coordinating Center (RCC) (U24 Clinical Trial Not Allowed)</a:t>
            </a:r>
          </a:p>
          <a:p>
            <a:endParaRPr lang="en-US" dirty="0">
              <a:latin typeface="Arial Narrow" panose="020B0606020202030204" pitchFamily="34" charset="0"/>
            </a:endParaRPr>
          </a:p>
          <a:p>
            <a:endParaRPr lang="en-US" dirty="0">
              <a:latin typeface="Arial Narrow" panose="020B0606020202030204" pitchFamily="34" charset="0"/>
            </a:endParaRPr>
          </a:p>
        </p:txBody>
      </p:sp>
      <p:sp>
        <p:nvSpPr>
          <p:cNvPr id="3" name="Title 2">
            <a:extLst>
              <a:ext uri="{FF2B5EF4-FFF2-40B4-BE49-F238E27FC236}">
                <a16:creationId xmlns:a16="http://schemas.microsoft.com/office/drawing/2014/main" id="{15B25AAA-5B27-4E73-A462-CA02DC07EC2E}"/>
              </a:ext>
            </a:extLst>
          </p:cNvPr>
          <p:cNvSpPr>
            <a:spLocks noGrp="1"/>
          </p:cNvSpPr>
          <p:nvPr>
            <p:ph type="title"/>
          </p:nvPr>
        </p:nvSpPr>
        <p:spPr/>
        <p:txBody>
          <a:bodyPr/>
          <a:lstStyle/>
          <a:p>
            <a:pPr algn="ctr"/>
            <a:r>
              <a:rPr lang="en-US" sz="4000" b="1" dirty="0"/>
              <a:t>Specific Research Funding Opportunities</a:t>
            </a:r>
          </a:p>
        </p:txBody>
      </p:sp>
      <p:sp>
        <p:nvSpPr>
          <p:cNvPr id="4" name="TextBox 3">
            <a:extLst>
              <a:ext uri="{FF2B5EF4-FFF2-40B4-BE49-F238E27FC236}">
                <a16:creationId xmlns:a16="http://schemas.microsoft.com/office/drawing/2014/main" id="{3667AA38-FB45-4251-B3AE-AB1D151757E4}"/>
              </a:ext>
            </a:extLst>
          </p:cNvPr>
          <p:cNvSpPr txBox="1"/>
          <p:nvPr/>
        </p:nvSpPr>
        <p:spPr>
          <a:xfrm>
            <a:off x="751562" y="6325644"/>
            <a:ext cx="885590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hlinkClick r:id="rId6"/>
              </a:rPr>
              <a:t>https://grants.nih.gov/grants/oer.htm</a:t>
            </a:r>
            <a:r>
              <a:rPr kumimoji="0" lang="en-US" sz="1800" b="1" i="0" u="none" strike="noStrike" kern="1200" cap="none" spc="0" normalizeH="0" baseline="0" noProof="0" dirty="0">
                <a:ln>
                  <a:noFill/>
                </a:ln>
                <a:solidFill>
                  <a:prstClr val="black"/>
                </a:solidFill>
                <a:effectLst/>
                <a:uLnTx/>
                <a:uFillTx/>
                <a:latin typeface="Arial"/>
                <a:ea typeface="+mn-ea"/>
                <a:cs typeface="+mn-cs"/>
              </a:rPr>
              <a:t> </a:t>
            </a:r>
          </a:p>
        </p:txBody>
      </p:sp>
    </p:spTree>
    <p:extLst>
      <p:ext uri="{BB962C8B-B14F-4D97-AF65-F5344CB8AC3E}">
        <p14:creationId xmlns:p14="http://schemas.microsoft.com/office/powerpoint/2010/main" val="3539334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FEDE4A5-5C93-419A-A21F-6661179DFDC6}"/>
              </a:ext>
            </a:extLst>
          </p:cNvPr>
          <p:cNvSpPr>
            <a:spLocks noGrp="1"/>
          </p:cNvSpPr>
          <p:nvPr>
            <p:ph type="title"/>
          </p:nvPr>
        </p:nvSpPr>
        <p:spPr>
          <a:xfrm>
            <a:off x="0" y="106886"/>
            <a:ext cx="12191999" cy="514813"/>
          </a:xfrm>
        </p:spPr>
        <p:txBody>
          <a:bodyPr>
            <a:noAutofit/>
          </a:bodyPr>
          <a:lstStyle/>
          <a:p>
            <a:pPr algn="ctr"/>
            <a:r>
              <a:rPr lang="en-US" dirty="0"/>
              <a:t>Prioritized Investments in </a:t>
            </a:r>
            <a:r>
              <a:rPr lang="en-US" dirty="0">
                <a:highlight>
                  <a:srgbClr val="FFFF00"/>
                </a:highlight>
              </a:rPr>
              <a:t>Investigator-Initiated Research</a:t>
            </a:r>
            <a:endParaRPr lang="en-US" b="1" dirty="0">
              <a:highlight>
                <a:srgbClr val="FFFF00"/>
              </a:highlight>
            </a:endParaRPr>
          </a:p>
        </p:txBody>
      </p:sp>
      <p:graphicFrame>
        <p:nvGraphicFramePr>
          <p:cNvPr id="6" name="Content Placeholder 3">
            <a:extLst>
              <a:ext uri="{FF2B5EF4-FFF2-40B4-BE49-F238E27FC236}">
                <a16:creationId xmlns:a16="http://schemas.microsoft.com/office/drawing/2014/main" id="{CE1CBC57-54FB-43A6-AA5D-13C24504C350}"/>
              </a:ext>
            </a:extLst>
          </p:cNvPr>
          <p:cNvGraphicFramePr>
            <a:graphicFrameLocks/>
          </p:cNvGraphicFramePr>
          <p:nvPr>
            <p:extLst>
              <p:ext uri="{D42A27DB-BD31-4B8C-83A1-F6EECF244321}">
                <p14:modId xmlns:p14="http://schemas.microsoft.com/office/powerpoint/2010/main" val="2758948337"/>
              </p:ext>
            </p:extLst>
          </p:nvPr>
        </p:nvGraphicFramePr>
        <p:xfrm>
          <a:off x="1295672" y="774746"/>
          <a:ext cx="9600654" cy="1632760"/>
        </p:xfrm>
        <a:graphic>
          <a:graphicData uri="http://schemas.openxmlformats.org/drawingml/2006/table">
            <a:tbl>
              <a:tblPr firstRow="1">
                <a:tableStyleId>{21E4AEA4-8DFA-4A89-87EB-49C32662AFE0}</a:tableStyleId>
              </a:tblPr>
              <a:tblGrid>
                <a:gridCol w="1463223">
                  <a:extLst>
                    <a:ext uri="{9D8B030D-6E8A-4147-A177-3AD203B41FA5}">
                      <a16:colId xmlns:a16="http://schemas.microsoft.com/office/drawing/2014/main" val="20000"/>
                    </a:ext>
                  </a:extLst>
                </a:gridCol>
                <a:gridCol w="1445241">
                  <a:extLst>
                    <a:ext uri="{9D8B030D-6E8A-4147-A177-3AD203B41FA5}">
                      <a16:colId xmlns:a16="http://schemas.microsoft.com/office/drawing/2014/main" val="20003"/>
                    </a:ext>
                  </a:extLst>
                </a:gridCol>
                <a:gridCol w="3007843">
                  <a:extLst>
                    <a:ext uri="{9D8B030D-6E8A-4147-A177-3AD203B41FA5}">
                      <a16:colId xmlns:a16="http://schemas.microsoft.com/office/drawing/2014/main" val="20004"/>
                    </a:ext>
                  </a:extLst>
                </a:gridCol>
                <a:gridCol w="972307">
                  <a:extLst>
                    <a:ext uri="{9D8B030D-6E8A-4147-A177-3AD203B41FA5}">
                      <a16:colId xmlns:a16="http://schemas.microsoft.com/office/drawing/2014/main" val="4246448748"/>
                    </a:ext>
                  </a:extLst>
                </a:gridCol>
                <a:gridCol w="2712040">
                  <a:extLst>
                    <a:ext uri="{9D8B030D-6E8A-4147-A177-3AD203B41FA5}">
                      <a16:colId xmlns:a16="http://schemas.microsoft.com/office/drawing/2014/main" val="1972844118"/>
                    </a:ext>
                  </a:extLst>
                </a:gridCol>
              </a:tblGrid>
              <a:tr h="686446">
                <a:tc>
                  <a:txBody>
                    <a:bodyPr/>
                    <a:lstStyle/>
                    <a:p>
                      <a:pPr marL="0" marR="0" algn="ctr">
                        <a:lnSpc>
                          <a:spcPct val="100000"/>
                        </a:lnSpc>
                        <a:spcBef>
                          <a:spcPts val="0"/>
                        </a:spcBef>
                        <a:spcAft>
                          <a:spcPts val="0"/>
                        </a:spcAft>
                      </a:pPr>
                      <a:r>
                        <a:rPr lang="en-US" sz="1600" dirty="0">
                          <a:effectLst/>
                          <a:latin typeface="+mj-lt"/>
                        </a:rPr>
                        <a:t>Grant Program </a:t>
                      </a:r>
                      <a:endParaRPr lang="en-US" sz="1600" dirty="0">
                        <a:solidFill>
                          <a:srgbClr val="000000"/>
                        </a:solidFill>
                        <a:effectLst/>
                        <a:latin typeface="+mj-lt"/>
                        <a:ea typeface="Calibri"/>
                        <a:cs typeface="Times New Roman"/>
                      </a:endParaRPr>
                    </a:p>
                  </a:txBody>
                  <a:tcPr marL="68580" marR="68580" marT="0" marB="0" anchor="ctr">
                    <a:solidFill>
                      <a:srgbClr val="C00000"/>
                    </a:solidFill>
                  </a:tcPr>
                </a:tc>
                <a:tc>
                  <a:txBody>
                    <a:bodyPr/>
                    <a:lstStyle/>
                    <a:p>
                      <a:pPr marL="0" marR="0" algn="ctr">
                        <a:lnSpc>
                          <a:spcPct val="100000"/>
                        </a:lnSpc>
                        <a:spcBef>
                          <a:spcPts val="0"/>
                        </a:spcBef>
                        <a:spcAft>
                          <a:spcPts val="0"/>
                        </a:spcAft>
                      </a:pPr>
                      <a:r>
                        <a:rPr lang="en-US" sz="1600" dirty="0">
                          <a:effectLst/>
                          <a:latin typeface="+mj-lt"/>
                        </a:rPr>
                        <a:t>FY19</a:t>
                      </a:r>
                    </a:p>
                    <a:p>
                      <a:pPr marL="0" marR="0" algn="ctr">
                        <a:lnSpc>
                          <a:spcPct val="100000"/>
                        </a:lnSpc>
                        <a:spcBef>
                          <a:spcPts val="0"/>
                        </a:spcBef>
                        <a:spcAft>
                          <a:spcPts val="0"/>
                        </a:spcAft>
                      </a:pPr>
                      <a:r>
                        <a:rPr lang="en-US" sz="1600" baseline="0" dirty="0">
                          <a:effectLst/>
                          <a:latin typeface="+mj-lt"/>
                        </a:rPr>
                        <a:t>Paylines </a:t>
                      </a:r>
                      <a:endParaRPr lang="en-US" sz="1600" baseline="0" dirty="0">
                        <a:solidFill>
                          <a:schemeClr val="bg1"/>
                        </a:solidFill>
                        <a:effectLst/>
                        <a:latin typeface="+mj-lt"/>
                        <a:ea typeface="Calibri"/>
                        <a:cs typeface="Times New Roman"/>
                      </a:endParaRPr>
                    </a:p>
                  </a:txBody>
                  <a:tcPr marL="68580" marR="68580" marT="0" marB="0" anchor="ctr">
                    <a:solidFill>
                      <a:srgbClr val="C00000"/>
                    </a:solidFill>
                  </a:tcPr>
                </a:tc>
                <a:tc>
                  <a:txBody>
                    <a:bodyPr/>
                    <a:lstStyle/>
                    <a:p>
                      <a:pPr marL="0" marR="0" algn="ctr">
                        <a:lnSpc>
                          <a:spcPct val="100000"/>
                        </a:lnSpc>
                        <a:spcBef>
                          <a:spcPts val="0"/>
                        </a:spcBef>
                        <a:spcAft>
                          <a:spcPts val="0"/>
                        </a:spcAft>
                      </a:pPr>
                      <a:r>
                        <a:rPr lang="en-US" sz="1600" dirty="0">
                          <a:effectLst/>
                          <a:latin typeface="+mj-lt"/>
                        </a:rPr>
                        <a:t>FY19</a:t>
                      </a:r>
                    </a:p>
                    <a:p>
                      <a:pPr marL="0" marR="0" algn="ctr">
                        <a:lnSpc>
                          <a:spcPct val="100000"/>
                        </a:lnSpc>
                        <a:spcBef>
                          <a:spcPts val="0"/>
                        </a:spcBef>
                        <a:spcAft>
                          <a:spcPts val="0"/>
                        </a:spcAft>
                      </a:pPr>
                      <a:r>
                        <a:rPr lang="en-US" sz="1600" baseline="0" dirty="0">
                          <a:effectLst/>
                          <a:latin typeface="+mj-lt"/>
                        </a:rPr>
                        <a:t># Awards (Success Rate) </a:t>
                      </a:r>
                      <a:endParaRPr lang="en-US" sz="1600" baseline="0" dirty="0">
                        <a:solidFill>
                          <a:schemeClr val="bg1"/>
                        </a:solidFill>
                        <a:effectLst/>
                        <a:latin typeface="+mj-lt"/>
                        <a:ea typeface="Calibri"/>
                        <a:cs typeface="Times New Roman"/>
                      </a:endParaRPr>
                    </a:p>
                  </a:txBody>
                  <a:tcPr marL="68580" marR="68580" marT="0" marB="0" anchor="ctr">
                    <a:solidFill>
                      <a:srgbClr val="C00000"/>
                    </a:solidFill>
                  </a:tcPr>
                </a:tc>
                <a:tc>
                  <a:txBody>
                    <a:bodyPr/>
                    <a:lstStyle/>
                    <a:p>
                      <a:pPr marL="0" marR="0" algn="ctr">
                        <a:lnSpc>
                          <a:spcPct val="100000"/>
                        </a:lnSpc>
                        <a:spcBef>
                          <a:spcPts val="0"/>
                        </a:spcBef>
                        <a:spcAft>
                          <a:spcPts val="0"/>
                        </a:spcAft>
                      </a:pPr>
                      <a:r>
                        <a:rPr lang="en-US" sz="1600" dirty="0">
                          <a:effectLst/>
                          <a:latin typeface="+mj-lt"/>
                        </a:rPr>
                        <a:t>FY20 </a:t>
                      </a:r>
                    </a:p>
                    <a:p>
                      <a:pPr marL="0" marR="0" algn="ctr">
                        <a:lnSpc>
                          <a:spcPct val="100000"/>
                        </a:lnSpc>
                        <a:spcBef>
                          <a:spcPts val="0"/>
                        </a:spcBef>
                        <a:spcAft>
                          <a:spcPts val="0"/>
                        </a:spcAft>
                      </a:pPr>
                      <a:r>
                        <a:rPr lang="en-US" sz="1600" baseline="0" dirty="0">
                          <a:effectLst/>
                          <a:latin typeface="+mj-lt"/>
                        </a:rPr>
                        <a:t>Paylines </a:t>
                      </a:r>
                      <a:endParaRPr lang="en-US" sz="1600" baseline="0" dirty="0">
                        <a:solidFill>
                          <a:schemeClr val="bg1"/>
                        </a:solidFill>
                        <a:effectLst/>
                        <a:latin typeface="+mj-lt"/>
                        <a:ea typeface="Calibri"/>
                        <a:cs typeface="Times New Roman"/>
                      </a:endParaRPr>
                    </a:p>
                  </a:txBody>
                  <a:tcPr marL="68580" marR="68580" marT="0" marB="0" anchor="ctr">
                    <a:solidFill>
                      <a:srgbClr val="C00000"/>
                    </a:solidFill>
                  </a:tcPr>
                </a:tc>
                <a:tc>
                  <a:txBody>
                    <a:bodyPr/>
                    <a:lstStyle/>
                    <a:p>
                      <a:pPr marL="0" marR="0" algn="ctr">
                        <a:lnSpc>
                          <a:spcPct val="100000"/>
                        </a:lnSpc>
                        <a:spcBef>
                          <a:spcPts val="0"/>
                        </a:spcBef>
                        <a:spcAft>
                          <a:spcPts val="0"/>
                        </a:spcAft>
                      </a:pPr>
                      <a:r>
                        <a:rPr lang="en-US" sz="1600" dirty="0">
                          <a:effectLst/>
                          <a:latin typeface="+mj-lt"/>
                        </a:rPr>
                        <a:t>FY20</a:t>
                      </a:r>
                    </a:p>
                    <a:p>
                      <a:pPr marL="0" marR="0" algn="ctr">
                        <a:lnSpc>
                          <a:spcPct val="100000"/>
                        </a:lnSpc>
                        <a:spcBef>
                          <a:spcPts val="0"/>
                        </a:spcBef>
                        <a:spcAft>
                          <a:spcPts val="0"/>
                        </a:spcAft>
                      </a:pPr>
                      <a:r>
                        <a:rPr lang="en-US" sz="1600" baseline="0" dirty="0">
                          <a:effectLst/>
                          <a:latin typeface="+mj-lt"/>
                        </a:rPr>
                        <a:t># Awards (Success Rate) </a:t>
                      </a:r>
                      <a:endParaRPr lang="en-US" sz="1600" baseline="0" dirty="0">
                        <a:solidFill>
                          <a:schemeClr val="bg1"/>
                        </a:solidFill>
                        <a:effectLst/>
                        <a:latin typeface="+mj-lt"/>
                        <a:ea typeface="Calibri"/>
                        <a:cs typeface="Times New Roman"/>
                      </a:endParaRPr>
                    </a:p>
                  </a:txBody>
                  <a:tcPr marL="68580" marR="68580" marT="0" marB="0" anchor="ctr">
                    <a:solidFill>
                      <a:srgbClr val="C00000"/>
                    </a:solidFill>
                  </a:tcPr>
                </a:tc>
                <a:extLst>
                  <a:ext uri="{0D108BD9-81ED-4DB2-BD59-A6C34878D82A}">
                    <a16:rowId xmlns:a16="http://schemas.microsoft.com/office/drawing/2014/main" val="10000"/>
                  </a:ext>
                </a:extLst>
              </a:tr>
              <a:tr h="363003">
                <a:tc>
                  <a:txBody>
                    <a:bodyPr/>
                    <a:lstStyle/>
                    <a:p>
                      <a:pPr marL="0" marR="0" algn="l">
                        <a:lnSpc>
                          <a:spcPct val="115000"/>
                        </a:lnSpc>
                        <a:spcBef>
                          <a:spcPts val="0"/>
                        </a:spcBef>
                        <a:spcAft>
                          <a:spcPts val="0"/>
                        </a:spcAft>
                      </a:pPr>
                      <a:r>
                        <a:rPr lang="en-US" sz="1600" dirty="0">
                          <a:solidFill>
                            <a:schemeClr val="tx1"/>
                          </a:solidFill>
                          <a:effectLst/>
                          <a:latin typeface="+mj-lt"/>
                        </a:rPr>
                        <a:t>R01</a:t>
                      </a:r>
                      <a:endParaRPr lang="en-US" sz="1600" dirty="0">
                        <a:solidFill>
                          <a:schemeClr val="tx1"/>
                        </a:solidFill>
                        <a:effectLst/>
                        <a:latin typeface="+mj-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solidFill>
                            <a:schemeClr val="tx1"/>
                          </a:solidFill>
                          <a:effectLst/>
                          <a:latin typeface="+mj-lt"/>
                        </a:rPr>
                        <a:t>16%ile</a:t>
                      </a:r>
                      <a:endParaRPr lang="en-US" sz="1600" b="0" dirty="0">
                        <a:solidFill>
                          <a:schemeClr val="tx1"/>
                        </a:solidFill>
                        <a:effectLst/>
                        <a:latin typeface="+mj-lt"/>
                        <a:ea typeface="BatangChe" panose="02030609000101010101" pitchFamily="49" charset="-127"/>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b="0" i="0" dirty="0">
                          <a:solidFill>
                            <a:schemeClr val="tx1"/>
                          </a:solidFill>
                          <a:effectLst/>
                          <a:latin typeface="+mj-lt"/>
                          <a:ea typeface="BatangChe" panose="02030609000101010101" pitchFamily="49" charset="-127"/>
                          <a:cs typeface="Times New Roman"/>
                        </a:rPr>
                        <a:t>716 (23.5%)</a:t>
                      </a:r>
                    </a:p>
                  </a:txBody>
                  <a:tcPr marL="68580" marR="68580" marT="0" marB="0" anchor="ctr"/>
                </a:tc>
                <a:tc>
                  <a:txBody>
                    <a:bodyPr/>
                    <a:lstStyle/>
                    <a:p>
                      <a:pPr marL="0" marR="0" algn="ctr">
                        <a:lnSpc>
                          <a:spcPct val="115000"/>
                        </a:lnSpc>
                        <a:spcBef>
                          <a:spcPts val="0"/>
                        </a:spcBef>
                        <a:spcAft>
                          <a:spcPts val="0"/>
                        </a:spcAft>
                      </a:pPr>
                      <a:r>
                        <a:rPr lang="en-US" sz="1600" b="0" i="0" dirty="0">
                          <a:solidFill>
                            <a:schemeClr val="tx1"/>
                          </a:solidFill>
                          <a:effectLst/>
                          <a:latin typeface="+mj-lt"/>
                          <a:ea typeface="BatangChe" panose="02030609000101010101" pitchFamily="49" charset="-127"/>
                          <a:cs typeface="Times New Roman"/>
                        </a:rPr>
                        <a:t>16%ile</a:t>
                      </a:r>
                    </a:p>
                  </a:txBody>
                  <a:tcPr marL="68580" marR="68580" marT="0" marB="0" anchor="ctr"/>
                </a:tc>
                <a:tc>
                  <a:txBody>
                    <a:bodyPr/>
                    <a:lstStyle/>
                    <a:p>
                      <a:pPr marL="0" marR="0" algn="ctr">
                        <a:lnSpc>
                          <a:spcPct val="115000"/>
                        </a:lnSpc>
                        <a:spcBef>
                          <a:spcPts val="0"/>
                        </a:spcBef>
                        <a:spcAft>
                          <a:spcPts val="0"/>
                        </a:spcAft>
                      </a:pPr>
                      <a:r>
                        <a:rPr lang="en-US" sz="1800" b="1" i="0" dirty="0">
                          <a:solidFill>
                            <a:schemeClr val="tx1"/>
                          </a:solidFill>
                          <a:effectLst/>
                          <a:latin typeface="+mj-lt"/>
                          <a:ea typeface="BatangChe" panose="02030609000101010101" pitchFamily="49" charset="-127"/>
                          <a:cs typeface="Times New Roman"/>
                        </a:rPr>
                        <a:t>720 (22.5%)</a:t>
                      </a:r>
                    </a:p>
                  </a:txBody>
                  <a:tcPr marL="68580" marR="68580" marT="0" marB="0" anchor="ctr"/>
                </a:tc>
                <a:extLst>
                  <a:ext uri="{0D108BD9-81ED-4DB2-BD59-A6C34878D82A}">
                    <a16:rowId xmlns:a16="http://schemas.microsoft.com/office/drawing/2014/main" val="10001"/>
                  </a:ext>
                </a:extLst>
              </a:tr>
              <a:tr h="294640">
                <a:tc>
                  <a:txBody>
                    <a:bodyPr/>
                    <a:lstStyle/>
                    <a:p>
                      <a:pPr marL="0" marR="0" algn="l">
                        <a:lnSpc>
                          <a:spcPct val="115000"/>
                        </a:lnSpc>
                        <a:spcBef>
                          <a:spcPts val="0"/>
                        </a:spcBef>
                        <a:spcAft>
                          <a:spcPts val="0"/>
                        </a:spcAft>
                      </a:pPr>
                      <a:r>
                        <a:rPr lang="en-US" sz="1600" dirty="0">
                          <a:solidFill>
                            <a:schemeClr val="tx1"/>
                          </a:solidFill>
                          <a:effectLst/>
                          <a:latin typeface="+mj-lt"/>
                        </a:rPr>
                        <a:t>ESI</a:t>
                      </a:r>
                      <a:endParaRPr lang="en-US" sz="1600" dirty="0">
                        <a:solidFill>
                          <a:schemeClr val="tx1"/>
                        </a:solidFill>
                        <a:effectLst/>
                        <a:latin typeface="+mj-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solidFill>
                            <a:schemeClr val="tx1"/>
                          </a:solidFill>
                          <a:effectLst/>
                          <a:latin typeface="+mj-lt"/>
                        </a:rPr>
                        <a:t>26%ile</a:t>
                      </a:r>
                      <a:endParaRPr lang="en-US" sz="1600" b="0" dirty="0">
                        <a:solidFill>
                          <a:schemeClr val="tx1"/>
                        </a:solidFill>
                        <a:effectLst/>
                        <a:latin typeface="+mj-lt"/>
                        <a:ea typeface="BatangChe" panose="02030609000101010101" pitchFamily="49" charset="-127"/>
                        <a:cs typeface="Times New Roman"/>
                      </a:endParaRPr>
                    </a:p>
                  </a:txBody>
                  <a:tcPr marL="68580" marR="68580" marT="0" marB="0" anchor="ctr"/>
                </a:tc>
                <a:tc>
                  <a:txBody>
                    <a:bodyPr/>
                    <a:lstStyle/>
                    <a:p>
                      <a:pPr marL="0" marR="0" algn="ctr">
                        <a:lnSpc>
                          <a:spcPct val="115000"/>
                        </a:lnSpc>
                        <a:spcBef>
                          <a:spcPts val="0"/>
                        </a:spcBef>
                        <a:spcAft>
                          <a:spcPts val="0"/>
                        </a:spcAft>
                      </a:pPr>
                      <a:r>
                        <a:rPr lang="en-US" sz="1800" b="0" dirty="0">
                          <a:solidFill>
                            <a:schemeClr val="tx1"/>
                          </a:solidFill>
                          <a:effectLst/>
                          <a:latin typeface="+mj-lt"/>
                          <a:ea typeface="BatangChe" panose="02030609000101010101" pitchFamily="49" charset="-127"/>
                          <a:cs typeface="Times New Roman"/>
                        </a:rPr>
                        <a:t>159 (29.2%)</a:t>
                      </a:r>
                    </a:p>
                  </a:txBody>
                  <a:tcPr marL="68580" marR="68580" marT="0" marB="0" anchor="ctr"/>
                </a:tc>
                <a:tc>
                  <a:txBody>
                    <a:bodyPr/>
                    <a:lstStyle/>
                    <a:p>
                      <a:pPr marL="0" marR="0" algn="ctr">
                        <a:lnSpc>
                          <a:spcPct val="115000"/>
                        </a:lnSpc>
                        <a:spcBef>
                          <a:spcPts val="0"/>
                        </a:spcBef>
                        <a:spcAft>
                          <a:spcPts val="0"/>
                        </a:spcAft>
                      </a:pPr>
                      <a:r>
                        <a:rPr lang="en-US" sz="1600" b="0" dirty="0">
                          <a:solidFill>
                            <a:schemeClr val="tx1"/>
                          </a:solidFill>
                          <a:effectLst/>
                          <a:latin typeface="+mj-lt"/>
                          <a:ea typeface="BatangChe" panose="02030609000101010101" pitchFamily="49" charset="-127"/>
                          <a:cs typeface="Times New Roman"/>
                        </a:rPr>
                        <a:t>26%ile</a:t>
                      </a:r>
                    </a:p>
                  </a:txBody>
                  <a:tcPr marL="68580" marR="68580" marT="0" marB="0" anchor="ctr"/>
                </a:tc>
                <a:tc>
                  <a:txBody>
                    <a:bodyPr/>
                    <a:lstStyle/>
                    <a:p>
                      <a:pPr marL="0" marR="0" algn="ctr">
                        <a:lnSpc>
                          <a:spcPct val="115000"/>
                        </a:lnSpc>
                        <a:spcBef>
                          <a:spcPts val="0"/>
                        </a:spcBef>
                        <a:spcAft>
                          <a:spcPts val="0"/>
                        </a:spcAft>
                      </a:pPr>
                      <a:r>
                        <a:rPr lang="en-US" sz="1800" b="1" dirty="0">
                          <a:solidFill>
                            <a:schemeClr val="tx1"/>
                          </a:solidFill>
                          <a:effectLst/>
                          <a:latin typeface="+mj-lt"/>
                          <a:ea typeface="BatangChe" panose="02030609000101010101" pitchFamily="49" charset="-127"/>
                          <a:cs typeface="Times New Roman"/>
                        </a:rPr>
                        <a:t>145 (28.6%)</a:t>
                      </a:r>
                    </a:p>
                  </a:txBody>
                  <a:tcPr marL="68580" marR="68580" marT="0" marB="0" anchor="ctr"/>
                </a:tc>
                <a:extLst>
                  <a:ext uri="{0D108BD9-81ED-4DB2-BD59-A6C34878D82A}">
                    <a16:rowId xmlns:a16="http://schemas.microsoft.com/office/drawing/2014/main" val="10002"/>
                  </a:ext>
                </a:extLst>
              </a:tr>
              <a:tr h="178308">
                <a:tc>
                  <a:txBody>
                    <a:bodyPr/>
                    <a:lstStyle/>
                    <a:p>
                      <a:pPr marL="0" marR="0" algn="l">
                        <a:lnSpc>
                          <a:spcPct val="115000"/>
                        </a:lnSpc>
                        <a:spcBef>
                          <a:spcPts val="0"/>
                        </a:spcBef>
                        <a:spcAft>
                          <a:spcPts val="0"/>
                        </a:spcAft>
                      </a:pPr>
                      <a:r>
                        <a:rPr lang="en-US" sz="1600" dirty="0">
                          <a:solidFill>
                            <a:schemeClr val="tx1"/>
                          </a:solidFill>
                          <a:effectLst/>
                          <a:latin typeface="+mj-lt"/>
                          <a:ea typeface="Calibri"/>
                          <a:cs typeface="Times New Roman"/>
                        </a:rPr>
                        <a:t>K Awards</a:t>
                      </a:r>
                    </a:p>
                  </a:txBody>
                  <a:tcPr marL="68580" marR="68580" marT="0" marB="0" anchor="ctr"/>
                </a:tc>
                <a:tc>
                  <a:txBody>
                    <a:bodyPr/>
                    <a:lstStyle/>
                    <a:p>
                      <a:pPr marL="0" marR="0" algn="ctr">
                        <a:lnSpc>
                          <a:spcPct val="115000"/>
                        </a:lnSpc>
                        <a:spcBef>
                          <a:spcPts val="0"/>
                        </a:spcBef>
                        <a:spcAft>
                          <a:spcPts val="0"/>
                        </a:spcAft>
                      </a:pPr>
                      <a:r>
                        <a:rPr lang="en-US" sz="1600" b="0" dirty="0">
                          <a:solidFill>
                            <a:schemeClr val="tx1"/>
                          </a:solidFill>
                          <a:effectLst/>
                          <a:latin typeface="+mj-lt"/>
                          <a:ea typeface="BatangChe" panose="02030609000101010101" pitchFamily="49" charset="-127"/>
                          <a:cs typeface="Times New Roman"/>
                        </a:rPr>
                        <a:t>P.S. 32</a:t>
                      </a:r>
                    </a:p>
                  </a:txBody>
                  <a:tcPr marL="68580" marR="68580" marT="0" marB="0" anchor="ctr"/>
                </a:tc>
                <a:tc>
                  <a:txBody>
                    <a:bodyPr/>
                    <a:lstStyle/>
                    <a:p>
                      <a:pPr marL="0" marR="0" algn="ctr">
                        <a:lnSpc>
                          <a:spcPct val="115000"/>
                        </a:lnSpc>
                        <a:spcBef>
                          <a:spcPts val="0"/>
                        </a:spcBef>
                        <a:spcAft>
                          <a:spcPts val="0"/>
                        </a:spcAft>
                      </a:pPr>
                      <a:r>
                        <a:rPr lang="en-US" sz="1800" b="0" dirty="0">
                          <a:solidFill>
                            <a:schemeClr val="tx1"/>
                          </a:solidFill>
                          <a:effectLst/>
                          <a:latin typeface="+mj-lt"/>
                          <a:ea typeface="BatangChe" panose="02030609000101010101" pitchFamily="49" charset="-127"/>
                          <a:cs typeface="Times New Roman"/>
                        </a:rPr>
                        <a:t>188 (42.2%)</a:t>
                      </a:r>
                    </a:p>
                  </a:txBody>
                  <a:tcPr marL="68580" marR="68580" marT="0" marB="0" anchor="ctr"/>
                </a:tc>
                <a:tc>
                  <a:txBody>
                    <a:bodyPr/>
                    <a:lstStyle/>
                    <a:p>
                      <a:pPr marL="0" marR="0" algn="ctr">
                        <a:lnSpc>
                          <a:spcPct val="115000"/>
                        </a:lnSpc>
                        <a:spcBef>
                          <a:spcPts val="0"/>
                        </a:spcBef>
                        <a:spcAft>
                          <a:spcPts val="0"/>
                        </a:spcAft>
                      </a:pPr>
                      <a:r>
                        <a:rPr lang="en-US" sz="1600" b="0" dirty="0">
                          <a:solidFill>
                            <a:schemeClr val="tx1"/>
                          </a:solidFill>
                          <a:effectLst/>
                          <a:latin typeface="+mj-lt"/>
                          <a:ea typeface="BatangChe" panose="02030609000101010101" pitchFamily="49" charset="-127"/>
                          <a:cs typeface="Times New Roman"/>
                        </a:rPr>
                        <a:t>P.S. 32</a:t>
                      </a:r>
                    </a:p>
                  </a:txBody>
                  <a:tcPr marL="68580" marR="68580" marT="0" marB="0" anchor="ctr"/>
                </a:tc>
                <a:tc>
                  <a:txBody>
                    <a:bodyPr/>
                    <a:lstStyle/>
                    <a:p>
                      <a:pPr marL="0" marR="0" algn="ctr">
                        <a:lnSpc>
                          <a:spcPct val="115000"/>
                        </a:lnSpc>
                        <a:spcBef>
                          <a:spcPts val="0"/>
                        </a:spcBef>
                        <a:spcAft>
                          <a:spcPts val="0"/>
                        </a:spcAft>
                      </a:pPr>
                      <a:r>
                        <a:rPr lang="en-US" sz="1800" b="1" dirty="0">
                          <a:solidFill>
                            <a:schemeClr val="tx1"/>
                          </a:solidFill>
                          <a:effectLst/>
                          <a:latin typeface="+mj-lt"/>
                          <a:ea typeface="BatangChe" panose="02030609000101010101" pitchFamily="49" charset="-127"/>
                          <a:cs typeface="Times New Roman"/>
                        </a:rPr>
                        <a:t>192 (37.4%)</a:t>
                      </a:r>
                    </a:p>
                  </a:txBody>
                  <a:tcPr marL="68580" marR="68580" marT="0" marB="0" anchor="ctr"/>
                </a:tc>
                <a:extLst>
                  <a:ext uri="{0D108BD9-81ED-4DB2-BD59-A6C34878D82A}">
                    <a16:rowId xmlns:a16="http://schemas.microsoft.com/office/drawing/2014/main" val="4219128294"/>
                  </a:ext>
                </a:extLst>
              </a:tr>
            </a:tbl>
          </a:graphicData>
        </a:graphic>
      </p:graphicFrame>
      <p:sp>
        <p:nvSpPr>
          <p:cNvPr id="7" name="Rectangle 6">
            <a:extLst>
              <a:ext uri="{FF2B5EF4-FFF2-40B4-BE49-F238E27FC236}">
                <a16:creationId xmlns:a16="http://schemas.microsoft.com/office/drawing/2014/main" id="{C5D76433-EB68-4C68-86D5-9183E9A86F23}"/>
              </a:ext>
            </a:extLst>
          </p:cNvPr>
          <p:cNvSpPr/>
          <p:nvPr/>
        </p:nvSpPr>
        <p:spPr>
          <a:xfrm>
            <a:off x="4373276" y="5906653"/>
            <a:ext cx="3525324" cy="2616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effectLst/>
                <a:uLnTx/>
                <a:uFillTx/>
                <a:latin typeface="Arial"/>
                <a:ea typeface="Calibri" panose="020F0502020204030204" pitchFamily="34" charset="0"/>
                <a:cs typeface="+mn-cs"/>
              </a:rPr>
              <a:t>Only non-AIDS applications and awards are included.</a:t>
            </a:r>
            <a:endParaRPr kumimoji="0" lang="en-US" sz="1100" b="0" i="1" u="none" strike="noStrike" kern="1200" cap="none" spc="0" normalizeH="0" baseline="0" noProof="0" dirty="0">
              <a:ln>
                <a:noFill/>
              </a:ln>
              <a:effectLst/>
              <a:uLnTx/>
              <a:uFillTx/>
              <a:latin typeface="Arial"/>
              <a:cs typeface="+mn-cs"/>
            </a:endParaRPr>
          </a:p>
        </p:txBody>
      </p:sp>
      <p:grpSp>
        <p:nvGrpSpPr>
          <p:cNvPr id="8" name="Group 7">
            <a:extLst>
              <a:ext uri="{FF2B5EF4-FFF2-40B4-BE49-F238E27FC236}">
                <a16:creationId xmlns:a16="http://schemas.microsoft.com/office/drawing/2014/main" id="{54450CBC-5C05-4C26-A20C-5CA243292CF8}"/>
              </a:ext>
            </a:extLst>
          </p:cNvPr>
          <p:cNvGrpSpPr/>
          <p:nvPr/>
        </p:nvGrpSpPr>
        <p:grpSpPr>
          <a:xfrm>
            <a:off x="1295672" y="2486699"/>
            <a:ext cx="9600654" cy="3407959"/>
            <a:chOff x="770709" y="2918855"/>
            <a:chExt cx="7492633" cy="3407959"/>
          </a:xfrm>
        </p:grpSpPr>
        <p:pic>
          <p:nvPicPr>
            <p:cNvPr id="9" name="Picture 8">
              <a:extLst>
                <a:ext uri="{FF2B5EF4-FFF2-40B4-BE49-F238E27FC236}">
                  <a16:creationId xmlns:a16="http://schemas.microsoft.com/office/drawing/2014/main" id="{FEB5A7AE-ABD1-4020-AB0F-B83F2ADCDDD5}"/>
                </a:ext>
              </a:extLst>
            </p:cNvPr>
            <p:cNvPicPr>
              <a:picLocks noChangeAspect="1"/>
            </p:cNvPicPr>
            <p:nvPr/>
          </p:nvPicPr>
          <p:blipFill>
            <a:blip r:embed="rId2"/>
            <a:stretch>
              <a:fillRect/>
            </a:stretch>
          </p:blipFill>
          <p:spPr>
            <a:xfrm>
              <a:off x="770709" y="2918855"/>
              <a:ext cx="7492633" cy="3407959"/>
            </a:xfrm>
            <a:prstGeom prst="rect">
              <a:avLst/>
            </a:prstGeom>
            <a:ln>
              <a:solidFill>
                <a:schemeClr val="tx1"/>
              </a:solidFill>
            </a:ln>
          </p:spPr>
        </p:pic>
        <p:sp>
          <p:nvSpPr>
            <p:cNvPr id="10" name="TextBox 9">
              <a:extLst>
                <a:ext uri="{FF2B5EF4-FFF2-40B4-BE49-F238E27FC236}">
                  <a16:creationId xmlns:a16="http://schemas.microsoft.com/office/drawing/2014/main" id="{A45D49EA-2057-483F-BFED-785819D9AD7C}"/>
                </a:ext>
              </a:extLst>
            </p:cNvPr>
            <p:cNvSpPr txBox="1"/>
            <p:nvPr/>
          </p:nvSpPr>
          <p:spPr>
            <a:xfrm>
              <a:off x="1886526" y="4057794"/>
              <a:ext cx="583814" cy="261610"/>
            </a:xfrm>
            <a:prstGeom prst="rect">
              <a:avLst/>
            </a:prstGeom>
            <a:noFill/>
          </p:spPr>
          <p:txBody>
            <a:bodyPr wrap="none" rtlCol="0">
              <a:spAutoFit/>
            </a:bodyPr>
            <a:lstStyle/>
            <a:p>
              <a:r>
                <a:rPr lang="en-US" sz="1100" dirty="0">
                  <a:solidFill>
                    <a:schemeClr val="bg1"/>
                  </a:solidFill>
                  <a:highlight>
                    <a:srgbClr val="FF0000"/>
                  </a:highlight>
                </a:rPr>
                <a:t>16.5%</a:t>
              </a:r>
            </a:p>
          </p:txBody>
        </p:sp>
        <p:sp>
          <p:nvSpPr>
            <p:cNvPr id="11" name="TextBox 10">
              <a:extLst>
                <a:ext uri="{FF2B5EF4-FFF2-40B4-BE49-F238E27FC236}">
                  <a16:creationId xmlns:a16="http://schemas.microsoft.com/office/drawing/2014/main" id="{895C5BFF-9D3E-482E-BEC0-A2EA89C19A66}"/>
                </a:ext>
              </a:extLst>
            </p:cNvPr>
            <p:cNvSpPr txBox="1"/>
            <p:nvPr/>
          </p:nvSpPr>
          <p:spPr>
            <a:xfrm>
              <a:off x="2704469" y="3874528"/>
              <a:ext cx="583814" cy="261610"/>
            </a:xfrm>
            <a:prstGeom prst="rect">
              <a:avLst/>
            </a:prstGeom>
            <a:noFill/>
          </p:spPr>
          <p:txBody>
            <a:bodyPr wrap="none" rtlCol="0">
              <a:spAutoFit/>
            </a:bodyPr>
            <a:lstStyle/>
            <a:p>
              <a:r>
                <a:rPr lang="en-US" sz="1100" dirty="0">
                  <a:solidFill>
                    <a:schemeClr val="bg1"/>
                  </a:solidFill>
                  <a:highlight>
                    <a:srgbClr val="FF0000"/>
                  </a:highlight>
                </a:rPr>
                <a:t>19.6%</a:t>
              </a:r>
            </a:p>
          </p:txBody>
        </p:sp>
        <p:sp>
          <p:nvSpPr>
            <p:cNvPr id="12" name="TextBox 11">
              <a:extLst>
                <a:ext uri="{FF2B5EF4-FFF2-40B4-BE49-F238E27FC236}">
                  <a16:creationId xmlns:a16="http://schemas.microsoft.com/office/drawing/2014/main" id="{6F69526D-351A-4260-B1EE-FFB7DAE6451B}"/>
                </a:ext>
              </a:extLst>
            </p:cNvPr>
            <p:cNvSpPr txBox="1"/>
            <p:nvPr/>
          </p:nvSpPr>
          <p:spPr>
            <a:xfrm>
              <a:off x="3522412" y="3691261"/>
              <a:ext cx="583814" cy="261610"/>
            </a:xfrm>
            <a:prstGeom prst="rect">
              <a:avLst/>
            </a:prstGeom>
            <a:noFill/>
          </p:spPr>
          <p:txBody>
            <a:bodyPr wrap="none" rtlCol="0">
              <a:spAutoFit/>
            </a:bodyPr>
            <a:lstStyle/>
            <a:p>
              <a:r>
                <a:rPr lang="en-US" sz="1100" dirty="0">
                  <a:solidFill>
                    <a:schemeClr val="bg1"/>
                  </a:solidFill>
                  <a:highlight>
                    <a:srgbClr val="FF0000"/>
                  </a:highlight>
                </a:rPr>
                <a:t>22.7%</a:t>
              </a:r>
            </a:p>
          </p:txBody>
        </p:sp>
        <p:sp>
          <p:nvSpPr>
            <p:cNvPr id="13" name="TextBox 12">
              <a:extLst>
                <a:ext uri="{FF2B5EF4-FFF2-40B4-BE49-F238E27FC236}">
                  <a16:creationId xmlns:a16="http://schemas.microsoft.com/office/drawing/2014/main" id="{D96766BF-D1DC-4122-B84B-EE605F8AFCB6}"/>
                </a:ext>
              </a:extLst>
            </p:cNvPr>
            <p:cNvSpPr txBox="1"/>
            <p:nvPr/>
          </p:nvSpPr>
          <p:spPr>
            <a:xfrm>
              <a:off x="4334568" y="3676320"/>
              <a:ext cx="583814" cy="261610"/>
            </a:xfrm>
            <a:prstGeom prst="rect">
              <a:avLst/>
            </a:prstGeom>
            <a:noFill/>
          </p:spPr>
          <p:txBody>
            <a:bodyPr wrap="none" rtlCol="0">
              <a:spAutoFit/>
            </a:bodyPr>
            <a:lstStyle/>
            <a:p>
              <a:r>
                <a:rPr lang="en-US" sz="1100" dirty="0">
                  <a:solidFill>
                    <a:schemeClr val="bg1"/>
                  </a:solidFill>
                  <a:highlight>
                    <a:srgbClr val="FF0000"/>
                  </a:highlight>
                </a:rPr>
                <a:t>23.2%</a:t>
              </a:r>
            </a:p>
          </p:txBody>
        </p:sp>
        <p:sp>
          <p:nvSpPr>
            <p:cNvPr id="14" name="TextBox 13">
              <a:extLst>
                <a:ext uri="{FF2B5EF4-FFF2-40B4-BE49-F238E27FC236}">
                  <a16:creationId xmlns:a16="http://schemas.microsoft.com/office/drawing/2014/main" id="{303070CB-3600-404C-992D-1D2140F39EF1}"/>
                </a:ext>
              </a:extLst>
            </p:cNvPr>
            <p:cNvSpPr txBox="1"/>
            <p:nvPr/>
          </p:nvSpPr>
          <p:spPr>
            <a:xfrm>
              <a:off x="5146724" y="3614806"/>
              <a:ext cx="583814" cy="261610"/>
            </a:xfrm>
            <a:prstGeom prst="rect">
              <a:avLst/>
            </a:prstGeom>
            <a:noFill/>
          </p:spPr>
          <p:txBody>
            <a:bodyPr wrap="none" rtlCol="0">
              <a:spAutoFit/>
            </a:bodyPr>
            <a:lstStyle/>
            <a:p>
              <a:r>
                <a:rPr lang="en-US" sz="1100" dirty="0">
                  <a:solidFill>
                    <a:schemeClr val="bg1"/>
                  </a:solidFill>
                  <a:highlight>
                    <a:srgbClr val="FF0000"/>
                  </a:highlight>
                </a:rPr>
                <a:t>24.2%</a:t>
              </a:r>
            </a:p>
          </p:txBody>
        </p:sp>
        <p:sp>
          <p:nvSpPr>
            <p:cNvPr id="15" name="TextBox 14">
              <a:extLst>
                <a:ext uri="{FF2B5EF4-FFF2-40B4-BE49-F238E27FC236}">
                  <a16:creationId xmlns:a16="http://schemas.microsoft.com/office/drawing/2014/main" id="{BB16B5F3-A6C7-4211-93E9-4964D9BD5B9E}"/>
                </a:ext>
              </a:extLst>
            </p:cNvPr>
            <p:cNvSpPr txBox="1"/>
            <p:nvPr/>
          </p:nvSpPr>
          <p:spPr>
            <a:xfrm>
              <a:off x="5958880" y="3644609"/>
              <a:ext cx="583814" cy="261610"/>
            </a:xfrm>
            <a:prstGeom prst="rect">
              <a:avLst/>
            </a:prstGeom>
            <a:noFill/>
          </p:spPr>
          <p:txBody>
            <a:bodyPr wrap="none" rtlCol="0">
              <a:spAutoFit/>
            </a:bodyPr>
            <a:lstStyle/>
            <a:p>
              <a:r>
                <a:rPr lang="en-US" sz="1100" dirty="0">
                  <a:solidFill>
                    <a:schemeClr val="bg1"/>
                  </a:solidFill>
                  <a:highlight>
                    <a:srgbClr val="FF0000"/>
                  </a:highlight>
                </a:rPr>
                <a:t>23.5%</a:t>
              </a:r>
            </a:p>
          </p:txBody>
        </p:sp>
        <p:sp>
          <p:nvSpPr>
            <p:cNvPr id="16" name="TextBox 15">
              <a:extLst>
                <a:ext uri="{FF2B5EF4-FFF2-40B4-BE49-F238E27FC236}">
                  <a16:creationId xmlns:a16="http://schemas.microsoft.com/office/drawing/2014/main" id="{3BA992E8-8ABB-4E3A-BCA3-36DA54E904BA}"/>
                </a:ext>
              </a:extLst>
            </p:cNvPr>
            <p:cNvSpPr txBox="1"/>
            <p:nvPr/>
          </p:nvSpPr>
          <p:spPr>
            <a:xfrm>
              <a:off x="6771036" y="3700223"/>
              <a:ext cx="583814" cy="261610"/>
            </a:xfrm>
            <a:prstGeom prst="rect">
              <a:avLst/>
            </a:prstGeom>
            <a:noFill/>
          </p:spPr>
          <p:txBody>
            <a:bodyPr wrap="none" rtlCol="0">
              <a:spAutoFit/>
            </a:bodyPr>
            <a:lstStyle/>
            <a:p>
              <a:r>
                <a:rPr lang="en-US" sz="1100" dirty="0">
                  <a:solidFill>
                    <a:schemeClr val="bg1"/>
                  </a:solidFill>
                  <a:highlight>
                    <a:srgbClr val="FF0000"/>
                  </a:highlight>
                </a:rPr>
                <a:t>22.5%</a:t>
              </a:r>
            </a:p>
          </p:txBody>
        </p:sp>
      </p:grpSp>
      <p:sp>
        <p:nvSpPr>
          <p:cNvPr id="17" name="Rectangle 16">
            <a:extLst>
              <a:ext uri="{FF2B5EF4-FFF2-40B4-BE49-F238E27FC236}">
                <a16:creationId xmlns:a16="http://schemas.microsoft.com/office/drawing/2014/main" id="{C27361E1-ED80-4D6A-805A-1FE62F1CC0FA}"/>
              </a:ext>
            </a:extLst>
          </p:cNvPr>
          <p:cNvSpPr/>
          <p:nvPr/>
        </p:nvSpPr>
        <p:spPr>
          <a:xfrm>
            <a:off x="4228525" y="6410730"/>
            <a:ext cx="3814827" cy="3385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dirty="0">
                <a:ln>
                  <a:noFill/>
                </a:ln>
                <a:effectLst/>
                <a:uLnTx/>
                <a:uFillTx/>
                <a:latin typeface="Arial"/>
                <a:ea typeface="Calibri" panose="020F0502020204030204" pitchFamily="34" charset="0"/>
                <a:cs typeface="+mn-cs"/>
              </a:rPr>
              <a:t>Source: Office of the Director, NHLBI</a:t>
            </a:r>
            <a:r>
              <a:rPr kumimoji="0" lang="en-US" sz="1100" b="1" u="none" strike="noStrike" kern="1200" cap="none" spc="0" normalizeH="0" baseline="0" noProof="0" dirty="0">
                <a:ln>
                  <a:noFill/>
                </a:ln>
                <a:effectLst/>
                <a:uLnTx/>
                <a:uFillTx/>
                <a:latin typeface="Arial"/>
                <a:ea typeface="Calibri" panose="020F0502020204030204" pitchFamily="34" charset="0"/>
                <a:cs typeface="+mn-cs"/>
              </a:rPr>
              <a:t>.</a:t>
            </a:r>
            <a:endParaRPr kumimoji="0" lang="en-US" sz="1100" b="1" u="none" strike="noStrike" kern="1200" cap="none" spc="0" normalizeH="0" baseline="0" noProof="0" dirty="0">
              <a:ln>
                <a:noFill/>
              </a:ln>
              <a:effectLst/>
              <a:uLnTx/>
              <a:uFillTx/>
              <a:latin typeface="Arial"/>
              <a:cs typeface="+mn-cs"/>
            </a:endParaRPr>
          </a:p>
        </p:txBody>
      </p:sp>
      <p:sp>
        <p:nvSpPr>
          <p:cNvPr id="18" name="Slide Number Placeholder 2">
            <a:extLst>
              <a:ext uri="{FF2B5EF4-FFF2-40B4-BE49-F238E27FC236}">
                <a16:creationId xmlns:a16="http://schemas.microsoft.com/office/drawing/2014/main" id="{E5DCB13F-65E6-4D98-89CC-9E48AC2CBFD4}"/>
              </a:ext>
            </a:extLst>
          </p:cNvPr>
          <p:cNvSpPr>
            <a:spLocks noGrp="1"/>
          </p:cNvSpPr>
          <p:nvPr>
            <p:ph type="sldNum" sz="quarter" idx="4"/>
          </p:nvPr>
        </p:nvSpPr>
        <p:spPr>
          <a:xfrm>
            <a:off x="9375913" y="6393698"/>
            <a:ext cx="2743200" cy="365125"/>
          </a:xfrm>
        </p:spPr>
        <p:txBody>
          <a:bodyPr/>
          <a:lstStyle/>
          <a:p>
            <a:fld id="{D9377333-2966-7A47-880A-7EEB92BEB761}" type="slidenum">
              <a:rPr lang="en-US" sz="1800" b="1" smtClean="0">
                <a:solidFill>
                  <a:schemeClr val="bg1"/>
                </a:solidFill>
              </a:rPr>
              <a:t>12</a:t>
            </a:fld>
            <a:endParaRPr lang="en-US" sz="1800" b="1" dirty="0">
              <a:solidFill>
                <a:schemeClr val="bg1"/>
              </a:solidFill>
            </a:endParaRPr>
          </a:p>
        </p:txBody>
      </p:sp>
    </p:spTree>
    <p:extLst>
      <p:ext uri="{BB962C8B-B14F-4D97-AF65-F5344CB8AC3E}">
        <p14:creationId xmlns:p14="http://schemas.microsoft.com/office/powerpoint/2010/main" val="59385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045614-BE6C-4404-B925-79AC62BCE820}"/>
              </a:ext>
            </a:extLst>
          </p:cNvPr>
          <p:cNvSpPr>
            <a:spLocks noGrp="1"/>
          </p:cNvSpPr>
          <p:nvPr>
            <p:ph idx="1"/>
          </p:nvPr>
        </p:nvSpPr>
        <p:spPr>
          <a:xfrm>
            <a:off x="243067" y="1121427"/>
            <a:ext cx="12059769" cy="5592109"/>
          </a:xfrm>
        </p:spPr>
        <p:txBody>
          <a:bodyPr>
            <a:normAutofit/>
          </a:bodyPr>
          <a:lstStyle/>
          <a:p>
            <a:r>
              <a:rPr lang="en-US" b="1" dirty="0">
                <a:latin typeface="Arial Narrow" panose="020B0606020202030204" pitchFamily="34" charset="0"/>
              </a:rPr>
              <a:t>Notice of Special Interests (NOSI), for example:</a:t>
            </a:r>
          </a:p>
          <a:p>
            <a:pPr lvl="1"/>
            <a:r>
              <a:rPr lang="en-US" dirty="0">
                <a:latin typeface="+mn-lt"/>
              </a:rPr>
              <a:t>Predictive Analytics for Implementation Research, </a:t>
            </a:r>
            <a:r>
              <a:rPr lang="en-US" dirty="0">
                <a:latin typeface="+mn-lt"/>
                <a:hlinkClick r:id="rId2"/>
              </a:rPr>
              <a:t>NOT-HL-20-018</a:t>
            </a:r>
            <a:endParaRPr lang="en-US" dirty="0">
              <a:latin typeface="+mn-lt"/>
            </a:endParaRPr>
          </a:p>
          <a:p>
            <a:pPr lvl="1"/>
            <a:r>
              <a:rPr lang="en-US" dirty="0">
                <a:latin typeface="+mn-lt"/>
              </a:rPr>
              <a:t>Behavioral Economics for Implementation Research, </a:t>
            </a:r>
            <a:r>
              <a:rPr lang="en-US" dirty="0">
                <a:latin typeface="+mn-lt"/>
                <a:hlinkClick r:id="rId3"/>
              </a:rPr>
              <a:t>NOT-HL-21-010</a:t>
            </a:r>
            <a:endParaRPr lang="en-US" dirty="0">
              <a:latin typeface="+mn-lt"/>
            </a:endParaRPr>
          </a:p>
          <a:p>
            <a:r>
              <a:rPr lang="en-US" b="1" dirty="0">
                <a:highlight>
                  <a:srgbClr val="FFFF00"/>
                </a:highlight>
                <a:latin typeface="Arial Narrow" panose="020B0606020202030204" pitchFamily="34" charset="0"/>
              </a:rPr>
              <a:t>Conduct technical assistance calls with CTRIS Program Officers (PO)</a:t>
            </a:r>
          </a:p>
          <a:p>
            <a:r>
              <a:rPr lang="en-US" dirty="0">
                <a:latin typeface="Arial Narrow" panose="020B0606020202030204" pitchFamily="34" charset="0"/>
              </a:rPr>
              <a:t>Monitor NHLBI Workshop Summaries, </a:t>
            </a:r>
            <a:r>
              <a:rPr lang="en-US" dirty="0">
                <a:latin typeface="Arial Narrow" panose="020B0606020202030204" pitchFamily="34" charset="0"/>
                <a:hlinkClick r:id="rId4"/>
              </a:rPr>
              <a:t>https://www.nhlbi.nih.gov/events</a:t>
            </a:r>
            <a:r>
              <a:rPr lang="en-US" dirty="0">
                <a:latin typeface="Arial Narrow" panose="020B0606020202030204" pitchFamily="34" charset="0"/>
              </a:rPr>
              <a:t> </a:t>
            </a:r>
          </a:p>
          <a:p>
            <a:r>
              <a:rPr lang="en-US" dirty="0">
                <a:latin typeface="Arial Narrow" panose="020B0606020202030204" pitchFamily="34" charset="0"/>
              </a:rPr>
              <a:t>Search </a:t>
            </a:r>
            <a:r>
              <a:rPr lang="en-US" dirty="0">
                <a:latin typeface="Arial Narrow" panose="020B0606020202030204" pitchFamily="34" charset="0"/>
                <a:hlinkClick r:id="rId5"/>
              </a:rPr>
              <a:t>https://report.nih.gov/</a:t>
            </a:r>
            <a:r>
              <a:rPr lang="en-US" dirty="0">
                <a:latin typeface="Arial Narrow" panose="020B0606020202030204" pitchFamily="34" charset="0"/>
              </a:rPr>
              <a:t> for comparable successfully funded projects</a:t>
            </a:r>
          </a:p>
          <a:p>
            <a:r>
              <a:rPr lang="en-US" b="1" dirty="0">
                <a:latin typeface="Arial Narrow" panose="020B0606020202030204" pitchFamily="34" charset="0"/>
              </a:rPr>
              <a:t>Review considerations: </a:t>
            </a:r>
          </a:p>
          <a:p>
            <a:pPr lvl="1"/>
            <a:r>
              <a:rPr lang="en-US" b="1" dirty="0">
                <a:highlight>
                  <a:srgbClr val="FFFF00"/>
                </a:highlight>
                <a:latin typeface="Arial Narrow" panose="020B0606020202030204" pitchFamily="34" charset="0"/>
                <a:hlinkClick r:id="rId6"/>
              </a:rPr>
              <a:t>Early Stage Investigators (ESI) : </a:t>
            </a:r>
            <a:r>
              <a:rPr lang="en-US" dirty="0">
                <a:latin typeface="Arial Narrow" panose="020B0606020202030204" pitchFamily="34" charset="0"/>
              </a:rPr>
              <a:t>10-point bump for some review groups </a:t>
            </a:r>
          </a:p>
          <a:p>
            <a:pPr lvl="1"/>
            <a:r>
              <a:rPr lang="en-US" dirty="0">
                <a:latin typeface="Arial Narrow" panose="020B0606020202030204" pitchFamily="34" charset="0"/>
                <a:hlinkClick r:id="rId7"/>
              </a:rPr>
              <a:t>Center for Scientific Review group </a:t>
            </a:r>
            <a:r>
              <a:rPr lang="en-US" dirty="0">
                <a:latin typeface="Arial Narrow" panose="020B0606020202030204" pitchFamily="34" charset="0"/>
              </a:rPr>
              <a:t>: Request review group?</a:t>
            </a:r>
          </a:p>
        </p:txBody>
      </p:sp>
      <p:sp>
        <p:nvSpPr>
          <p:cNvPr id="3" name="Title 2">
            <a:extLst>
              <a:ext uri="{FF2B5EF4-FFF2-40B4-BE49-F238E27FC236}">
                <a16:creationId xmlns:a16="http://schemas.microsoft.com/office/drawing/2014/main" id="{15B25AAA-5B27-4E73-A462-CA02DC07EC2E}"/>
              </a:ext>
            </a:extLst>
          </p:cNvPr>
          <p:cNvSpPr>
            <a:spLocks noGrp="1"/>
          </p:cNvSpPr>
          <p:nvPr>
            <p:ph type="title"/>
          </p:nvPr>
        </p:nvSpPr>
        <p:spPr/>
        <p:txBody>
          <a:bodyPr/>
          <a:lstStyle/>
          <a:p>
            <a:pPr algn="ctr"/>
            <a:r>
              <a:rPr lang="en-US" b="1" dirty="0"/>
              <a:t>Preparing Competitive Grant Applications</a:t>
            </a:r>
          </a:p>
        </p:txBody>
      </p:sp>
      <p:sp>
        <p:nvSpPr>
          <p:cNvPr id="4" name="TextBox 3">
            <a:extLst>
              <a:ext uri="{FF2B5EF4-FFF2-40B4-BE49-F238E27FC236}">
                <a16:creationId xmlns:a16="http://schemas.microsoft.com/office/drawing/2014/main" id="{748FF803-871D-44A9-B727-076063F9D0CD}"/>
              </a:ext>
            </a:extLst>
          </p:cNvPr>
          <p:cNvSpPr txBox="1"/>
          <p:nvPr/>
        </p:nvSpPr>
        <p:spPr>
          <a:xfrm>
            <a:off x="617263" y="6283842"/>
            <a:ext cx="693638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Center for Translation Research and Implementation Science (CTRIS)</a:t>
            </a:r>
          </a:p>
        </p:txBody>
      </p:sp>
    </p:spTree>
    <p:extLst>
      <p:ext uri="{BB962C8B-B14F-4D97-AF65-F5344CB8AC3E}">
        <p14:creationId xmlns:p14="http://schemas.microsoft.com/office/powerpoint/2010/main" val="836079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8C4E67E-51CC-421A-8675-6453CC419286}"/>
              </a:ext>
            </a:extLst>
          </p:cNvPr>
          <p:cNvPicPr>
            <a:picLocks noChangeAspect="1"/>
          </p:cNvPicPr>
          <p:nvPr/>
        </p:nvPicPr>
        <p:blipFill>
          <a:blip r:embed="rId3"/>
          <a:stretch>
            <a:fillRect/>
          </a:stretch>
        </p:blipFill>
        <p:spPr>
          <a:xfrm>
            <a:off x="297170" y="3028708"/>
            <a:ext cx="929805" cy="665247"/>
          </a:xfrm>
          <a:prstGeom prst="rect">
            <a:avLst/>
          </a:prstGeom>
        </p:spPr>
      </p:pic>
      <p:graphicFrame>
        <p:nvGraphicFramePr>
          <p:cNvPr id="4" name="Diagram 3"/>
          <p:cNvGraphicFramePr/>
          <p:nvPr/>
        </p:nvGraphicFramePr>
        <p:xfrm>
          <a:off x="3069137" y="1099206"/>
          <a:ext cx="8991600" cy="44195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161412" y="143002"/>
            <a:ext cx="11809011" cy="846137"/>
          </a:xfrm>
        </p:spPr>
        <p:txBody>
          <a:bodyPr/>
          <a:lstStyle/>
          <a:p>
            <a:pPr algn="ctr"/>
            <a:r>
              <a:rPr lang="en-US" dirty="0">
                <a:latin typeface="+mn-lt"/>
              </a:rPr>
              <a:t>Stepping Stones to Success: Mechanisms to Support Developing a Diverse Biomedical Workforce</a:t>
            </a:r>
          </a:p>
        </p:txBody>
      </p:sp>
      <p:pic>
        <p:nvPicPr>
          <p:cNvPr id="3" name="Picture 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716392" y="4033877"/>
            <a:ext cx="2782065" cy="1855289"/>
          </a:xfrm>
          <a:prstGeom prst="ellipse">
            <a:avLst/>
          </a:prstGeom>
          <a:ln>
            <a:noFill/>
          </a:ln>
          <a:effectLst>
            <a:softEdge rad="112500"/>
          </a:effectLst>
        </p:spPr>
      </p:pic>
      <p:sp>
        <p:nvSpPr>
          <p:cNvPr id="5" name="TextBox 4"/>
          <p:cNvSpPr txBox="1"/>
          <p:nvPr/>
        </p:nvSpPr>
        <p:spPr>
          <a:xfrm>
            <a:off x="5095597" y="4890388"/>
            <a:ext cx="476250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n-ea"/>
                <a:cs typeface="+mn-cs"/>
              </a:rPr>
              <a:t>Summer Internships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n-ea"/>
                <a:cs typeface="+mn-cs"/>
              </a:rPr>
              <a:t>Helena O. Mishoe Fellowships for Underrepresented Groups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n-ea"/>
                <a:cs typeface="+mn-cs"/>
              </a:rPr>
              <a:t>Summer Research Education (R25)</a:t>
            </a:r>
          </a:p>
        </p:txBody>
      </p:sp>
      <p:sp>
        <p:nvSpPr>
          <p:cNvPr id="7" name="TextBox 6"/>
          <p:cNvSpPr txBox="1"/>
          <p:nvPr/>
        </p:nvSpPr>
        <p:spPr>
          <a:xfrm>
            <a:off x="5151966" y="3723918"/>
            <a:ext cx="232639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n-ea"/>
                <a:cs typeface="+mn-cs"/>
              </a:rPr>
              <a:t>Fellowship and Training Grants</a:t>
            </a:r>
          </a:p>
        </p:txBody>
      </p:sp>
      <p:sp>
        <p:nvSpPr>
          <p:cNvPr id="10" name="TextBox 9"/>
          <p:cNvSpPr txBox="1"/>
          <p:nvPr/>
        </p:nvSpPr>
        <p:spPr>
          <a:xfrm>
            <a:off x="6630883" y="3029937"/>
            <a:ext cx="232639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n-ea"/>
                <a:cs typeface="+mn-cs"/>
              </a:rPr>
              <a:t>Fellowship Grants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n-ea"/>
                <a:cs typeface="+mn-cs"/>
              </a:rPr>
              <a:t>Diversity Supplements</a:t>
            </a:r>
          </a:p>
        </p:txBody>
      </p:sp>
      <p:sp>
        <p:nvSpPr>
          <p:cNvPr id="11" name="TextBox 10"/>
          <p:cNvSpPr txBox="1"/>
          <p:nvPr/>
        </p:nvSpPr>
        <p:spPr>
          <a:xfrm>
            <a:off x="9314131" y="2844871"/>
            <a:ext cx="307422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n-ea"/>
                <a:cs typeface="+mn-cs"/>
              </a:rPr>
              <a:t>PRIDE R25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n-ea"/>
                <a:cs typeface="+mn-cs"/>
              </a:rPr>
              <a:t>Career Development Awards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97D">
                    <a:lumMod val="75000"/>
                  </a:srgbClr>
                </a:solidFill>
                <a:effectLst/>
                <a:uLnTx/>
                <a:uFillTx/>
                <a:latin typeface="Calibri" panose="020F0502020204030204" pitchFamily="34" charset="0"/>
                <a:ea typeface="+mn-ea"/>
                <a:cs typeface="+mn-cs"/>
              </a:rPr>
              <a:t>ESI Grants</a:t>
            </a:r>
          </a:p>
        </p:txBody>
      </p:sp>
      <p:pic>
        <p:nvPicPr>
          <p:cNvPr id="12" name="Picture 3"/>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0670482" y="2806507"/>
            <a:ext cx="1299941" cy="35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294974" y="3137972"/>
            <a:ext cx="1900077" cy="617525"/>
          </a:xfrm>
          <a:prstGeom prst="rect">
            <a:avLst/>
          </a:prstGeom>
        </p:spPr>
      </p:pic>
      <p:grpSp>
        <p:nvGrpSpPr>
          <p:cNvPr id="15" name="Group 14">
            <a:extLst>
              <a:ext uri="{FF2B5EF4-FFF2-40B4-BE49-F238E27FC236}">
                <a16:creationId xmlns:a16="http://schemas.microsoft.com/office/drawing/2014/main" id="{5AF71D66-ADB0-4691-A4AA-225A3BE55E39}"/>
              </a:ext>
            </a:extLst>
          </p:cNvPr>
          <p:cNvGrpSpPr/>
          <p:nvPr/>
        </p:nvGrpSpPr>
        <p:grpSpPr>
          <a:xfrm>
            <a:off x="349096" y="1479009"/>
            <a:ext cx="2723799" cy="684782"/>
            <a:chOff x="251630" y="1945622"/>
            <a:chExt cx="2723799" cy="684782"/>
          </a:xfrm>
        </p:grpSpPr>
        <p:sp>
          <p:nvSpPr>
            <p:cNvPr id="22" name="Rectangle 21">
              <a:extLst>
                <a:ext uri="{FF2B5EF4-FFF2-40B4-BE49-F238E27FC236}">
                  <a16:creationId xmlns:a16="http://schemas.microsoft.com/office/drawing/2014/main" id="{A894B908-D771-4BD6-82C7-5DB00D700A69}"/>
                </a:ext>
              </a:extLst>
            </p:cNvPr>
            <p:cNvSpPr/>
            <p:nvPr/>
          </p:nvSpPr>
          <p:spPr>
            <a:xfrm>
              <a:off x="251630" y="1945622"/>
              <a:ext cx="2723799" cy="684782"/>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45FF8C4A-1AC6-475A-9BF7-29B13EC7CC48}"/>
                </a:ext>
              </a:extLst>
            </p:cNvPr>
            <p:cNvPicPr>
              <a:picLocks noChangeAspect="1"/>
            </p:cNvPicPr>
            <p:nvPr/>
          </p:nvPicPr>
          <p:blipFill>
            <a:blip r:embed="rId12"/>
            <a:stretch>
              <a:fillRect/>
            </a:stretch>
          </p:blipFill>
          <p:spPr>
            <a:xfrm>
              <a:off x="316107" y="2004165"/>
              <a:ext cx="2629192" cy="570910"/>
            </a:xfrm>
            <a:prstGeom prst="rect">
              <a:avLst/>
            </a:prstGeom>
          </p:spPr>
        </p:pic>
      </p:grpSp>
      <p:grpSp>
        <p:nvGrpSpPr>
          <p:cNvPr id="16" name="Group 15">
            <a:extLst>
              <a:ext uri="{FF2B5EF4-FFF2-40B4-BE49-F238E27FC236}">
                <a16:creationId xmlns:a16="http://schemas.microsoft.com/office/drawing/2014/main" id="{8C6BB686-BDD5-479E-A755-DA2B523C0B13}"/>
              </a:ext>
            </a:extLst>
          </p:cNvPr>
          <p:cNvGrpSpPr/>
          <p:nvPr/>
        </p:nvGrpSpPr>
        <p:grpSpPr>
          <a:xfrm>
            <a:off x="359297" y="2180408"/>
            <a:ext cx="2673827" cy="887068"/>
            <a:chOff x="257330" y="2711067"/>
            <a:chExt cx="2673827" cy="887068"/>
          </a:xfrm>
        </p:grpSpPr>
        <p:pic>
          <p:nvPicPr>
            <p:cNvPr id="19" name="Picture 18">
              <a:extLst>
                <a:ext uri="{FF2B5EF4-FFF2-40B4-BE49-F238E27FC236}">
                  <a16:creationId xmlns:a16="http://schemas.microsoft.com/office/drawing/2014/main" id="{F932930D-627D-499E-8FDF-4BFF3CEE2FBF}"/>
                </a:ext>
              </a:extLst>
            </p:cNvPr>
            <p:cNvPicPr>
              <a:picLocks noChangeAspect="1"/>
            </p:cNvPicPr>
            <p:nvPr/>
          </p:nvPicPr>
          <p:blipFill>
            <a:blip r:embed="rId13"/>
            <a:stretch>
              <a:fillRect/>
            </a:stretch>
          </p:blipFill>
          <p:spPr>
            <a:xfrm>
              <a:off x="257330" y="2711067"/>
              <a:ext cx="1609647" cy="887068"/>
            </a:xfrm>
            <a:prstGeom prst="rect">
              <a:avLst/>
            </a:prstGeom>
          </p:spPr>
        </p:pic>
        <p:pic>
          <p:nvPicPr>
            <p:cNvPr id="26" name="Picture 25">
              <a:extLst>
                <a:ext uri="{FF2B5EF4-FFF2-40B4-BE49-F238E27FC236}">
                  <a16:creationId xmlns:a16="http://schemas.microsoft.com/office/drawing/2014/main" id="{DE35AFDA-3744-4636-BE9E-600EF528C76E}"/>
                </a:ext>
              </a:extLst>
            </p:cNvPr>
            <p:cNvPicPr>
              <a:picLocks noChangeAspect="1"/>
            </p:cNvPicPr>
            <p:nvPr/>
          </p:nvPicPr>
          <p:blipFill>
            <a:blip r:embed="rId14"/>
            <a:stretch>
              <a:fillRect/>
            </a:stretch>
          </p:blipFill>
          <p:spPr>
            <a:xfrm>
              <a:off x="1929104" y="2845829"/>
              <a:ext cx="1002053" cy="617544"/>
            </a:xfrm>
            <a:prstGeom prst="rect">
              <a:avLst/>
            </a:prstGeom>
          </p:spPr>
        </p:pic>
      </p:grpSp>
      <p:sp>
        <p:nvSpPr>
          <p:cNvPr id="27" name="TextBox 26">
            <a:extLst>
              <a:ext uri="{FF2B5EF4-FFF2-40B4-BE49-F238E27FC236}">
                <a16:creationId xmlns:a16="http://schemas.microsoft.com/office/drawing/2014/main" id="{149280B2-5055-4B8E-A388-E22A2A22FB36}"/>
              </a:ext>
            </a:extLst>
          </p:cNvPr>
          <p:cNvSpPr txBox="1"/>
          <p:nvPr/>
        </p:nvSpPr>
        <p:spPr>
          <a:xfrm>
            <a:off x="1029689" y="3602257"/>
            <a:ext cx="112562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Arial"/>
                <a:ea typeface="+mn-ea"/>
                <a:cs typeface="+mn-cs"/>
              </a:rPr>
              <a:t>BUILD</a:t>
            </a:r>
          </a:p>
        </p:txBody>
      </p:sp>
      <p:sp>
        <p:nvSpPr>
          <p:cNvPr id="6" name="Rectangle 5">
            <a:extLst>
              <a:ext uri="{FF2B5EF4-FFF2-40B4-BE49-F238E27FC236}">
                <a16:creationId xmlns:a16="http://schemas.microsoft.com/office/drawing/2014/main" id="{B402C9E9-41FF-436A-9763-31D4B3ACFF89}"/>
              </a:ext>
            </a:extLst>
          </p:cNvPr>
          <p:cNvSpPr/>
          <p:nvPr/>
        </p:nvSpPr>
        <p:spPr>
          <a:xfrm>
            <a:off x="499116" y="4336459"/>
            <a:ext cx="2349474" cy="1015663"/>
          </a:xfrm>
          <a:prstGeom prst="rect">
            <a:avLst/>
          </a:prstGeom>
          <a:solidFill>
            <a:schemeClr val="accent3">
              <a:lumMod val="5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Arial"/>
                <a:ea typeface="+mn-ea"/>
                <a:cs typeface="IrisUPC" panose="020B0502040204020203" pitchFamily="34" charset="-34"/>
              </a:rPr>
              <a:t>NIGMS MOSAIC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a:ea typeface="+mn-ea"/>
                <a:cs typeface="IrisUPC" panose="020B0502040204020203" pitchFamily="34" charset="-34"/>
              </a:rPr>
              <a:t>Maximizing Opportunities for Scientific and Academic Independent Careers</a:t>
            </a:r>
          </a:p>
        </p:txBody>
      </p:sp>
      <p:sp>
        <p:nvSpPr>
          <p:cNvPr id="9" name="TextBox 8">
            <a:extLst>
              <a:ext uri="{FF2B5EF4-FFF2-40B4-BE49-F238E27FC236}">
                <a16:creationId xmlns:a16="http://schemas.microsoft.com/office/drawing/2014/main" id="{8A2150E6-DDDD-4570-A87F-50AD5894D06C}"/>
              </a:ext>
            </a:extLst>
          </p:cNvPr>
          <p:cNvSpPr txBox="1"/>
          <p:nvPr/>
        </p:nvSpPr>
        <p:spPr>
          <a:xfrm>
            <a:off x="68092" y="1121206"/>
            <a:ext cx="3541443" cy="307777"/>
          </a:xfrm>
          <a:prstGeom prst="rect">
            <a:avLst/>
          </a:prstGeom>
          <a:noFill/>
          <a:ln>
            <a:solidFill>
              <a:schemeClr val="tx2">
                <a:lumMod val="75000"/>
              </a:schemeClr>
            </a:solidFill>
          </a:ln>
        </p:spPr>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lumMod val="75000"/>
                  </a:srgbClr>
                </a:solidFill>
                <a:effectLst/>
                <a:uLnTx/>
                <a:uFillTx/>
                <a:latin typeface="Arial"/>
                <a:ea typeface="+mn-ea"/>
                <a:cs typeface="+mn-cs"/>
              </a:rPr>
              <a:t>Trans-NIH Biomedical Workforce Support</a:t>
            </a:r>
          </a:p>
        </p:txBody>
      </p:sp>
      <p:sp>
        <p:nvSpPr>
          <p:cNvPr id="20" name="Rectangle 19">
            <a:extLst>
              <a:ext uri="{FF2B5EF4-FFF2-40B4-BE49-F238E27FC236}">
                <a16:creationId xmlns:a16="http://schemas.microsoft.com/office/drawing/2014/main" id="{575B03B1-40C3-8A41-B2B9-5D233D1C7897}"/>
              </a:ext>
            </a:extLst>
          </p:cNvPr>
          <p:cNvSpPr/>
          <p:nvPr/>
        </p:nvSpPr>
        <p:spPr>
          <a:xfrm>
            <a:off x="205738" y="5435429"/>
            <a:ext cx="4948465" cy="738664"/>
          </a:xfrm>
          <a:prstGeom prst="rect">
            <a:avLst/>
          </a:prstGeom>
        </p:spPr>
        <p:txBody>
          <a:bodyPr wrap="square">
            <a:spAutoFit/>
          </a:bodyPr>
          <a:lstStyle/>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05419"/>
                </a:solidFill>
                <a:effectLst/>
                <a:uLnTx/>
                <a:uFillTx/>
                <a:latin typeface="Arial"/>
                <a:ea typeface="+mn-ea"/>
                <a:cs typeface="+mn-cs"/>
              </a:rPr>
              <a:t>Institutional Award to promote diversity</a:t>
            </a:r>
          </a:p>
          <a:p>
            <a:pPr marL="346075" marR="0" lvl="1"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05419"/>
                </a:solidFill>
                <a:effectLst/>
                <a:uLnTx/>
                <a:uFillTx/>
                <a:latin typeface="Arial"/>
                <a:ea typeface="+mn-ea"/>
                <a:cs typeface="+mn-cs"/>
              </a:rPr>
              <a:t>Focused on research-intense institutions</a:t>
            </a:r>
          </a:p>
          <a:p>
            <a:pPr marL="174625" marR="0" lvl="0" indent="-17462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405419"/>
                </a:solidFill>
                <a:effectLst/>
                <a:uLnTx/>
                <a:uFillTx/>
                <a:latin typeface="Arial"/>
                <a:ea typeface="+mn-ea"/>
                <a:cs typeface="+mn-cs"/>
              </a:rPr>
              <a:t>K99/R00 Awards to promote diversity</a:t>
            </a:r>
          </a:p>
        </p:txBody>
      </p:sp>
      <p:sp>
        <p:nvSpPr>
          <p:cNvPr id="23" name="TextBox 22">
            <a:extLst>
              <a:ext uri="{FF2B5EF4-FFF2-40B4-BE49-F238E27FC236}">
                <a16:creationId xmlns:a16="http://schemas.microsoft.com/office/drawing/2014/main" id="{840B528C-ACD7-475B-90EF-692753A68D2E}"/>
              </a:ext>
            </a:extLst>
          </p:cNvPr>
          <p:cNvSpPr txBox="1"/>
          <p:nvPr/>
        </p:nvSpPr>
        <p:spPr>
          <a:xfrm>
            <a:off x="161412" y="6384464"/>
            <a:ext cx="344812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prstClr val="black"/>
                </a:solidFill>
                <a:effectLst/>
                <a:uLnTx/>
                <a:uFillTx/>
                <a:latin typeface="Arial"/>
                <a:ea typeface="+mn-ea"/>
                <a:cs typeface="+mn-cs"/>
                <a:hlinkClick r:id="rId15"/>
              </a:rPr>
              <a:t>https://www.training.nih.gov/programs/sip</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B365F430-D8D1-4ECD-9846-C12A22BB8E93}"/>
              </a:ext>
            </a:extLst>
          </p:cNvPr>
          <p:cNvSpPr txBox="1"/>
          <p:nvPr/>
        </p:nvSpPr>
        <p:spPr>
          <a:xfrm>
            <a:off x="3609535" y="6384464"/>
            <a:ext cx="230518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hlinkClick r:id="rId16"/>
              </a:rPr>
              <a:t>https://www.nigms.nih.gov/</a:t>
            </a:r>
            <a:endParaRPr kumimoji="0" lang="en-US"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8" name="Picture 7">
            <a:extLst>
              <a:ext uri="{FF2B5EF4-FFF2-40B4-BE49-F238E27FC236}">
                <a16:creationId xmlns:a16="http://schemas.microsoft.com/office/drawing/2014/main" id="{5C2AF7B4-F902-48C5-983C-346F3774C39A}"/>
              </a:ext>
            </a:extLst>
          </p:cNvPr>
          <p:cNvPicPr>
            <a:picLocks noChangeAspect="1"/>
          </p:cNvPicPr>
          <p:nvPr/>
        </p:nvPicPr>
        <p:blipFill rotWithShape="1">
          <a:blip r:embed="rId17"/>
          <a:srcRect r="37365" b="1043"/>
          <a:stretch/>
        </p:blipFill>
        <p:spPr>
          <a:xfrm>
            <a:off x="560377" y="3933087"/>
            <a:ext cx="2191850" cy="386001"/>
          </a:xfrm>
          <a:prstGeom prst="rect">
            <a:avLst/>
          </a:prstGeom>
        </p:spPr>
      </p:pic>
      <p:sp>
        <p:nvSpPr>
          <p:cNvPr id="28" name="Slide Number Placeholder 2">
            <a:extLst>
              <a:ext uri="{FF2B5EF4-FFF2-40B4-BE49-F238E27FC236}">
                <a16:creationId xmlns:a16="http://schemas.microsoft.com/office/drawing/2014/main" id="{84869D51-C2B3-4E8F-BB00-29B3442C5A8C}"/>
              </a:ext>
            </a:extLst>
          </p:cNvPr>
          <p:cNvSpPr txBox="1">
            <a:spLocks/>
          </p:cNvSpPr>
          <p:nvPr/>
        </p:nvSpPr>
        <p:spPr>
          <a:xfrm>
            <a:off x="9375913" y="645632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9377333-2966-7A47-880A-7EEB92BEB761}" type="slidenum">
              <a:rPr lang="en-US" b="1" smtClean="0"/>
              <a:pPr algn="r"/>
              <a:t>14</a:t>
            </a:fld>
            <a:endParaRPr lang="en-US" b="1" dirty="0"/>
          </a:p>
        </p:txBody>
      </p:sp>
      <p:sp>
        <p:nvSpPr>
          <p:cNvPr id="29" name="TextBox 28">
            <a:extLst>
              <a:ext uri="{FF2B5EF4-FFF2-40B4-BE49-F238E27FC236}">
                <a16:creationId xmlns:a16="http://schemas.microsoft.com/office/drawing/2014/main" id="{B30B1578-8083-49EC-AA05-C669E3860A90}"/>
              </a:ext>
            </a:extLst>
          </p:cNvPr>
          <p:cNvSpPr txBox="1"/>
          <p:nvPr/>
        </p:nvSpPr>
        <p:spPr>
          <a:xfrm>
            <a:off x="6292681" y="6384464"/>
            <a:ext cx="27432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ESI: Early-Stage Investigator</a:t>
            </a:r>
          </a:p>
        </p:txBody>
      </p:sp>
    </p:spTree>
    <p:extLst>
      <p:ext uri="{BB962C8B-B14F-4D97-AF65-F5344CB8AC3E}">
        <p14:creationId xmlns:p14="http://schemas.microsoft.com/office/powerpoint/2010/main" val="2074230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383845B-DAA1-4058-9FAB-4CDD3E183A1C}"/>
              </a:ext>
            </a:extLst>
          </p:cNvPr>
          <p:cNvSpPr txBox="1"/>
          <p:nvPr/>
        </p:nvSpPr>
        <p:spPr>
          <a:xfrm rot="16200000">
            <a:off x="-219355" y="3527794"/>
            <a:ext cx="21656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lumMod val="75000"/>
                  </a:srgbClr>
                </a:solidFill>
                <a:effectLst/>
                <a:uLnTx/>
                <a:uFillTx/>
                <a:latin typeface="Arial"/>
                <a:ea typeface="+mn-ea"/>
                <a:cs typeface="+mn-cs"/>
              </a:rPr>
              <a:t>Percentage of Trainees</a:t>
            </a:r>
          </a:p>
        </p:txBody>
      </p:sp>
      <p:grpSp>
        <p:nvGrpSpPr>
          <p:cNvPr id="8" name="Group 7">
            <a:extLst>
              <a:ext uri="{FF2B5EF4-FFF2-40B4-BE49-F238E27FC236}">
                <a16:creationId xmlns:a16="http://schemas.microsoft.com/office/drawing/2014/main" id="{E85EF9CE-3C95-4D79-9378-F19686B36D2A}"/>
              </a:ext>
            </a:extLst>
          </p:cNvPr>
          <p:cNvGrpSpPr/>
          <p:nvPr/>
        </p:nvGrpSpPr>
        <p:grpSpPr>
          <a:xfrm>
            <a:off x="6314106" y="1897065"/>
            <a:ext cx="4988894" cy="3200400"/>
            <a:chOff x="5933106" y="1727200"/>
            <a:chExt cx="4988894" cy="3200400"/>
          </a:xfrm>
        </p:grpSpPr>
        <p:graphicFrame>
          <p:nvGraphicFramePr>
            <p:cNvPr id="4" name="Chart 3">
              <a:extLst>
                <a:ext uri="{FF2B5EF4-FFF2-40B4-BE49-F238E27FC236}">
                  <a16:creationId xmlns:a16="http://schemas.microsoft.com/office/drawing/2014/main" id="{3D1AF839-8DE9-457A-B7F4-B329B0982199}"/>
                </a:ext>
              </a:extLst>
            </p:cNvPr>
            <p:cNvGraphicFramePr>
              <a:graphicFrameLocks/>
            </p:cNvGraphicFramePr>
            <p:nvPr/>
          </p:nvGraphicFramePr>
          <p:xfrm>
            <a:off x="6197600" y="1727200"/>
            <a:ext cx="4724400"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4E36C41-5FAB-46B5-8413-3CDA2A9F51FE}"/>
                </a:ext>
              </a:extLst>
            </p:cNvPr>
            <p:cNvSpPr txBox="1"/>
            <p:nvPr/>
          </p:nvSpPr>
          <p:spPr>
            <a:xfrm rot="16200000">
              <a:off x="4944743" y="3104497"/>
              <a:ext cx="22845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lumMod val="75000"/>
                    </a:srgbClr>
                  </a:solidFill>
                  <a:effectLst/>
                  <a:uLnTx/>
                  <a:uFillTx/>
                  <a:latin typeface="Arial"/>
                  <a:ea typeface="+mn-ea"/>
                  <a:cs typeface="+mn-cs"/>
                </a:rPr>
                <a:t>Percentage of Trainees</a:t>
              </a:r>
            </a:p>
          </p:txBody>
        </p:sp>
      </p:grpSp>
      <p:sp>
        <p:nvSpPr>
          <p:cNvPr id="10" name="Rectangle 9">
            <a:extLst>
              <a:ext uri="{FF2B5EF4-FFF2-40B4-BE49-F238E27FC236}">
                <a16:creationId xmlns:a16="http://schemas.microsoft.com/office/drawing/2014/main" id="{39009E21-55AB-41F7-961A-0AF597DA3B0D}"/>
              </a:ext>
            </a:extLst>
          </p:cNvPr>
          <p:cNvSpPr/>
          <p:nvPr/>
        </p:nvSpPr>
        <p:spPr>
          <a:xfrm>
            <a:off x="1785027" y="5285598"/>
            <a:ext cx="995817"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lumMod val="75000"/>
                  </a:srgbClr>
                </a:solidFill>
                <a:effectLst/>
                <a:uLnTx/>
                <a:uFillTx/>
                <a:latin typeface="Arial"/>
                <a:ea typeface="+mn-ea"/>
                <a:cs typeface="+mn-cs"/>
              </a:rPr>
              <a:t>Pre-docs</a:t>
            </a:r>
          </a:p>
        </p:txBody>
      </p:sp>
      <p:sp>
        <p:nvSpPr>
          <p:cNvPr id="11" name="Rectangle 10">
            <a:extLst>
              <a:ext uri="{FF2B5EF4-FFF2-40B4-BE49-F238E27FC236}">
                <a16:creationId xmlns:a16="http://schemas.microsoft.com/office/drawing/2014/main" id="{9B2E8C50-8E1C-4CB8-8D51-7CD23F00D9D9}"/>
              </a:ext>
            </a:extLst>
          </p:cNvPr>
          <p:cNvSpPr/>
          <p:nvPr/>
        </p:nvSpPr>
        <p:spPr>
          <a:xfrm>
            <a:off x="3648525" y="5177877"/>
            <a:ext cx="182598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lumMod val="75000"/>
                  </a:srgbClr>
                </a:solidFill>
                <a:effectLst/>
                <a:uLnTx/>
                <a:uFillTx/>
                <a:latin typeface="Arial"/>
                <a:ea typeface="+mn-ea"/>
                <a:cs typeface="+mn-cs"/>
              </a:rPr>
              <a:t>Post-docs/ Early Career Scientists</a:t>
            </a:r>
          </a:p>
        </p:txBody>
      </p:sp>
      <p:sp>
        <p:nvSpPr>
          <p:cNvPr id="12" name="Rectangle 11">
            <a:extLst>
              <a:ext uri="{FF2B5EF4-FFF2-40B4-BE49-F238E27FC236}">
                <a16:creationId xmlns:a16="http://schemas.microsoft.com/office/drawing/2014/main" id="{D33C2167-72D1-46E0-B8D4-D2997AF8389D}"/>
              </a:ext>
            </a:extLst>
          </p:cNvPr>
          <p:cNvSpPr/>
          <p:nvPr/>
        </p:nvSpPr>
        <p:spPr>
          <a:xfrm>
            <a:off x="7501922" y="5285597"/>
            <a:ext cx="995817"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lumMod val="75000"/>
                  </a:srgbClr>
                </a:solidFill>
                <a:effectLst/>
                <a:uLnTx/>
                <a:uFillTx/>
                <a:latin typeface="Arial"/>
                <a:ea typeface="+mn-ea"/>
                <a:cs typeface="+mn-cs"/>
              </a:rPr>
              <a:t>Pre-docs</a:t>
            </a:r>
          </a:p>
        </p:txBody>
      </p:sp>
      <p:sp>
        <p:nvSpPr>
          <p:cNvPr id="13" name="Rectangle 12">
            <a:extLst>
              <a:ext uri="{FF2B5EF4-FFF2-40B4-BE49-F238E27FC236}">
                <a16:creationId xmlns:a16="http://schemas.microsoft.com/office/drawing/2014/main" id="{6997109A-FACF-4E42-98AE-A68C0C9E3B0E}"/>
              </a:ext>
            </a:extLst>
          </p:cNvPr>
          <p:cNvSpPr/>
          <p:nvPr/>
        </p:nvSpPr>
        <p:spPr>
          <a:xfrm>
            <a:off x="9310088" y="5177875"/>
            <a:ext cx="1825988"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497D">
                    <a:lumMod val="75000"/>
                  </a:srgbClr>
                </a:solidFill>
                <a:effectLst/>
                <a:uLnTx/>
                <a:uFillTx/>
                <a:latin typeface="Arial"/>
                <a:ea typeface="+mn-ea"/>
                <a:cs typeface="+mn-cs"/>
              </a:rPr>
              <a:t>Post-docs/ Early Career Scientists</a:t>
            </a:r>
          </a:p>
        </p:txBody>
      </p:sp>
      <p:sp>
        <p:nvSpPr>
          <p:cNvPr id="14" name="Rectangle 13">
            <a:extLst>
              <a:ext uri="{FF2B5EF4-FFF2-40B4-BE49-F238E27FC236}">
                <a16:creationId xmlns:a16="http://schemas.microsoft.com/office/drawing/2014/main" id="{4B485B6D-57F6-464F-8E27-29D1B3C0D883}"/>
              </a:ext>
            </a:extLst>
          </p:cNvPr>
          <p:cNvSpPr/>
          <p:nvPr/>
        </p:nvSpPr>
        <p:spPr>
          <a:xfrm>
            <a:off x="3295854" y="1350762"/>
            <a:ext cx="5600289"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97D">
                    <a:lumMod val="75000"/>
                  </a:srgbClr>
                </a:solidFill>
                <a:effectLst/>
                <a:uLnTx/>
                <a:uFillTx/>
                <a:latin typeface="Arial"/>
                <a:ea typeface="+mn-ea"/>
                <a:cs typeface="+mn-cs"/>
              </a:rPr>
              <a:t>FY2019 NHLBI-supported T/F/K Trainees</a:t>
            </a:r>
            <a:endParaRPr kumimoji="0" lang="en-US" sz="2000" b="0" i="0" u="none" strike="noStrike" kern="1200" cap="none" spc="0" normalizeH="0" baseline="0" noProof="0" dirty="0">
              <a:ln>
                <a:noFill/>
              </a:ln>
              <a:solidFill>
                <a:srgbClr val="1F497D">
                  <a:lumMod val="75000"/>
                </a:srgbClr>
              </a:solidFill>
              <a:effectLst/>
              <a:uLnTx/>
              <a:uFillTx/>
              <a:latin typeface="Arial"/>
              <a:ea typeface="+mn-ea"/>
              <a:cs typeface="+mn-cs"/>
            </a:endParaRPr>
          </a:p>
        </p:txBody>
      </p:sp>
      <p:graphicFrame>
        <p:nvGraphicFramePr>
          <p:cNvPr id="15" name="Chart 14">
            <a:extLst>
              <a:ext uri="{FF2B5EF4-FFF2-40B4-BE49-F238E27FC236}">
                <a16:creationId xmlns:a16="http://schemas.microsoft.com/office/drawing/2014/main" id="{150BAD00-A5EA-47D6-87AE-2BB60D416E9E}"/>
              </a:ext>
            </a:extLst>
          </p:cNvPr>
          <p:cNvGraphicFramePr>
            <a:graphicFrameLocks/>
          </p:cNvGraphicFramePr>
          <p:nvPr/>
        </p:nvGraphicFramePr>
        <p:xfrm>
          <a:off x="1055924" y="1977477"/>
          <a:ext cx="4724400" cy="3200400"/>
        </p:xfrm>
        <a:graphic>
          <a:graphicData uri="http://schemas.openxmlformats.org/drawingml/2006/chart">
            <c:chart xmlns:c="http://schemas.openxmlformats.org/drawingml/2006/chart" xmlns:r="http://schemas.openxmlformats.org/officeDocument/2006/relationships" r:id="rId4"/>
          </a:graphicData>
        </a:graphic>
      </p:graphicFrame>
      <p:sp>
        <p:nvSpPr>
          <p:cNvPr id="16" name="Title 1">
            <a:extLst>
              <a:ext uri="{FF2B5EF4-FFF2-40B4-BE49-F238E27FC236}">
                <a16:creationId xmlns:a16="http://schemas.microsoft.com/office/drawing/2014/main" id="{DF08C5C2-5C9B-4E37-8CC3-16C7DB17A992}"/>
              </a:ext>
            </a:extLst>
          </p:cNvPr>
          <p:cNvSpPr txBox="1">
            <a:spLocks/>
          </p:cNvSpPr>
          <p:nvPr/>
        </p:nvSpPr>
        <p:spPr>
          <a:xfrm>
            <a:off x="0" y="150316"/>
            <a:ext cx="12191999" cy="846137"/>
          </a:xfrm>
          <a:prstGeom prst="rect">
            <a:avLst/>
          </a:prstGeom>
        </p:spPr>
        <p:txBody>
          <a:bodyPr anchor="ctr"/>
          <a:lstStyle>
            <a:lvl1pPr algn="l" defTabSz="457200" rtl="0" eaLnBrk="1" latinLnBrk="0" hangingPunct="1">
              <a:spcBef>
                <a:spcPct val="0"/>
              </a:spcBef>
              <a:buNone/>
              <a:defRPr sz="3200" b="0" i="0" kern="1200">
                <a:solidFill>
                  <a:schemeClr val="bg1"/>
                </a:solidFill>
                <a:latin typeface="Arial"/>
                <a:ea typeface="+mj-ea"/>
                <a:cs typeface="Arial"/>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j-ea"/>
                <a:cs typeface="Arial"/>
              </a:rPr>
              <a:t>Inclusive Excellence in Trainees: Demographic Profiles</a:t>
            </a:r>
          </a:p>
        </p:txBody>
      </p:sp>
      <p:sp>
        <p:nvSpPr>
          <p:cNvPr id="17" name="Slide Number Placeholder 2">
            <a:extLst>
              <a:ext uri="{FF2B5EF4-FFF2-40B4-BE49-F238E27FC236}">
                <a16:creationId xmlns:a16="http://schemas.microsoft.com/office/drawing/2014/main" id="{13D08DCE-950A-463A-A8DA-31BE5A10768A}"/>
              </a:ext>
            </a:extLst>
          </p:cNvPr>
          <p:cNvSpPr>
            <a:spLocks noGrp="1"/>
          </p:cNvSpPr>
          <p:nvPr>
            <p:ph type="sldNum" sz="quarter" idx="4"/>
          </p:nvPr>
        </p:nvSpPr>
        <p:spPr>
          <a:xfrm>
            <a:off x="9375913" y="6393698"/>
            <a:ext cx="2743200" cy="365125"/>
          </a:xfrm>
        </p:spPr>
        <p:txBody>
          <a:bodyPr/>
          <a:lstStyle/>
          <a:p>
            <a:pPr algn="r"/>
            <a:fld id="{D9377333-2966-7A47-880A-7EEB92BEB761}" type="slidenum">
              <a:rPr lang="en-US" sz="1800" b="1" smtClean="0"/>
              <a:pPr algn="r"/>
              <a:t>15</a:t>
            </a:fld>
            <a:endParaRPr lang="en-US" sz="1800" b="1" dirty="0"/>
          </a:p>
        </p:txBody>
      </p:sp>
      <p:sp>
        <p:nvSpPr>
          <p:cNvPr id="20" name="TextBox 19">
            <a:extLst>
              <a:ext uri="{FF2B5EF4-FFF2-40B4-BE49-F238E27FC236}">
                <a16:creationId xmlns:a16="http://schemas.microsoft.com/office/drawing/2014/main" id="{0D9126BF-07B1-4A1C-9EFE-4E42EBBBA379}"/>
              </a:ext>
            </a:extLst>
          </p:cNvPr>
          <p:cNvSpPr txBox="1"/>
          <p:nvPr/>
        </p:nvSpPr>
        <p:spPr>
          <a:xfrm>
            <a:off x="586467" y="6283840"/>
            <a:ext cx="5705476" cy="369332"/>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Source: Office of the Director, NHLBI</a:t>
            </a:r>
          </a:p>
        </p:txBody>
      </p:sp>
      <p:sp>
        <p:nvSpPr>
          <p:cNvPr id="2" name="Rectangle 1">
            <a:extLst>
              <a:ext uri="{FF2B5EF4-FFF2-40B4-BE49-F238E27FC236}">
                <a16:creationId xmlns:a16="http://schemas.microsoft.com/office/drawing/2014/main" id="{416D8C9B-6CE3-4064-B901-0DBAE99A7058}"/>
              </a:ext>
            </a:extLst>
          </p:cNvPr>
          <p:cNvSpPr/>
          <p:nvPr/>
        </p:nvSpPr>
        <p:spPr>
          <a:xfrm>
            <a:off x="4559850" y="6283840"/>
            <a:ext cx="3501280" cy="338554"/>
          </a:xfrm>
          <a:prstGeom prst="rect">
            <a:avLst/>
          </a:prstGeom>
        </p:spPr>
        <p:txBody>
          <a:bodyPr wrap="none">
            <a:spAutoFit/>
          </a:bodyPr>
          <a:lstStyle/>
          <a:p>
            <a:pPr lvl="0" algn="ctr">
              <a:defRPr/>
            </a:pPr>
            <a:r>
              <a:rPr lang="en-US" sz="1600" dirty="0">
                <a:latin typeface="Arial" panose="020B0604020202020204" pitchFamily="34" charset="0"/>
                <a:cs typeface="Arial" panose="020B0604020202020204" pitchFamily="34" charset="0"/>
              </a:rPr>
              <a:t>URM: Under-Represented Minorities</a:t>
            </a:r>
          </a:p>
        </p:txBody>
      </p:sp>
    </p:spTree>
    <p:extLst>
      <p:ext uri="{BB962C8B-B14F-4D97-AF65-F5344CB8AC3E}">
        <p14:creationId xmlns:p14="http://schemas.microsoft.com/office/powerpoint/2010/main" val="3208033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2359F5A-DC64-45D5-BCD7-080B6AA6D7BC}"/>
              </a:ext>
            </a:extLst>
          </p:cNvPr>
          <p:cNvSpPr>
            <a:spLocks noGrp="1"/>
          </p:cNvSpPr>
          <p:nvPr>
            <p:ph type="title"/>
          </p:nvPr>
        </p:nvSpPr>
        <p:spPr>
          <a:xfrm>
            <a:off x="616136" y="213072"/>
            <a:ext cx="10950606" cy="616661"/>
          </a:xfrm>
        </p:spPr>
        <p:txBody>
          <a:bodyPr>
            <a:normAutofit/>
          </a:bodyPr>
          <a:lstStyle/>
          <a:p>
            <a:pPr algn="ctr"/>
            <a:r>
              <a:rPr lang="en-US" sz="3200" dirty="0"/>
              <a:t>Practice-Based Research is Community Engagement</a:t>
            </a:r>
          </a:p>
        </p:txBody>
      </p:sp>
      <p:pic>
        <p:nvPicPr>
          <p:cNvPr id="5" name="Picture 4">
            <a:extLst>
              <a:ext uri="{FF2B5EF4-FFF2-40B4-BE49-F238E27FC236}">
                <a16:creationId xmlns:a16="http://schemas.microsoft.com/office/drawing/2014/main" id="{5D73B75D-D902-4143-951F-29D463C50723}"/>
              </a:ext>
            </a:extLst>
          </p:cNvPr>
          <p:cNvPicPr>
            <a:picLocks noChangeAspect="1"/>
          </p:cNvPicPr>
          <p:nvPr/>
        </p:nvPicPr>
        <p:blipFill>
          <a:blip r:embed="rId2"/>
          <a:stretch>
            <a:fillRect/>
          </a:stretch>
        </p:blipFill>
        <p:spPr>
          <a:xfrm>
            <a:off x="1440495" y="1046179"/>
            <a:ext cx="9328613" cy="5028943"/>
          </a:xfrm>
          <a:prstGeom prst="rect">
            <a:avLst/>
          </a:prstGeom>
        </p:spPr>
      </p:pic>
      <p:sp>
        <p:nvSpPr>
          <p:cNvPr id="6" name="TextBox 5">
            <a:extLst>
              <a:ext uri="{FF2B5EF4-FFF2-40B4-BE49-F238E27FC236}">
                <a16:creationId xmlns:a16="http://schemas.microsoft.com/office/drawing/2014/main" id="{87E48DDD-6843-4205-9FAA-1FA3BC37E827}"/>
              </a:ext>
            </a:extLst>
          </p:cNvPr>
          <p:cNvSpPr txBox="1"/>
          <p:nvPr/>
        </p:nvSpPr>
        <p:spPr>
          <a:xfrm>
            <a:off x="3219190" y="6377575"/>
            <a:ext cx="7240043" cy="369332"/>
          </a:xfrm>
          <a:prstGeom prst="rect">
            <a:avLst/>
          </a:prstGeom>
          <a:noFill/>
        </p:spPr>
        <p:txBody>
          <a:bodyPr wrap="square" rtlCol="0">
            <a:spAutoFit/>
          </a:bodyPr>
          <a:lstStyle/>
          <a:p>
            <a:pPr algn="ctr"/>
            <a:r>
              <a:rPr lang="en-US" b="1" dirty="0">
                <a:latin typeface="Arial Narrow" panose="020B0606020202030204" pitchFamily="34" charset="0"/>
              </a:rPr>
              <a:t>Westfall, Fagnan, Handley, et al. </a:t>
            </a:r>
            <a:r>
              <a:rPr lang="en-US" b="1" i="1" u="sng" dirty="0">
                <a:latin typeface="Arial Narrow" panose="020B0606020202030204" pitchFamily="34" charset="0"/>
              </a:rPr>
              <a:t>J Am Board Fam Med</a:t>
            </a:r>
            <a:r>
              <a:rPr lang="en-US" b="1" dirty="0">
                <a:latin typeface="Arial Narrow" panose="020B0606020202030204" pitchFamily="34" charset="0"/>
              </a:rPr>
              <a:t> 2009;22(4):423-427</a:t>
            </a:r>
          </a:p>
        </p:txBody>
      </p:sp>
      <p:sp>
        <p:nvSpPr>
          <p:cNvPr id="8" name="Slide Number Placeholder 2">
            <a:extLst>
              <a:ext uri="{FF2B5EF4-FFF2-40B4-BE49-F238E27FC236}">
                <a16:creationId xmlns:a16="http://schemas.microsoft.com/office/drawing/2014/main" id="{FD758DC2-6B39-4C9D-B613-A56CA80F1067}"/>
              </a:ext>
            </a:extLst>
          </p:cNvPr>
          <p:cNvSpPr>
            <a:spLocks noGrp="1"/>
          </p:cNvSpPr>
          <p:nvPr>
            <p:ph type="sldNum" sz="quarter" idx="4"/>
          </p:nvPr>
        </p:nvSpPr>
        <p:spPr>
          <a:xfrm>
            <a:off x="9375913" y="6393698"/>
            <a:ext cx="2743200" cy="365125"/>
          </a:xfrm>
        </p:spPr>
        <p:txBody>
          <a:bodyPr/>
          <a:lstStyle/>
          <a:p>
            <a:fld id="{D9377333-2966-7A47-880A-7EEB92BEB761}" type="slidenum">
              <a:rPr lang="en-US" sz="1800" b="1" smtClean="0">
                <a:solidFill>
                  <a:schemeClr val="bg1"/>
                </a:solidFill>
              </a:rPr>
              <a:t>16</a:t>
            </a:fld>
            <a:endParaRPr lang="en-US" sz="1800" b="1" dirty="0">
              <a:solidFill>
                <a:schemeClr val="bg1"/>
              </a:solidFill>
            </a:endParaRPr>
          </a:p>
        </p:txBody>
      </p:sp>
    </p:spTree>
    <p:extLst>
      <p:ext uri="{BB962C8B-B14F-4D97-AF65-F5344CB8AC3E}">
        <p14:creationId xmlns:p14="http://schemas.microsoft.com/office/powerpoint/2010/main" val="2135655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30ADEA-F4E3-4ED4-9296-086BAD222A22}"/>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382910B3-02D1-4F5B-B216-C4B1CA380F4E}"/>
              </a:ext>
            </a:extLst>
          </p:cNvPr>
          <p:cNvPicPr>
            <a:picLocks noChangeAspect="1"/>
          </p:cNvPicPr>
          <p:nvPr/>
        </p:nvPicPr>
        <p:blipFill>
          <a:blip r:embed="rId2"/>
          <a:stretch>
            <a:fillRect/>
          </a:stretch>
        </p:blipFill>
        <p:spPr>
          <a:xfrm>
            <a:off x="0" y="90312"/>
            <a:ext cx="12177200" cy="5881510"/>
          </a:xfrm>
          <a:prstGeom prst="rect">
            <a:avLst/>
          </a:prstGeom>
        </p:spPr>
      </p:pic>
      <p:sp>
        <p:nvSpPr>
          <p:cNvPr id="6" name="TextBox 5">
            <a:extLst>
              <a:ext uri="{FF2B5EF4-FFF2-40B4-BE49-F238E27FC236}">
                <a16:creationId xmlns:a16="http://schemas.microsoft.com/office/drawing/2014/main" id="{EE28A54D-0A22-42BA-A27D-78C4E081CEB9}"/>
              </a:ext>
            </a:extLst>
          </p:cNvPr>
          <p:cNvSpPr txBox="1"/>
          <p:nvPr/>
        </p:nvSpPr>
        <p:spPr>
          <a:xfrm>
            <a:off x="3285067" y="6317761"/>
            <a:ext cx="5825067" cy="369332"/>
          </a:xfrm>
          <a:prstGeom prst="rect">
            <a:avLst/>
          </a:prstGeom>
          <a:solidFill>
            <a:schemeClr val="bg1"/>
          </a:solidFill>
        </p:spPr>
        <p:txBody>
          <a:bodyPr wrap="square" rtlCol="0">
            <a:spAutoFit/>
          </a:bodyPr>
          <a:lstStyle/>
          <a:p>
            <a:pPr algn="ctr"/>
            <a:r>
              <a:rPr lang="en-US" b="1" dirty="0">
                <a:latin typeface="Arial Narrow" panose="020B0606020202030204" pitchFamily="34" charset="0"/>
              </a:rPr>
              <a:t>Nease, et al. </a:t>
            </a:r>
            <a:r>
              <a:rPr lang="en-US" b="1" i="1" u="sng" dirty="0">
                <a:latin typeface="Arial Narrow" panose="020B0606020202030204" pitchFamily="34" charset="0"/>
              </a:rPr>
              <a:t>J Clin Transl Sci</a:t>
            </a:r>
            <a:r>
              <a:rPr lang="en-US" b="1" dirty="0">
                <a:latin typeface="Arial Narrow" panose="020B0606020202030204" pitchFamily="34" charset="0"/>
              </a:rPr>
              <a:t> Aug 2018;2(4):228-233</a:t>
            </a:r>
          </a:p>
        </p:txBody>
      </p:sp>
      <p:sp>
        <p:nvSpPr>
          <p:cNvPr id="8" name="Slide Number Placeholder 2">
            <a:extLst>
              <a:ext uri="{FF2B5EF4-FFF2-40B4-BE49-F238E27FC236}">
                <a16:creationId xmlns:a16="http://schemas.microsoft.com/office/drawing/2014/main" id="{01F5B995-59A1-4A0C-82C3-7C69147591B8}"/>
              </a:ext>
            </a:extLst>
          </p:cNvPr>
          <p:cNvSpPr>
            <a:spLocks noGrp="1"/>
          </p:cNvSpPr>
          <p:nvPr>
            <p:ph type="sldNum" sz="quarter" idx="4"/>
          </p:nvPr>
        </p:nvSpPr>
        <p:spPr>
          <a:xfrm>
            <a:off x="9375913" y="6393698"/>
            <a:ext cx="2743200" cy="365125"/>
          </a:xfrm>
        </p:spPr>
        <p:txBody>
          <a:bodyPr/>
          <a:lstStyle/>
          <a:p>
            <a:fld id="{D9377333-2966-7A47-880A-7EEB92BEB761}" type="slidenum">
              <a:rPr lang="en-US" sz="1800" b="1" smtClean="0">
                <a:solidFill>
                  <a:schemeClr val="bg1"/>
                </a:solidFill>
              </a:rPr>
              <a:t>17</a:t>
            </a:fld>
            <a:endParaRPr lang="en-US" sz="1800" b="1" dirty="0">
              <a:solidFill>
                <a:schemeClr val="bg1"/>
              </a:solidFill>
            </a:endParaRPr>
          </a:p>
        </p:txBody>
      </p:sp>
    </p:spTree>
    <p:extLst>
      <p:ext uri="{BB962C8B-B14F-4D97-AF65-F5344CB8AC3E}">
        <p14:creationId xmlns:p14="http://schemas.microsoft.com/office/powerpoint/2010/main" val="3120933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0C06EA-8759-4C05-91F5-0777A3F13F15}"/>
              </a:ext>
            </a:extLst>
          </p:cNvPr>
          <p:cNvSpPr>
            <a:spLocks noGrp="1"/>
          </p:cNvSpPr>
          <p:nvPr>
            <p:ph type="title"/>
          </p:nvPr>
        </p:nvSpPr>
        <p:spPr>
          <a:xfrm>
            <a:off x="0" y="275702"/>
            <a:ext cx="12192000" cy="616661"/>
          </a:xfrm>
        </p:spPr>
        <p:txBody>
          <a:bodyPr>
            <a:noAutofit/>
          </a:bodyPr>
          <a:lstStyle/>
          <a:p>
            <a:pPr algn="ctr"/>
            <a:r>
              <a:rPr lang="en-US" sz="3200" dirty="0"/>
              <a:t>Key NHLBI Contacts for Community-Engaged Research to Address Diversity, Equity, and Inclusion in Healthcare</a:t>
            </a:r>
            <a:endParaRPr lang="en-US" sz="3200" b="1" dirty="0"/>
          </a:p>
        </p:txBody>
      </p:sp>
      <p:pic>
        <p:nvPicPr>
          <p:cNvPr id="2050" name="Picture 4">
            <a:extLst>
              <a:ext uri="{FF2B5EF4-FFF2-40B4-BE49-F238E27FC236}">
                <a16:creationId xmlns:a16="http://schemas.microsoft.com/office/drawing/2014/main" id="{061424B0-1502-4FE1-A456-8CA69AE8D1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49"/>
          <a:stretch/>
        </p:blipFill>
        <p:spPr bwMode="auto">
          <a:xfrm>
            <a:off x="1827316" y="1168981"/>
            <a:ext cx="3217358" cy="374591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F43495-2173-4743-B06B-771DFA8E1D32}"/>
              </a:ext>
            </a:extLst>
          </p:cNvPr>
          <p:cNvSpPr txBox="1"/>
          <p:nvPr/>
        </p:nvSpPr>
        <p:spPr>
          <a:xfrm>
            <a:off x="1275268" y="4966853"/>
            <a:ext cx="4321454" cy="1169551"/>
          </a:xfrm>
          <a:prstGeom prst="rect">
            <a:avLst/>
          </a:prstGeom>
          <a:noFill/>
        </p:spPr>
        <p:txBody>
          <a:bodyPr wrap="square" rtlCol="0">
            <a:spAutoFit/>
          </a:bodyPr>
          <a:lstStyle/>
          <a:p>
            <a:pPr algn="ctr">
              <a:lnSpc>
                <a:spcPts val="1800"/>
              </a:lnSpc>
            </a:pPr>
            <a:r>
              <a:rPr lang="en-US" dirty="0">
                <a:latin typeface="Arial Black" panose="020B0A04020102020204" pitchFamily="34" charset="0"/>
              </a:rPr>
              <a:t>Dr. Catherine Stoney</a:t>
            </a:r>
          </a:p>
          <a:p>
            <a:pPr algn="ctr">
              <a:lnSpc>
                <a:spcPts val="2000"/>
              </a:lnSpc>
              <a:spcBef>
                <a:spcPts val="600"/>
              </a:spcBef>
            </a:pPr>
            <a:r>
              <a:rPr lang="en-US" sz="2000" dirty="0">
                <a:latin typeface="Arial Narrow" panose="020B0606020202030204" pitchFamily="34" charset="0"/>
              </a:rPr>
              <a:t>Deputy Director, Center for Translation Research and Implementation Science (CTRIS), NHLBI, NIH</a:t>
            </a:r>
          </a:p>
        </p:txBody>
      </p:sp>
      <p:sp>
        <p:nvSpPr>
          <p:cNvPr id="9" name="TextBox 8">
            <a:extLst>
              <a:ext uri="{FF2B5EF4-FFF2-40B4-BE49-F238E27FC236}">
                <a16:creationId xmlns:a16="http://schemas.microsoft.com/office/drawing/2014/main" id="{D4DFB24C-6C2D-4C19-AACC-79DFF7AB2EFE}"/>
              </a:ext>
            </a:extLst>
          </p:cNvPr>
          <p:cNvSpPr txBox="1"/>
          <p:nvPr/>
        </p:nvSpPr>
        <p:spPr>
          <a:xfrm>
            <a:off x="7235896" y="4961225"/>
            <a:ext cx="3217358" cy="1246495"/>
          </a:xfrm>
          <a:prstGeom prst="rect">
            <a:avLst/>
          </a:prstGeom>
          <a:noFill/>
        </p:spPr>
        <p:txBody>
          <a:bodyPr wrap="square" rtlCol="0">
            <a:spAutoFit/>
          </a:bodyPr>
          <a:lstStyle/>
          <a:p>
            <a:pPr algn="ctr">
              <a:lnSpc>
                <a:spcPts val="1800"/>
              </a:lnSpc>
              <a:spcBef>
                <a:spcPts val="600"/>
              </a:spcBef>
            </a:pPr>
            <a:r>
              <a:rPr lang="en-US" dirty="0">
                <a:latin typeface="Arial Black" panose="020B0A04020102020204" pitchFamily="34" charset="0"/>
              </a:rPr>
              <a:t>Dr. Xinzhi Zhang</a:t>
            </a:r>
          </a:p>
          <a:p>
            <a:pPr algn="ctr">
              <a:lnSpc>
                <a:spcPts val="2000"/>
              </a:lnSpc>
              <a:spcBef>
                <a:spcPts val="600"/>
              </a:spcBef>
            </a:pPr>
            <a:r>
              <a:rPr lang="en-US" sz="2000" dirty="0">
                <a:latin typeface="Arial Narrow" panose="020B0606020202030204" pitchFamily="34" charset="0"/>
              </a:rPr>
              <a:t>Branch Chief, Health Inequities and Global Health Branch</a:t>
            </a:r>
          </a:p>
          <a:p>
            <a:pPr algn="ctr">
              <a:lnSpc>
                <a:spcPts val="2000"/>
              </a:lnSpc>
              <a:spcBef>
                <a:spcPts val="600"/>
              </a:spcBef>
            </a:pPr>
            <a:r>
              <a:rPr lang="en-US" sz="2000" dirty="0">
                <a:latin typeface="Arial Narrow" panose="020B0606020202030204" pitchFamily="34" charset="0"/>
              </a:rPr>
              <a:t>CTRIS, NHLBI, NIH </a:t>
            </a:r>
          </a:p>
        </p:txBody>
      </p:sp>
      <p:pic>
        <p:nvPicPr>
          <p:cNvPr id="5" name="Picture 4">
            <a:extLst>
              <a:ext uri="{FF2B5EF4-FFF2-40B4-BE49-F238E27FC236}">
                <a16:creationId xmlns:a16="http://schemas.microsoft.com/office/drawing/2014/main" id="{86A9CBE2-EF05-4064-BB2F-FA6DFAB573B2}"/>
              </a:ext>
            </a:extLst>
          </p:cNvPr>
          <p:cNvPicPr>
            <a:picLocks noChangeAspect="1"/>
          </p:cNvPicPr>
          <p:nvPr/>
        </p:nvPicPr>
        <p:blipFill>
          <a:blip r:embed="rId3"/>
          <a:stretch>
            <a:fillRect/>
          </a:stretch>
        </p:blipFill>
        <p:spPr>
          <a:xfrm>
            <a:off x="7235896" y="1158151"/>
            <a:ext cx="3217358" cy="3753584"/>
          </a:xfrm>
          <a:prstGeom prst="rect">
            <a:avLst/>
          </a:prstGeom>
        </p:spPr>
      </p:pic>
      <p:sp>
        <p:nvSpPr>
          <p:cNvPr id="2" name="TextBox 1">
            <a:extLst>
              <a:ext uri="{FF2B5EF4-FFF2-40B4-BE49-F238E27FC236}">
                <a16:creationId xmlns:a16="http://schemas.microsoft.com/office/drawing/2014/main" id="{8B11BECC-AAA4-44B7-AF82-D03705E2D5D5}"/>
              </a:ext>
            </a:extLst>
          </p:cNvPr>
          <p:cNvSpPr txBox="1"/>
          <p:nvPr/>
        </p:nvSpPr>
        <p:spPr>
          <a:xfrm>
            <a:off x="2818357" y="6363222"/>
            <a:ext cx="7465512" cy="369332"/>
          </a:xfrm>
          <a:prstGeom prst="rect">
            <a:avLst/>
          </a:prstGeom>
          <a:noFill/>
        </p:spPr>
        <p:txBody>
          <a:bodyPr wrap="square" rtlCol="0">
            <a:spAutoFit/>
          </a:bodyPr>
          <a:lstStyle/>
          <a:p>
            <a:pPr algn="ctr"/>
            <a:r>
              <a:rPr lang="en-US" b="1" dirty="0">
                <a:highlight>
                  <a:srgbClr val="FFFF00"/>
                </a:highlight>
              </a:rPr>
              <a:t>Point of Contact: Dr. Xinzhi Zhang; email</a:t>
            </a:r>
            <a:r>
              <a:rPr lang="en-US" b="1" dirty="0"/>
              <a:t>: </a:t>
            </a:r>
            <a:r>
              <a:rPr lang="en-US" b="1" dirty="0">
                <a:hlinkClick r:id="rId4"/>
              </a:rPr>
              <a:t>xinzhi.zhang@nih.gov</a:t>
            </a:r>
            <a:r>
              <a:rPr lang="en-US" b="1" dirty="0"/>
              <a:t> </a:t>
            </a:r>
          </a:p>
        </p:txBody>
      </p:sp>
      <p:sp>
        <p:nvSpPr>
          <p:cNvPr id="10" name="Slide Number Placeholder 2">
            <a:extLst>
              <a:ext uri="{FF2B5EF4-FFF2-40B4-BE49-F238E27FC236}">
                <a16:creationId xmlns:a16="http://schemas.microsoft.com/office/drawing/2014/main" id="{287CD34E-33ED-4331-872A-E157927B4110}"/>
              </a:ext>
            </a:extLst>
          </p:cNvPr>
          <p:cNvSpPr>
            <a:spLocks noGrp="1"/>
          </p:cNvSpPr>
          <p:nvPr>
            <p:ph type="sldNum" sz="quarter" idx="4"/>
          </p:nvPr>
        </p:nvSpPr>
        <p:spPr>
          <a:xfrm>
            <a:off x="9375913" y="6393698"/>
            <a:ext cx="2743200" cy="365125"/>
          </a:xfrm>
        </p:spPr>
        <p:txBody>
          <a:bodyPr/>
          <a:lstStyle/>
          <a:p>
            <a:fld id="{D9377333-2966-7A47-880A-7EEB92BEB761}" type="slidenum">
              <a:rPr lang="en-US" sz="1800" b="1" smtClean="0">
                <a:solidFill>
                  <a:schemeClr val="bg1"/>
                </a:solidFill>
              </a:rPr>
              <a:t>18</a:t>
            </a:fld>
            <a:endParaRPr lang="en-US" sz="1800" b="1" dirty="0">
              <a:solidFill>
                <a:schemeClr val="bg1"/>
              </a:solidFill>
            </a:endParaRPr>
          </a:p>
        </p:txBody>
      </p:sp>
    </p:spTree>
    <p:extLst>
      <p:ext uri="{BB962C8B-B14F-4D97-AF65-F5344CB8AC3E}">
        <p14:creationId xmlns:p14="http://schemas.microsoft.com/office/powerpoint/2010/main" val="4005423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23F86-A79D-459D-A52E-E1D57C0D9E7C}"/>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641D72F7-77AE-4240-9EA1-2DE2472B8EE8}"/>
              </a:ext>
            </a:extLst>
          </p:cNvPr>
          <p:cNvPicPr>
            <a:picLocks noChangeAspect="1"/>
          </p:cNvPicPr>
          <p:nvPr/>
        </p:nvPicPr>
        <p:blipFill>
          <a:blip r:embed="rId3"/>
          <a:stretch>
            <a:fillRect/>
          </a:stretch>
        </p:blipFill>
        <p:spPr>
          <a:xfrm>
            <a:off x="-12281" y="0"/>
            <a:ext cx="12195049" cy="6857999"/>
          </a:xfrm>
          <a:prstGeom prst="rect">
            <a:avLst/>
          </a:prstGeom>
        </p:spPr>
      </p:pic>
      <p:pic>
        <p:nvPicPr>
          <p:cNvPr id="5" name="Picture 4">
            <a:extLst>
              <a:ext uri="{FF2B5EF4-FFF2-40B4-BE49-F238E27FC236}">
                <a16:creationId xmlns:a16="http://schemas.microsoft.com/office/drawing/2014/main" id="{AC003CE0-612B-4FDD-A667-84BD1ADA6D3A}"/>
              </a:ext>
            </a:extLst>
          </p:cNvPr>
          <p:cNvPicPr>
            <a:picLocks noChangeAspect="1"/>
          </p:cNvPicPr>
          <p:nvPr/>
        </p:nvPicPr>
        <p:blipFill>
          <a:blip r:embed="rId4"/>
          <a:stretch>
            <a:fillRect/>
          </a:stretch>
        </p:blipFill>
        <p:spPr>
          <a:xfrm>
            <a:off x="6540306" y="5415311"/>
            <a:ext cx="5400675" cy="800100"/>
          </a:xfrm>
          <a:prstGeom prst="rect">
            <a:avLst/>
          </a:prstGeom>
        </p:spPr>
      </p:pic>
    </p:spTree>
    <p:extLst>
      <p:ext uri="{BB962C8B-B14F-4D97-AF65-F5344CB8AC3E}">
        <p14:creationId xmlns:p14="http://schemas.microsoft.com/office/powerpoint/2010/main" val="2862335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4F08E6-D714-4025-91E9-790A451E5176}"/>
              </a:ext>
            </a:extLst>
          </p:cNvPr>
          <p:cNvSpPr>
            <a:spLocks noGrp="1"/>
          </p:cNvSpPr>
          <p:nvPr>
            <p:ph idx="1"/>
          </p:nvPr>
        </p:nvSpPr>
        <p:spPr>
          <a:xfrm>
            <a:off x="403194" y="1737360"/>
            <a:ext cx="10950606" cy="4713923"/>
          </a:xfrm>
        </p:spPr>
        <p:txBody>
          <a:bodyPr>
            <a:normAutofit/>
          </a:bodyPr>
          <a:lstStyle/>
          <a:p>
            <a:r>
              <a:rPr lang="en-US" sz="4000" dirty="0"/>
              <a:t>I have no conflicts of interest to disclose.</a:t>
            </a:r>
          </a:p>
          <a:p>
            <a:pPr>
              <a:spcBef>
                <a:spcPts val="1800"/>
              </a:spcBef>
            </a:pPr>
            <a:r>
              <a:rPr lang="en-US" sz="4000" dirty="0"/>
              <a:t>The contents of this presentation should not be construed as representing an official position of the NIH or the United States Department of Health and Human Services.</a:t>
            </a:r>
          </a:p>
          <a:p>
            <a:endParaRPr lang="en-US" sz="4000" dirty="0"/>
          </a:p>
        </p:txBody>
      </p:sp>
      <p:sp>
        <p:nvSpPr>
          <p:cNvPr id="4" name="Title 3">
            <a:extLst>
              <a:ext uri="{FF2B5EF4-FFF2-40B4-BE49-F238E27FC236}">
                <a16:creationId xmlns:a16="http://schemas.microsoft.com/office/drawing/2014/main" id="{2E2124E0-F0BA-4118-ADF0-E4BA2250D91E}"/>
              </a:ext>
            </a:extLst>
          </p:cNvPr>
          <p:cNvSpPr>
            <a:spLocks noGrp="1"/>
          </p:cNvSpPr>
          <p:nvPr>
            <p:ph type="title"/>
          </p:nvPr>
        </p:nvSpPr>
        <p:spPr>
          <a:xfrm>
            <a:off x="403194" y="647412"/>
            <a:ext cx="11788806" cy="616661"/>
          </a:xfrm>
        </p:spPr>
        <p:txBody>
          <a:bodyPr>
            <a:noAutofit/>
          </a:bodyPr>
          <a:lstStyle/>
          <a:p>
            <a:r>
              <a:rPr lang="en-US" sz="4800" dirty="0">
                <a:latin typeface="+mn-lt"/>
              </a:rPr>
              <a:t>Disclaimer and Disclosure Statements</a:t>
            </a:r>
          </a:p>
        </p:txBody>
      </p:sp>
      <p:pic>
        <p:nvPicPr>
          <p:cNvPr id="5" name="Picture 4">
            <a:extLst>
              <a:ext uri="{FF2B5EF4-FFF2-40B4-BE49-F238E27FC236}">
                <a16:creationId xmlns:a16="http://schemas.microsoft.com/office/drawing/2014/main" id="{CAD86532-22B9-4E75-A93C-652A48224360}"/>
              </a:ext>
            </a:extLst>
          </p:cNvPr>
          <p:cNvPicPr>
            <a:picLocks noChangeAspect="1"/>
          </p:cNvPicPr>
          <p:nvPr/>
        </p:nvPicPr>
        <p:blipFill>
          <a:blip r:embed="rId2"/>
          <a:stretch>
            <a:fillRect/>
          </a:stretch>
        </p:blipFill>
        <p:spPr>
          <a:xfrm>
            <a:off x="571760" y="6016230"/>
            <a:ext cx="2484592" cy="670445"/>
          </a:xfrm>
          <a:prstGeom prst="rect">
            <a:avLst/>
          </a:prstGeom>
        </p:spPr>
      </p:pic>
      <p:sp>
        <p:nvSpPr>
          <p:cNvPr id="6" name="TextBox 5">
            <a:extLst>
              <a:ext uri="{FF2B5EF4-FFF2-40B4-BE49-F238E27FC236}">
                <a16:creationId xmlns:a16="http://schemas.microsoft.com/office/drawing/2014/main" id="{C98DC53C-D443-49FC-89D7-427000FA3657}"/>
              </a:ext>
            </a:extLst>
          </p:cNvPr>
          <p:cNvSpPr txBox="1"/>
          <p:nvPr/>
        </p:nvSpPr>
        <p:spPr>
          <a:xfrm>
            <a:off x="3410561" y="6208686"/>
            <a:ext cx="693638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rial"/>
                <a:ea typeface="+mn-ea"/>
                <a:cs typeface="+mn-cs"/>
              </a:rPr>
              <a:t>Center for Translation Research and Implementation Science (CTRIS)</a:t>
            </a:r>
          </a:p>
        </p:txBody>
      </p:sp>
      <p:sp>
        <p:nvSpPr>
          <p:cNvPr id="7" name="Slide Number Placeholder 2">
            <a:extLst>
              <a:ext uri="{FF2B5EF4-FFF2-40B4-BE49-F238E27FC236}">
                <a16:creationId xmlns:a16="http://schemas.microsoft.com/office/drawing/2014/main" id="{20FE6599-E00B-4AE3-AF83-A626F26B5A12}"/>
              </a:ext>
            </a:extLst>
          </p:cNvPr>
          <p:cNvSpPr>
            <a:spLocks noGrp="1"/>
          </p:cNvSpPr>
          <p:nvPr>
            <p:ph type="sldNum" sz="quarter" idx="4"/>
          </p:nvPr>
        </p:nvSpPr>
        <p:spPr>
          <a:xfrm>
            <a:off x="9375913" y="6393698"/>
            <a:ext cx="2743200" cy="365125"/>
          </a:xfrm>
        </p:spPr>
        <p:txBody>
          <a:bodyPr/>
          <a:lstStyle/>
          <a:p>
            <a:fld id="{D9377333-2966-7A47-880A-7EEB92BEB761}" type="slidenum">
              <a:rPr lang="en-US" sz="1800" b="1" smtClean="0">
                <a:solidFill>
                  <a:schemeClr val="bg1"/>
                </a:solidFill>
              </a:rPr>
              <a:t>2</a:t>
            </a:fld>
            <a:endParaRPr lang="en-US" sz="1800" b="1" dirty="0">
              <a:solidFill>
                <a:schemeClr val="bg1"/>
              </a:solidFill>
            </a:endParaRPr>
          </a:p>
        </p:txBody>
      </p:sp>
    </p:spTree>
    <p:extLst>
      <p:ext uri="{BB962C8B-B14F-4D97-AF65-F5344CB8AC3E}">
        <p14:creationId xmlns:p14="http://schemas.microsoft.com/office/powerpoint/2010/main" val="2850605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5F8BF3-16ED-486A-8EA1-504362DB401B}"/>
              </a:ext>
            </a:extLst>
          </p:cNvPr>
          <p:cNvSpPr>
            <a:spLocks noGrp="1"/>
          </p:cNvSpPr>
          <p:nvPr>
            <p:ph idx="1"/>
          </p:nvPr>
        </p:nvSpPr>
        <p:spPr>
          <a:xfrm>
            <a:off x="563411" y="1486579"/>
            <a:ext cx="6600084" cy="3421079"/>
          </a:xfrm>
        </p:spPr>
        <p:txBody>
          <a:bodyPr>
            <a:normAutofit/>
          </a:bodyPr>
          <a:lstStyle/>
          <a:p>
            <a:pPr marL="742950" indent="-742950">
              <a:lnSpc>
                <a:spcPts val="4000"/>
              </a:lnSpc>
              <a:spcBef>
                <a:spcPts val="200"/>
              </a:spcBef>
              <a:spcAft>
                <a:spcPts val="200"/>
              </a:spcAft>
              <a:buFont typeface="+mj-lt"/>
              <a:buAutoNum type="arabicPeriod"/>
            </a:pPr>
            <a:r>
              <a:rPr lang="en-US" sz="3200" dirty="0">
                <a:latin typeface="Arial Narrow" panose="020B0606020202030204" pitchFamily="34" charset="0"/>
              </a:rPr>
              <a:t>Institute-Initiated Research Efforts</a:t>
            </a:r>
          </a:p>
          <a:p>
            <a:pPr marL="742950" indent="-742950">
              <a:lnSpc>
                <a:spcPts val="3200"/>
              </a:lnSpc>
              <a:spcBef>
                <a:spcPts val="200"/>
              </a:spcBef>
              <a:spcAft>
                <a:spcPts val="200"/>
              </a:spcAft>
              <a:buFont typeface="+mj-lt"/>
              <a:buAutoNum type="arabicPeriod"/>
            </a:pPr>
            <a:r>
              <a:rPr lang="en-US" sz="3200" dirty="0">
                <a:latin typeface="Arial Narrow" panose="020B0606020202030204" pitchFamily="34" charset="0"/>
              </a:rPr>
              <a:t>Investigator-Initiated Research Efforts</a:t>
            </a:r>
          </a:p>
          <a:p>
            <a:pPr marL="742950" indent="-742950">
              <a:lnSpc>
                <a:spcPts val="4000"/>
              </a:lnSpc>
              <a:spcBef>
                <a:spcPts val="200"/>
              </a:spcBef>
              <a:buFont typeface="+mj-lt"/>
              <a:buAutoNum type="arabicPeriod"/>
            </a:pPr>
            <a:r>
              <a:rPr lang="en-US" sz="3200" dirty="0">
                <a:latin typeface="Arial Narrow" panose="020B0606020202030204" pitchFamily="34" charset="0"/>
              </a:rPr>
              <a:t>Advancing Inclusive Excellence in the Workforce</a:t>
            </a:r>
          </a:p>
          <a:p>
            <a:pPr marL="742950" indent="-742950">
              <a:lnSpc>
                <a:spcPts val="4000"/>
              </a:lnSpc>
              <a:spcBef>
                <a:spcPts val="0"/>
              </a:spcBef>
              <a:spcAft>
                <a:spcPts val="200"/>
              </a:spcAft>
              <a:buFont typeface="+mj-lt"/>
              <a:buAutoNum type="arabicPeriod"/>
            </a:pPr>
            <a:r>
              <a:rPr lang="en-US" sz="3200" dirty="0">
                <a:latin typeface="Arial Narrow" panose="020B0606020202030204" pitchFamily="34" charset="0"/>
              </a:rPr>
              <a:t>Empowering Practice-Based Research Networks</a:t>
            </a:r>
          </a:p>
        </p:txBody>
      </p:sp>
      <p:sp>
        <p:nvSpPr>
          <p:cNvPr id="4" name="TextBox 3">
            <a:extLst>
              <a:ext uri="{FF2B5EF4-FFF2-40B4-BE49-F238E27FC236}">
                <a16:creationId xmlns:a16="http://schemas.microsoft.com/office/drawing/2014/main" id="{C2C5B6AB-B8B2-4EAB-8385-9E5688BFBDAF}"/>
              </a:ext>
            </a:extLst>
          </p:cNvPr>
          <p:cNvSpPr txBox="1"/>
          <p:nvPr/>
        </p:nvSpPr>
        <p:spPr>
          <a:xfrm>
            <a:off x="322934" y="51056"/>
            <a:ext cx="11534110" cy="1323439"/>
          </a:xfrm>
          <a:prstGeom prst="rect">
            <a:avLst/>
          </a:prstGeom>
          <a:noFill/>
        </p:spPr>
        <p:txBody>
          <a:bodyPr wrap="square" rtlCol="0">
            <a:spAutoFit/>
          </a:bodyPr>
          <a:lstStyle/>
          <a:p>
            <a:pPr algn="ctr"/>
            <a:r>
              <a:rPr lang="en-US" sz="4000" b="1" dirty="0">
                <a:latin typeface="Arial Narrow" panose="020B0606020202030204" pitchFamily="34" charset="0"/>
              </a:rPr>
              <a:t>NHLBI Efforts to Promote Diversity, Equity, and Inclusion in Health and Healthcare: </a:t>
            </a:r>
            <a:r>
              <a:rPr lang="en-US" sz="4000" b="1" dirty="0">
                <a:solidFill>
                  <a:srgbClr val="0070C0"/>
                </a:solidFill>
                <a:latin typeface="Arial Narrow" panose="020B0606020202030204" pitchFamily="34" charset="0"/>
              </a:rPr>
              <a:t>Presentation Outline</a:t>
            </a:r>
          </a:p>
        </p:txBody>
      </p:sp>
      <p:pic>
        <p:nvPicPr>
          <p:cNvPr id="5" name="Picture 4" descr="NAPCRG-North American Primary Care Research Group - Posty | Facebook">
            <a:extLst>
              <a:ext uri="{FF2B5EF4-FFF2-40B4-BE49-F238E27FC236}">
                <a16:creationId xmlns:a16="http://schemas.microsoft.com/office/drawing/2014/main" id="{47039748-06FA-4E95-96D7-80E847471D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5526" y="1613903"/>
            <a:ext cx="3912766" cy="39127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EB3F29E-FA17-4B48-A543-03DB45E9EBA8}"/>
              </a:ext>
            </a:extLst>
          </p:cNvPr>
          <p:cNvSpPr txBox="1"/>
          <p:nvPr/>
        </p:nvSpPr>
        <p:spPr>
          <a:xfrm>
            <a:off x="3022260" y="6405355"/>
            <a:ext cx="693638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Center for Translation Research and Implementation Science (CTRIS)</a:t>
            </a:r>
          </a:p>
        </p:txBody>
      </p:sp>
      <p:sp>
        <p:nvSpPr>
          <p:cNvPr id="9" name="Slide Number Placeholder 2">
            <a:extLst>
              <a:ext uri="{FF2B5EF4-FFF2-40B4-BE49-F238E27FC236}">
                <a16:creationId xmlns:a16="http://schemas.microsoft.com/office/drawing/2014/main" id="{2DF5BF32-0121-4117-AB32-A93DC27FEF2D}"/>
              </a:ext>
            </a:extLst>
          </p:cNvPr>
          <p:cNvSpPr>
            <a:spLocks noGrp="1"/>
          </p:cNvSpPr>
          <p:nvPr>
            <p:ph type="sldNum" sz="quarter" idx="4"/>
          </p:nvPr>
        </p:nvSpPr>
        <p:spPr>
          <a:xfrm>
            <a:off x="9375913" y="6393698"/>
            <a:ext cx="2743200" cy="365125"/>
          </a:xfrm>
        </p:spPr>
        <p:txBody>
          <a:bodyPr/>
          <a:lstStyle/>
          <a:p>
            <a:fld id="{D9377333-2966-7A47-880A-7EEB92BEB761}" type="slidenum">
              <a:rPr lang="en-US" sz="1800" b="1" smtClean="0">
                <a:solidFill>
                  <a:schemeClr val="bg1"/>
                </a:solidFill>
              </a:rPr>
              <a:t>3</a:t>
            </a:fld>
            <a:endParaRPr lang="en-US" sz="1800" b="1" dirty="0">
              <a:solidFill>
                <a:schemeClr val="bg1"/>
              </a:solidFill>
            </a:endParaRPr>
          </a:p>
        </p:txBody>
      </p:sp>
      <p:sp>
        <p:nvSpPr>
          <p:cNvPr id="3" name="TextBox 2">
            <a:extLst>
              <a:ext uri="{FF2B5EF4-FFF2-40B4-BE49-F238E27FC236}">
                <a16:creationId xmlns:a16="http://schemas.microsoft.com/office/drawing/2014/main" id="{D4817BEF-903D-4D10-A87B-ABE2494745D8}"/>
              </a:ext>
            </a:extLst>
          </p:cNvPr>
          <p:cNvSpPr txBox="1"/>
          <p:nvPr/>
        </p:nvSpPr>
        <p:spPr>
          <a:xfrm>
            <a:off x="322934" y="4730130"/>
            <a:ext cx="7143569" cy="1477328"/>
          </a:xfrm>
          <a:prstGeom prst="rect">
            <a:avLst/>
          </a:prstGeom>
          <a:noFill/>
        </p:spPr>
        <p:txBody>
          <a:bodyPr wrap="square" rtlCol="0">
            <a:spAutoFit/>
          </a:bodyPr>
          <a:lstStyle/>
          <a:p>
            <a:pPr>
              <a:lnSpc>
                <a:spcPts val="1800"/>
              </a:lnSpc>
            </a:pPr>
            <a:r>
              <a:rPr lang="en-US" dirty="0">
                <a:solidFill>
                  <a:srgbClr val="6699FF"/>
                </a:solidFill>
                <a:latin typeface="Arial Black" panose="020B0A04020102020204" pitchFamily="34" charset="0"/>
              </a:rPr>
              <a:t>Special thanks to</a:t>
            </a:r>
            <a:r>
              <a:rPr lang="en-US" dirty="0">
                <a:solidFill>
                  <a:srgbClr val="6699FF"/>
                </a:solidFill>
              </a:rPr>
              <a:t>:</a:t>
            </a:r>
          </a:p>
          <a:p>
            <a:pPr marL="285750" indent="-285750">
              <a:lnSpc>
                <a:spcPts val="1800"/>
              </a:lnSpc>
              <a:spcBef>
                <a:spcPts val="600"/>
              </a:spcBef>
              <a:buFont typeface="Arial" panose="020B0604020202020204" pitchFamily="34" charset="0"/>
              <a:buChar char="•"/>
            </a:pPr>
            <a:r>
              <a:rPr lang="en-US" sz="1900" b="1" dirty="0">
                <a:latin typeface="Arial Narrow" panose="020B0606020202030204" pitchFamily="34" charset="0"/>
              </a:rPr>
              <a:t>Dr. Arlene Bierman, </a:t>
            </a:r>
            <a:r>
              <a:rPr lang="en-US" sz="1900" dirty="0">
                <a:latin typeface="Arial Narrow" panose="020B0606020202030204" pitchFamily="34" charset="0"/>
              </a:rPr>
              <a:t>Director, Center for Evidence Based Programs, AHRQ</a:t>
            </a:r>
          </a:p>
          <a:p>
            <a:pPr marL="285750" indent="-285750">
              <a:lnSpc>
                <a:spcPts val="1800"/>
              </a:lnSpc>
              <a:spcBef>
                <a:spcPts val="600"/>
              </a:spcBef>
              <a:buFont typeface="Arial" panose="020B0604020202020204" pitchFamily="34" charset="0"/>
              <a:buChar char="•"/>
            </a:pPr>
            <a:r>
              <a:rPr lang="en-US" sz="1900" b="1" dirty="0">
                <a:latin typeface="Arial Narrow" panose="020B0606020202030204" pitchFamily="34" charset="0"/>
              </a:rPr>
              <a:t>Bob McNellis</a:t>
            </a:r>
            <a:r>
              <a:rPr lang="en-US" sz="1900" dirty="0">
                <a:latin typeface="Arial Narrow" panose="020B0606020202030204" pitchFamily="34" charset="0"/>
              </a:rPr>
              <a:t>, Senior Advisor for Primary Care, National Center for Excellence in Primary Care Research, AHRQ</a:t>
            </a:r>
          </a:p>
          <a:p>
            <a:pPr marL="285750" indent="-285750">
              <a:lnSpc>
                <a:spcPts val="1800"/>
              </a:lnSpc>
              <a:spcBef>
                <a:spcPts val="600"/>
              </a:spcBef>
              <a:spcAft>
                <a:spcPts val="600"/>
              </a:spcAft>
              <a:buFont typeface="Arial" panose="020B0604020202020204" pitchFamily="34" charset="0"/>
              <a:buChar char="•"/>
            </a:pPr>
            <a:r>
              <a:rPr lang="en-US" sz="1900" b="1" dirty="0">
                <a:latin typeface="Arial Narrow" panose="020B0606020202030204" pitchFamily="34" charset="0"/>
              </a:rPr>
              <a:t>Rebecca Roper</a:t>
            </a:r>
            <a:r>
              <a:rPr lang="en-US" sz="1900" dirty="0">
                <a:latin typeface="Arial Narrow" panose="020B0606020202030204" pitchFamily="34" charset="0"/>
              </a:rPr>
              <a:t>, Program Director, CTRIS, NHLBI</a:t>
            </a:r>
          </a:p>
        </p:txBody>
      </p:sp>
    </p:spTree>
    <p:extLst>
      <p:ext uri="{BB962C8B-B14F-4D97-AF65-F5344CB8AC3E}">
        <p14:creationId xmlns:p14="http://schemas.microsoft.com/office/powerpoint/2010/main" val="1055581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5C2355-ECF3-4F3F-AC0B-A86FCB2DF706}"/>
              </a:ext>
            </a:extLst>
          </p:cNvPr>
          <p:cNvSpPr>
            <a:spLocks noGrp="1"/>
          </p:cNvSpPr>
          <p:nvPr>
            <p:ph type="title"/>
          </p:nvPr>
        </p:nvSpPr>
        <p:spPr/>
        <p:txBody>
          <a:bodyPr>
            <a:normAutofit fontScale="90000"/>
          </a:bodyPr>
          <a:lstStyle/>
          <a:p>
            <a:pPr algn="ctr"/>
            <a:r>
              <a:rPr lang="en-US" sz="4400" b="1" dirty="0">
                <a:latin typeface="Arial Narrow" panose="020B0606020202030204" pitchFamily="34" charset="0"/>
              </a:rPr>
              <a:t>Eliminating Disparities is a Priority at NHLBI</a:t>
            </a:r>
          </a:p>
        </p:txBody>
      </p:sp>
      <p:pic>
        <p:nvPicPr>
          <p:cNvPr id="2050" name="Picture 2" descr="Image result for nhlbi strategic vision">
            <a:extLst>
              <a:ext uri="{FF2B5EF4-FFF2-40B4-BE49-F238E27FC236}">
                <a16:creationId xmlns:a16="http://schemas.microsoft.com/office/drawing/2014/main" id="{220810DD-E29B-4E2A-ABEC-3B861768A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826" y="976694"/>
            <a:ext cx="3993956" cy="4575364"/>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1026" name="Picture 2" descr="Image result for nhlbi strategic objectives">
            <a:extLst>
              <a:ext uri="{FF2B5EF4-FFF2-40B4-BE49-F238E27FC236}">
                <a16:creationId xmlns:a16="http://schemas.microsoft.com/office/drawing/2014/main" id="{8D7C5104-67D9-43E0-8DF3-B603106E5D6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5518" b="715"/>
          <a:stretch/>
        </p:blipFill>
        <p:spPr bwMode="auto">
          <a:xfrm>
            <a:off x="4378991" y="938594"/>
            <a:ext cx="7673050" cy="46668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D8FF256-ECEB-423B-9827-ED4A0D9DAE9D}"/>
              </a:ext>
            </a:extLst>
          </p:cNvPr>
          <p:cNvSpPr/>
          <p:nvPr/>
        </p:nvSpPr>
        <p:spPr>
          <a:xfrm>
            <a:off x="4470748" y="3349878"/>
            <a:ext cx="3573780" cy="102108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3E2120-7786-4326-827A-0DC3AB150B70}"/>
              </a:ext>
            </a:extLst>
          </p:cNvPr>
          <p:cNvSpPr/>
          <p:nvPr/>
        </p:nvSpPr>
        <p:spPr>
          <a:xfrm>
            <a:off x="8359670" y="2168778"/>
            <a:ext cx="3573780" cy="102108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C284963-5533-4FDD-8891-DFDA9BF68F2E}"/>
              </a:ext>
            </a:extLst>
          </p:cNvPr>
          <p:cNvSpPr/>
          <p:nvPr/>
        </p:nvSpPr>
        <p:spPr>
          <a:xfrm>
            <a:off x="8367290" y="3349878"/>
            <a:ext cx="3573780" cy="102108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93ACA30-96BE-4E7E-9533-B91F3D9B0748}"/>
              </a:ext>
            </a:extLst>
          </p:cNvPr>
          <p:cNvSpPr/>
          <p:nvPr/>
        </p:nvSpPr>
        <p:spPr>
          <a:xfrm>
            <a:off x="8374910" y="4530978"/>
            <a:ext cx="3573780" cy="1021080"/>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C95A9AEE-6FCB-4EE4-9CB2-474B9D875205}"/>
              </a:ext>
            </a:extLst>
          </p:cNvPr>
          <p:cNvSpPr txBox="1"/>
          <p:nvPr/>
        </p:nvSpPr>
        <p:spPr>
          <a:xfrm>
            <a:off x="3322879" y="6221386"/>
            <a:ext cx="6806094" cy="369332"/>
          </a:xfrm>
          <a:prstGeom prst="rect">
            <a:avLst/>
          </a:prstGeom>
          <a:noFill/>
        </p:spPr>
        <p:txBody>
          <a:bodyPr wrap="none" rtlCol="0">
            <a:spAutoFit/>
          </a:bodyPr>
          <a:lstStyle/>
          <a:p>
            <a:pPr lvl="0">
              <a:defRPr/>
            </a:pPr>
            <a:r>
              <a:rPr lang="en-US" b="1" dirty="0">
                <a:solidFill>
                  <a:prstClr val="black"/>
                </a:solidFill>
                <a:hlinkClick r:id="rId5"/>
              </a:rPr>
              <a:t>https://www.nhlbi.nih.gov/about/documents/strategic-vision</a:t>
            </a:r>
            <a:r>
              <a:rPr lang="en-US" b="1" dirty="0">
                <a:solidFill>
                  <a:prstClr val="black"/>
                </a:solidFill>
              </a:rPr>
              <a:t> </a:t>
            </a:r>
            <a:endParaRPr kumimoji="0" lang="en-US" b="1" i="0" u="none" strike="noStrike" kern="1200" cap="none" spc="0" normalizeH="0" baseline="0" noProof="0" dirty="0">
              <a:ln>
                <a:noFill/>
              </a:ln>
              <a:solidFill>
                <a:prstClr val="black"/>
              </a:solidFill>
              <a:effectLst/>
              <a:uLnTx/>
              <a:uFillTx/>
              <a:latin typeface="Arial"/>
              <a:ea typeface="+mn-ea"/>
              <a:cs typeface="+mn-cs"/>
            </a:endParaRPr>
          </a:p>
        </p:txBody>
      </p:sp>
      <p:sp>
        <p:nvSpPr>
          <p:cNvPr id="16" name="Slide Number Placeholder 2">
            <a:extLst>
              <a:ext uri="{FF2B5EF4-FFF2-40B4-BE49-F238E27FC236}">
                <a16:creationId xmlns:a16="http://schemas.microsoft.com/office/drawing/2014/main" id="{9B18246A-56F6-4251-993D-8210067C4D1A}"/>
              </a:ext>
            </a:extLst>
          </p:cNvPr>
          <p:cNvSpPr>
            <a:spLocks noGrp="1"/>
          </p:cNvSpPr>
          <p:nvPr>
            <p:ph type="sldNum" sz="quarter" idx="4"/>
          </p:nvPr>
        </p:nvSpPr>
        <p:spPr>
          <a:xfrm>
            <a:off x="9375913" y="6393698"/>
            <a:ext cx="2743200" cy="365125"/>
          </a:xfrm>
        </p:spPr>
        <p:txBody>
          <a:bodyPr/>
          <a:lstStyle/>
          <a:p>
            <a:fld id="{D9377333-2966-7A47-880A-7EEB92BEB761}" type="slidenum">
              <a:rPr lang="en-US" sz="1800" b="1" smtClean="0">
                <a:solidFill>
                  <a:schemeClr val="bg1"/>
                </a:solidFill>
              </a:rPr>
              <a:t>4</a:t>
            </a:fld>
            <a:endParaRPr lang="en-US" sz="1800" b="1" dirty="0">
              <a:solidFill>
                <a:schemeClr val="bg1"/>
              </a:solidFill>
            </a:endParaRPr>
          </a:p>
        </p:txBody>
      </p:sp>
    </p:spTree>
    <p:extLst>
      <p:ext uri="{BB962C8B-B14F-4D97-AF65-F5344CB8AC3E}">
        <p14:creationId xmlns:p14="http://schemas.microsoft.com/office/powerpoint/2010/main" val="162033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02369" y="5104236"/>
            <a:ext cx="7739136" cy="863187"/>
          </a:xfrm>
          <a:solidFill>
            <a:srgbClr val="CC0000"/>
          </a:solidFill>
        </p:spPr>
        <p:txBody>
          <a:bodyPr>
            <a:noAutofit/>
          </a:bodyPr>
          <a:lstStyle/>
          <a:p>
            <a:pPr marL="0" lvl="1" indent="0">
              <a:spcBef>
                <a:spcPts val="0"/>
              </a:spcBef>
              <a:buNone/>
            </a:pPr>
            <a:r>
              <a:rPr lang="en-US" sz="2200" b="1" dirty="0">
                <a:solidFill>
                  <a:schemeClr val="bg1"/>
                </a:solidFill>
                <a:latin typeface="+mj-lt"/>
              </a:rPr>
              <a:t>DECIPHeR</a:t>
            </a:r>
            <a:r>
              <a:rPr lang="en-US" sz="2200" dirty="0">
                <a:solidFill>
                  <a:schemeClr val="bg1"/>
                </a:solidFill>
                <a:latin typeface="+mj-lt"/>
              </a:rPr>
              <a:t>: Community-engaged participatory research to reduce disparities in heart, lung, blood, and sleep disorders.</a:t>
            </a:r>
          </a:p>
        </p:txBody>
      </p:sp>
      <p:sp>
        <p:nvSpPr>
          <p:cNvPr id="3" name="Title 2"/>
          <p:cNvSpPr>
            <a:spLocks noGrp="1"/>
          </p:cNvSpPr>
          <p:nvPr>
            <p:ph type="title"/>
          </p:nvPr>
        </p:nvSpPr>
        <p:spPr>
          <a:xfrm>
            <a:off x="180753" y="144472"/>
            <a:ext cx="12099852" cy="846137"/>
          </a:xfrm>
        </p:spPr>
        <p:txBody>
          <a:bodyPr/>
          <a:lstStyle/>
          <a:p>
            <a:pPr algn="ctr"/>
            <a:r>
              <a:rPr lang="en-US" b="1" dirty="0">
                <a:latin typeface="+mn-lt"/>
              </a:rPr>
              <a:t>Reducing Health Disparities through Community-Engaged Implementation Research: </a:t>
            </a:r>
            <a:r>
              <a:rPr lang="en-US" b="1" dirty="0">
                <a:solidFill>
                  <a:srgbClr val="FFC000"/>
                </a:solidFill>
                <a:latin typeface="+mn-lt"/>
              </a:rPr>
              <a:t>The DECIPHeR Initiative</a:t>
            </a:r>
          </a:p>
        </p:txBody>
      </p:sp>
      <p:sp>
        <p:nvSpPr>
          <p:cNvPr id="4" name="TextBox 3"/>
          <p:cNvSpPr txBox="1"/>
          <p:nvPr/>
        </p:nvSpPr>
        <p:spPr>
          <a:xfrm>
            <a:off x="620549" y="6261316"/>
            <a:ext cx="8800229"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Mensah, Goff, Gibbons. </a:t>
            </a:r>
            <a:r>
              <a:rPr kumimoji="0" lang="en-US" sz="1600" b="1" i="1" u="sng" strike="noStrike" kern="1200" cap="none" spc="0" normalizeH="0" baseline="0" noProof="0" dirty="0">
                <a:ln>
                  <a:noFill/>
                </a:ln>
                <a:solidFill>
                  <a:prstClr val="black"/>
                </a:solidFill>
                <a:effectLst/>
                <a:uLnTx/>
                <a:uFillTx/>
                <a:latin typeface="Arial"/>
                <a:ea typeface="+mn-ea"/>
                <a:cs typeface="+mn-cs"/>
              </a:rPr>
              <a:t>JAMA</a:t>
            </a:r>
            <a:r>
              <a:rPr kumimoji="0" lang="en-US" sz="1600" b="1" i="0" u="none" strike="noStrike" kern="1200" cap="none" spc="0" normalizeH="0" baseline="0" noProof="0" dirty="0">
                <a:ln>
                  <a:noFill/>
                </a:ln>
                <a:solidFill>
                  <a:prstClr val="black"/>
                </a:solidFill>
                <a:effectLst/>
                <a:uLnTx/>
                <a:uFillTx/>
                <a:latin typeface="Arial"/>
                <a:ea typeface="+mn-ea"/>
                <a:cs typeface="+mn-cs"/>
              </a:rPr>
              <a:t>. 2017 May 16;317(19):1955-1957.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Mensah, Cooper, Siega-Riz, et al. </a:t>
            </a:r>
            <a:r>
              <a:rPr kumimoji="0" lang="en-US" sz="1600" b="1" i="1" u="sng" strike="noStrike" kern="1200" cap="none" spc="0" normalizeH="0" baseline="0" noProof="0" dirty="0">
                <a:ln>
                  <a:noFill/>
                </a:ln>
                <a:solidFill>
                  <a:prstClr val="black"/>
                </a:solidFill>
                <a:effectLst/>
                <a:uLnTx/>
                <a:uFillTx/>
                <a:latin typeface="Arial"/>
                <a:ea typeface="+mn-ea"/>
                <a:cs typeface="+mn-cs"/>
              </a:rPr>
              <a:t>Circ Res</a:t>
            </a:r>
            <a:r>
              <a:rPr kumimoji="0" lang="en-US" sz="1600" b="1" i="0" u="none" strike="noStrike" kern="1200" cap="none" spc="0" normalizeH="0" baseline="0" noProof="0" dirty="0">
                <a:ln>
                  <a:noFill/>
                </a:ln>
                <a:solidFill>
                  <a:prstClr val="black"/>
                </a:solidFill>
                <a:effectLst/>
                <a:uLnTx/>
                <a:uFillTx/>
                <a:latin typeface="Arial"/>
                <a:ea typeface="+mn-ea"/>
                <a:cs typeface="+mn-cs"/>
              </a:rPr>
              <a:t>. 2018 Jan 19;122(2):213-230</a:t>
            </a:r>
          </a:p>
        </p:txBody>
      </p:sp>
      <p:grpSp>
        <p:nvGrpSpPr>
          <p:cNvPr id="14" name="Group 13"/>
          <p:cNvGrpSpPr/>
          <p:nvPr/>
        </p:nvGrpSpPr>
        <p:grpSpPr>
          <a:xfrm>
            <a:off x="4105761" y="1189324"/>
            <a:ext cx="3532351" cy="755956"/>
            <a:chOff x="773602" y="4395115"/>
            <a:chExt cx="4548796" cy="796057"/>
          </a:xfrm>
        </p:grpSpPr>
        <p:pic>
          <p:nvPicPr>
            <p:cNvPr id="13" name="Picture 12"/>
            <p:cNvPicPr>
              <a:picLocks noChangeAspect="1"/>
            </p:cNvPicPr>
            <p:nvPr/>
          </p:nvPicPr>
          <p:blipFill rotWithShape="1">
            <a:blip r:embed="rId3"/>
            <a:srcRect l="2383" t="52893" r="52351" b="28422"/>
            <a:stretch/>
          </p:blipFill>
          <p:spPr>
            <a:xfrm>
              <a:off x="773602" y="4395115"/>
              <a:ext cx="4548796" cy="796057"/>
            </a:xfrm>
            <a:prstGeom prst="rect">
              <a:avLst/>
            </a:prstGeom>
          </p:spPr>
        </p:pic>
        <p:sp>
          <p:nvSpPr>
            <p:cNvPr id="12" name="Rectangle 11"/>
            <p:cNvSpPr/>
            <p:nvPr/>
          </p:nvSpPr>
          <p:spPr>
            <a:xfrm>
              <a:off x="797986" y="4395115"/>
              <a:ext cx="4481150" cy="796057"/>
            </a:xfrm>
            <a:prstGeom prst="rect">
              <a:avLst/>
            </a:prstGeom>
            <a:noFill/>
            <a:ln w="4762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rial"/>
                <a:ea typeface="+mn-ea"/>
                <a:cs typeface="+mn-cs"/>
              </a:endParaRPr>
            </a:p>
          </p:txBody>
        </p:sp>
      </p:grpSp>
      <p:pic>
        <p:nvPicPr>
          <p:cNvPr id="28" name="Picture 27">
            <a:extLst>
              <a:ext uri="{FF2B5EF4-FFF2-40B4-BE49-F238E27FC236}">
                <a16:creationId xmlns:a16="http://schemas.microsoft.com/office/drawing/2014/main" id="{2CC3A856-41C2-0D46-8DB6-FABCFDB6FDF3}"/>
              </a:ext>
            </a:extLst>
          </p:cNvPr>
          <p:cNvPicPr>
            <a:picLocks noChangeAspect="1"/>
          </p:cNvPicPr>
          <p:nvPr/>
        </p:nvPicPr>
        <p:blipFill rotWithShape="1">
          <a:blip r:embed="rId4"/>
          <a:srcRect l="11405" t="18798" r="12053" b="36175"/>
          <a:stretch/>
        </p:blipFill>
        <p:spPr>
          <a:xfrm>
            <a:off x="6028891" y="2107989"/>
            <a:ext cx="5534708" cy="2893782"/>
          </a:xfrm>
          <a:prstGeom prst="rect">
            <a:avLst/>
          </a:prstGeom>
          <a:ln w="28575">
            <a:solidFill>
              <a:schemeClr val="accent1"/>
            </a:solidFill>
          </a:ln>
        </p:spPr>
      </p:pic>
      <p:grpSp>
        <p:nvGrpSpPr>
          <p:cNvPr id="9" name="Group 8">
            <a:extLst>
              <a:ext uri="{FF2B5EF4-FFF2-40B4-BE49-F238E27FC236}">
                <a16:creationId xmlns:a16="http://schemas.microsoft.com/office/drawing/2014/main" id="{D2C31D60-948D-8943-9A0A-40551B2004EB}"/>
              </a:ext>
            </a:extLst>
          </p:cNvPr>
          <p:cNvGrpSpPr/>
          <p:nvPr/>
        </p:nvGrpSpPr>
        <p:grpSpPr>
          <a:xfrm>
            <a:off x="450915" y="2107989"/>
            <a:ext cx="5329399" cy="2893782"/>
            <a:chOff x="450915" y="2173309"/>
            <a:chExt cx="5329399" cy="2893782"/>
          </a:xfrm>
        </p:grpSpPr>
        <p:pic>
          <p:nvPicPr>
            <p:cNvPr id="20" name="Picture 19">
              <a:extLst>
                <a:ext uri="{FF2B5EF4-FFF2-40B4-BE49-F238E27FC236}">
                  <a16:creationId xmlns:a16="http://schemas.microsoft.com/office/drawing/2014/main" id="{FC6B9DE8-A13C-4D2B-9769-0AE0712DD2B1}"/>
                </a:ext>
              </a:extLst>
            </p:cNvPr>
            <p:cNvPicPr>
              <a:picLocks noChangeAspect="1"/>
            </p:cNvPicPr>
            <p:nvPr/>
          </p:nvPicPr>
          <p:blipFill rotWithShape="1">
            <a:blip r:embed="rId5"/>
            <a:srcRect b="15659"/>
            <a:stretch/>
          </p:blipFill>
          <p:spPr>
            <a:xfrm>
              <a:off x="3131943" y="3443811"/>
              <a:ext cx="2538196" cy="1546126"/>
            </a:xfrm>
            <a:prstGeom prst="rect">
              <a:avLst/>
            </a:prstGeom>
          </p:spPr>
        </p:pic>
        <p:grpSp>
          <p:nvGrpSpPr>
            <p:cNvPr id="21" name="Group 20">
              <a:extLst>
                <a:ext uri="{FF2B5EF4-FFF2-40B4-BE49-F238E27FC236}">
                  <a16:creationId xmlns:a16="http://schemas.microsoft.com/office/drawing/2014/main" id="{70357D71-1E13-4438-82D0-440D86D663E7}"/>
                </a:ext>
              </a:extLst>
            </p:cNvPr>
            <p:cNvGrpSpPr/>
            <p:nvPr/>
          </p:nvGrpSpPr>
          <p:grpSpPr>
            <a:xfrm>
              <a:off x="450915" y="2173309"/>
              <a:ext cx="5329399" cy="2893782"/>
              <a:chOff x="2971799" y="2153167"/>
              <a:chExt cx="4630468" cy="2544612"/>
            </a:xfrm>
          </p:grpSpPr>
          <p:sp>
            <p:nvSpPr>
              <p:cNvPr id="22" name="TextBox 21">
                <a:extLst>
                  <a:ext uri="{FF2B5EF4-FFF2-40B4-BE49-F238E27FC236}">
                    <a16:creationId xmlns:a16="http://schemas.microsoft.com/office/drawing/2014/main" id="{7194B87C-5F51-4F9B-91A4-818D7D5F4C5C}"/>
                  </a:ext>
                </a:extLst>
              </p:cNvPr>
              <p:cNvSpPr txBox="1"/>
              <p:nvPr/>
            </p:nvSpPr>
            <p:spPr>
              <a:xfrm>
                <a:off x="3009900" y="2915166"/>
                <a:ext cx="2492672" cy="17826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6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Cardiovascular Mortality Differences —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6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Place Matters </a:t>
                </a:r>
              </a:p>
              <a:p>
                <a:pPr marL="0" marR="0" lvl="0" indent="0" algn="l" defTabSz="457200" rtl="0" eaLnBrk="1" fontAlgn="auto" latinLnBrk="0" hangingPunct="1">
                  <a:lnSpc>
                    <a:spcPct val="100000"/>
                  </a:lnSpc>
                  <a:spcBef>
                    <a:spcPts val="36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George A. Mensah, David C. Goff, Gary H. Gibbons</a:t>
                </a:r>
              </a:p>
            </p:txBody>
          </p:sp>
          <p:sp>
            <p:nvSpPr>
              <p:cNvPr id="23" name="Rectangle 22">
                <a:extLst>
                  <a:ext uri="{FF2B5EF4-FFF2-40B4-BE49-F238E27FC236}">
                    <a16:creationId xmlns:a16="http://schemas.microsoft.com/office/drawing/2014/main" id="{6CC02E74-5029-4DA3-A906-D1529267350C}"/>
                  </a:ext>
                </a:extLst>
              </p:cNvPr>
              <p:cNvSpPr/>
              <p:nvPr/>
            </p:nvSpPr>
            <p:spPr>
              <a:xfrm>
                <a:off x="2971799" y="2153167"/>
                <a:ext cx="4630468" cy="2544612"/>
              </a:xfrm>
              <a:prstGeom prst="rect">
                <a:avLst/>
              </a:prstGeom>
              <a:noFill/>
              <a:ln w="3492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white"/>
                  </a:solidFill>
                  <a:effectLst/>
                  <a:uLnTx/>
                  <a:uFillTx/>
                  <a:latin typeface="Arial"/>
                  <a:ea typeface="+mn-ea"/>
                  <a:cs typeface="+mn-cs"/>
                </a:endParaRPr>
              </a:p>
            </p:txBody>
          </p:sp>
          <p:pic>
            <p:nvPicPr>
              <p:cNvPr id="24" name="Picture 23">
                <a:extLst>
                  <a:ext uri="{FF2B5EF4-FFF2-40B4-BE49-F238E27FC236}">
                    <a16:creationId xmlns:a16="http://schemas.microsoft.com/office/drawing/2014/main" id="{9ACCE8C2-68D3-4EA4-8B91-0F1D458A82B5}"/>
                  </a:ext>
                </a:extLst>
              </p:cNvPr>
              <p:cNvPicPr>
                <a:picLocks noChangeAspect="1"/>
              </p:cNvPicPr>
              <p:nvPr/>
            </p:nvPicPr>
            <p:blipFill rotWithShape="1">
              <a:blip r:embed="rId6"/>
              <a:srcRect r="30769"/>
              <a:stretch/>
            </p:blipFill>
            <p:spPr>
              <a:xfrm>
                <a:off x="3048000" y="2970579"/>
                <a:ext cx="4114800" cy="311112"/>
              </a:xfrm>
              <a:prstGeom prst="rect">
                <a:avLst/>
              </a:prstGeom>
            </p:spPr>
          </p:pic>
          <p:sp>
            <p:nvSpPr>
              <p:cNvPr id="25" name="AutoShape 2" descr="Image result for jama logo">
                <a:extLst>
                  <a:ext uri="{FF2B5EF4-FFF2-40B4-BE49-F238E27FC236}">
                    <a16:creationId xmlns:a16="http://schemas.microsoft.com/office/drawing/2014/main" id="{0C7AD843-70CA-4077-83C6-36A02687158D}"/>
                  </a:ext>
                </a:extLst>
              </p:cNvPr>
              <p:cNvSpPr>
                <a:spLocks noChangeAspect="1" noChangeArrowheads="1"/>
              </p:cNvSpPr>
              <p:nvPr/>
            </p:nvSpPr>
            <p:spPr bwMode="auto">
              <a:xfrm>
                <a:off x="3657600"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rial"/>
                  <a:ea typeface="+mn-ea"/>
                  <a:cs typeface="+mn-cs"/>
                </a:endParaRPr>
              </a:p>
            </p:txBody>
          </p:sp>
          <p:sp>
            <p:nvSpPr>
              <p:cNvPr id="26" name="AutoShape 4" descr="Image result for jama logo">
                <a:extLst>
                  <a:ext uri="{FF2B5EF4-FFF2-40B4-BE49-F238E27FC236}">
                    <a16:creationId xmlns:a16="http://schemas.microsoft.com/office/drawing/2014/main" id="{450ABC67-0D31-45FC-BC80-A3DBBA7A7FEB}"/>
                  </a:ext>
                </a:extLst>
              </p:cNvPr>
              <p:cNvSpPr>
                <a:spLocks noChangeAspect="1" noChangeArrowheads="1"/>
              </p:cNvSpPr>
              <p:nvPr/>
            </p:nvSpPr>
            <p:spPr bwMode="auto">
              <a:xfrm>
                <a:off x="3810000" y="2857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Arial"/>
                  <a:ea typeface="+mn-ea"/>
                  <a:cs typeface="+mn-cs"/>
                </a:endParaRPr>
              </a:p>
            </p:txBody>
          </p:sp>
          <p:pic>
            <p:nvPicPr>
              <p:cNvPr id="27" name="Picture 6" descr="Related image">
                <a:extLst>
                  <a:ext uri="{FF2B5EF4-FFF2-40B4-BE49-F238E27FC236}">
                    <a16:creationId xmlns:a16="http://schemas.microsoft.com/office/drawing/2014/main" id="{CC4A02A2-BCF2-4AEA-A54A-05931988582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0346" b="36441"/>
              <a:stretch/>
            </p:blipFill>
            <p:spPr bwMode="auto">
              <a:xfrm>
                <a:off x="2997568" y="2213318"/>
                <a:ext cx="4216034" cy="75726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id="{89C8660B-F318-0948-A02E-38FB175F5508}"/>
                </a:ext>
              </a:extLst>
            </p:cNvPr>
            <p:cNvSpPr/>
            <p:nvPr/>
          </p:nvSpPr>
          <p:spPr>
            <a:xfrm>
              <a:off x="1786600" y="3114396"/>
              <a:ext cx="3275256" cy="338554"/>
            </a:xfrm>
            <a:prstGeom prst="rect">
              <a:avLst/>
            </a:prstGeom>
          </p:spPr>
          <p:txBody>
            <a:bodyPr wrap="none">
              <a:spAutoFit/>
            </a:bodyPr>
            <a:lstStyle/>
            <a:p>
              <a:pPr marL="0" marR="0" lvl="0" indent="0" algn="l" defTabSz="457200" rtl="0" eaLnBrk="1" fontAlgn="auto" latinLnBrk="0" hangingPunct="1">
                <a:lnSpc>
                  <a:spcPct val="100000"/>
                </a:lnSpc>
                <a:spcBef>
                  <a:spcPts val="360"/>
                </a:spcBef>
                <a:spcAft>
                  <a:spcPts val="0"/>
                </a:spcAft>
                <a:buClrTx/>
                <a:buSzTx/>
                <a:buFontTx/>
                <a:buNone/>
                <a:tabLst/>
                <a:defRPr/>
              </a:pPr>
              <a:r>
                <a:rPr kumimoji="0" lang="en-US" sz="1600" b="1" i="1" u="sng" strike="noStrike" kern="1200" cap="none" spc="0" normalizeH="0" baseline="0" noProof="0" dirty="0">
                  <a:ln>
                    <a:noFill/>
                  </a:ln>
                  <a:solidFill>
                    <a:prstClr val="black"/>
                  </a:solidFill>
                  <a:effectLst/>
                  <a:uLnTx/>
                  <a:uFillTx/>
                  <a:latin typeface="Arial"/>
                  <a:ea typeface="+mn-ea"/>
                  <a:cs typeface="+mn-cs"/>
                </a:rPr>
                <a:t>JAMA</a:t>
              </a:r>
              <a:r>
                <a:rPr kumimoji="0" lang="en-US" sz="1600" b="1" i="1" u="none" strike="noStrike" kern="1200" cap="none" spc="0" normalizeH="0" baseline="0" noProof="0" dirty="0">
                  <a:ln>
                    <a:noFill/>
                  </a:ln>
                  <a:solidFill>
                    <a:prstClr val="black"/>
                  </a:solidFill>
                  <a:effectLst/>
                  <a:uLnTx/>
                  <a:uFillTx/>
                  <a:latin typeface="Arial"/>
                  <a:ea typeface="+mn-ea"/>
                  <a:cs typeface="+mn-cs"/>
                </a:rPr>
                <a:t>.</a:t>
              </a:r>
              <a:r>
                <a:rPr kumimoji="0" lang="en-US" sz="1600" b="1" i="0" u="none" strike="noStrike" kern="1200" cap="none" spc="0" normalizeH="0" baseline="0" noProof="0" dirty="0">
                  <a:ln>
                    <a:noFill/>
                  </a:ln>
                  <a:solidFill>
                    <a:prstClr val="black"/>
                  </a:solidFill>
                  <a:effectLst/>
                  <a:uLnTx/>
                  <a:uFillTx/>
                  <a:latin typeface="Arial"/>
                  <a:ea typeface="+mn-ea"/>
                  <a:cs typeface="+mn-cs"/>
                </a:rPr>
                <a:t> 2017;317(19):1955-1957. </a:t>
              </a:r>
              <a:endParaRPr kumimoji="0" lang="en-US" sz="14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grpSp>
    </p:spTree>
    <p:extLst>
      <p:ext uri="{BB962C8B-B14F-4D97-AF65-F5344CB8AC3E}">
        <p14:creationId xmlns:p14="http://schemas.microsoft.com/office/powerpoint/2010/main" val="2154152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67B275-5601-49DA-862F-7276E27AAA27}"/>
              </a:ext>
            </a:extLst>
          </p:cNvPr>
          <p:cNvSpPr>
            <a:spLocks noGrp="1"/>
          </p:cNvSpPr>
          <p:nvPr>
            <p:ph type="title"/>
          </p:nvPr>
        </p:nvSpPr>
        <p:spPr>
          <a:xfrm>
            <a:off x="-1" y="173492"/>
            <a:ext cx="12192001" cy="846137"/>
          </a:xfrm>
        </p:spPr>
        <p:txBody>
          <a:bodyPr/>
          <a:lstStyle/>
          <a:p>
            <a:pPr algn="ctr">
              <a:lnSpc>
                <a:spcPts val="3200"/>
              </a:lnSpc>
            </a:pPr>
            <a:r>
              <a:rPr lang="en-US" b="1" dirty="0">
                <a:latin typeface="Arial Black" panose="020B0A04020102020204" pitchFamily="34" charset="0"/>
              </a:rPr>
              <a:t>NHLBI DECIPHeR Alliance and Grantees</a:t>
            </a:r>
          </a:p>
        </p:txBody>
      </p:sp>
      <p:sp>
        <p:nvSpPr>
          <p:cNvPr id="5" name="TextBox 4">
            <a:extLst>
              <a:ext uri="{FF2B5EF4-FFF2-40B4-BE49-F238E27FC236}">
                <a16:creationId xmlns:a16="http://schemas.microsoft.com/office/drawing/2014/main" id="{EEA28352-2ECA-4178-A569-3C22B5883249}"/>
              </a:ext>
            </a:extLst>
          </p:cNvPr>
          <p:cNvSpPr txBox="1"/>
          <p:nvPr/>
        </p:nvSpPr>
        <p:spPr>
          <a:xfrm>
            <a:off x="7478410" y="1668037"/>
            <a:ext cx="4586666" cy="4498667"/>
          </a:xfrm>
          <a:prstGeom prst="rect">
            <a:avLst/>
          </a:prstGeom>
          <a:noFill/>
        </p:spPr>
        <p:txBody>
          <a:bodyPr wrap="square" rtlCol="0">
            <a:spAutoFit/>
          </a:bodyPr>
          <a:lstStyle/>
          <a:p>
            <a:pPr marL="508000" marR="0" lvl="0" indent="-338138" algn="l" defTabSz="457200" rtl="0" eaLnBrk="1" fontAlgn="auto" latinLnBrk="0" hangingPunct="1">
              <a:lnSpc>
                <a:spcPts val="2880"/>
              </a:lnSpc>
              <a:spcBef>
                <a:spcPts val="60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0000FF"/>
                </a:solidFill>
                <a:effectLst/>
                <a:uLnTx/>
                <a:uFillTx/>
                <a:latin typeface="Arial Narrow" panose="020B0606020202030204" pitchFamily="34" charset="0"/>
                <a:ea typeface="+mn-ea"/>
                <a:cs typeface="+mn-cs"/>
              </a:rPr>
              <a:t>UCLA, CA</a:t>
            </a:r>
          </a:p>
          <a:p>
            <a:pPr marL="508000" marR="0" lvl="0" indent="-338138" algn="l" defTabSz="457200" rtl="0" eaLnBrk="1" fontAlgn="auto" latinLnBrk="0" hangingPunct="1">
              <a:lnSpc>
                <a:spcPts val="2880"/>
              </a:lnSpc>
              <a:spcBef>
                <a:spcPts val="60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0000FF"/>
                </a:solidFill>
                <a:effectLst/>
                <a:uLnTx/>
                <a:uFillTx/>
                <a:latin typeface="Arial Narrow" panose="020B0606020202030204" pitchFamily="34" charset="0"/>
                <a:ea typeface="+mn-ea"/>
                <a:cs typeface="+mn-cs"/>
              </a:rPr>
              <a:t>University of Colorado Denver, CO</a:t>
            </a:r>
          </a:p>
          <a:p>
            <a:pPr marL="508000" marR="0" lvl="0" indent="-338138" algn="l" defTabSz="457200" rtl="0" eaLnBrk="1" fontAlgn="auto" latinLnBrk="0" hangingPunct="1">
              <a:lnSpc>
                <a:spcPts val="2880"/>
              </a:lnSpc>
              <a:spcBef>
                <a:spcPts val="60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0000FF"/>
                </a:solidFill>
                <a:effectLst/>
                <a:uLnTx/>
                <a:uFillTx/>
                <a:latin typeface="Arial Narrow" panose="020B0606020202030204" pitchFamily="34" charset="0"/>
                <a:ea typeface="+mn-ea"/>
                <a:cs typeface="+mn-cs"/>
              </a:rPr>
              <a:t>University of Illinois at Chicago, IL</a:t>
            </a:r>
          </a:p>
          <a:p>
            <a:pPr marL="508000" marR="0" lvl="0" indent="-338138" algn="l" defTabSz="457200" rtl="0" eaLnBrk="1" fontAlgn="auto" latinLnBrk="0" hangingPunct="1">
              <a:lnSpc>
                <a:spcPts val="2880"/>
              </a:lnSpc>
              <a:spcBef>
                <a:spcPts val="60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University of Michigan, MI</a:t>
            </a:r>
          </a:p>
          <a:p>
            <a:pPr marL="508000" marR="0" lvl="0" indent="-338138" algn="l" defTabSz="457200" rtl="0" eaLnBrk="1" fontAlgn="auto" latinLnBrk="0" hangingPunct="1">
              <a:lnSpc>
                <a:spcPts val="2880"/>
              </a:lnSpc>
              <a:spcBef>
                <a:spcPts val="600"/>
              </a:spcBef>
              <a:spcAft>
                <a:spcPts val="600"/>
              </a:spcAft>
              <a:buClrTx/>
              <a:buSzTx/>
              <a:buFont typeface="+mj-lt"/>
              <a:buAutoNum type="arabicPeriod"/>
              <a:tabLst/>
              <a:defRPr/>
            </a:pPr>
            <a:r>
              <a:rPr kumimoji="0" lang="en-US" sz="2400" b="0" i="0" u="none" strike="noStrike" kern="1200" cap="none" spc="0" normalizeH="0" baseline="0" noProof="0" dirty="0">
                <a:ln>
                  <a:noFill/>
                </a:ln>
                <a:solidFill>
                  <a:srgbClr val="0000FF"/>
                </a:solidFill>
                <a:effectLst/>
                <a:uLnTx/>
                <a:uFillTx/>
                <a:latin typeface="Arial Narrow" panose="020B0606020202030204" pitchFamily="34" charset="0"/>
                <a:ea typeface="+mn-ea"/>
                <a:cs typeface="+mn-cs"/>
              </a:rPr>
              <a:t>Northwestern Univ. at Chicago, IL</a:t>
            </a:r>
          </a:p>
          <a:p>
            <a:pPr marL="508000" marR="0" lvl="0" indent="-338138" algn="l" defTabSz="457200" rtl="0" eaLnBrk="1" fontAlgn="auto" latinLnBrk="0" hangingPunct="1">
              <a:lnSpc>
                <a:spcPts val="2880"/>
              </a:lnSpc>
              <a:spcBef>
                <a:spcPts val="60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NYU School of Medicine, NY</a:t>
            </a:r>
          </a:p>
          <a:p>
            <a:pPr marL="508000" marR="0" lvl="0" indent="-338138" algn="l" defTabSz="457200" rtl="0" eaLnBrk="1" fontAlgn="auto" latinLnBrk="0" hangingPunct="1">
              <a:lnSpc>
                <a:spcPts val="2880"/>
              </a:lnSpc>
              <a:spcBef>
                <a:spcPts val="60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Tulane University, LA</a:t>
            </a:r>
          </a:p>
          <a:p>
            <a:pPr marL="508000" marR="0" lvl="0" indent="-338138" algn="l" defTabSz="457200" rtl="0" eaLnBrk="1" fontAlgn="auto" latinLnBrk="0" hangingPunct="1">
              <a:lnSpc>
                <a:spcPts val="2880"/>
              </a:lnSpc>
              <a:spcBef>
                <a:spcPts val="600"/>
              </a:spcBef>
              <a:spcAft>
                <a:spcPts val="600"/>
              </a:spcAft>
              <a:buClrTx/>
              <a:buSzTx/>
              <a:buFont typeface="+mj-lt"/>
              <a:buAutoNum type="arabicPeriod"/>
              <a:tabLst/>
              <a:defRPr/>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UNC, NC </a:t>
            </a:r>
            <a:r>
              <a:rPr kumimoji="0" lang="en-US" sz="2400" b="0" i="0" u="none" strike="noStrike" kern="1200" cap="none" spc="0" normalizeH="0" baseline="0" noProof="0" dirty="0">
                <a:ln>
                  <a:noFill/>
                </a:ln>
                <a:effectLst/>
                <a:uLnTx/>
                <a:uFillTx/>
                <a:latin typeface="Arial Narrow" panose="020B0606020202030204" pitchFamily="34" charset="0"/>
                <a:ea typeface="+mn-ea"/>
                <a:cs typeface="+mn-cs"/>
              </a:rPr>
              <a:t>(Coordinating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 POC: Dr. Paul Cotton</a:t>
            </a:r>
          </a:p>
        </p:txBody>
      </p:sp>
      <p:sp>
        <p:nvSpPr>
          <p:cNvPr id="7" name="TextBox 6">
            <a:extLst>
              <a:ext uri="{FF2B5EF4-FFF2-40B4-BE49-F238E27FC236}">
                <a16:creationId xmlns:a16="http://schemas.microsoft.com/office/drawing/2014/main" id="{2DD1A3D8-DE17-4991-95EE-AB5C318C92E4}"/>
              </a:ext>
            </a:extLst>
          </p:cNvPr>
          <p:cNvSpPr txBox="1"/>
          <p:nvPr/>
        </p:nvSpPr>
        <p:spPr>
          <a:xfrm>
            <a:off x="627147" y="6295318"/>
            <a:ext cx="865051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NIH, NHLBI. RFA-HL-20-003 and RFA-HL-20-004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Mensah GA, Cooper RS, Siega-Riz AM, et al. </a:t>
            </a:r>
            <a:r>
              <a:rPr kumimoji="0" lang="en-US" sz="1600" b="1" i="1"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Circ Res</a:t>
            </a:r>
            <a:r>
              <a:rPr kumimoji="0" lang="en-US" sz="1600" b="1"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t>
            </a:r>
            <a:r>
              <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2018;122(2):213-230. </a:t>
            </a:r>
            <a:endParaRPr kumimoji="0" lang="en-US"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hlinkClick r:id="rId3"/>
            </a:endParaRPr>
          </a:p>
        </p:txBody>
      </p:sp>
      <p:sp>
        <p:nvSpPr>
          <p:cNvPr id="11" name="TextBox 10">
            <a:extLst>
              <a:ext uri="{FF2B5EF4-FFF2-40B4-BE49-F238E27FC236}">
                <a16:creationId xmlns:a16="http://schemas.microsoft.com/office/drawing/2014/main" id="{0E2C8397-F030-450F-B5DA-05ADF2AD7799}"/>
              </a:ext>
            </a:extLst>
          </p:cNvPr>
          <p:cNvSpPr txBox="1"/>
          <p:nvPr/>
        </p:nvSpPr>
        <p:spPr>
          <a:xfrm>
            <a:off x="7644809" y="1212799"/>
            <a:ext cx="4420266" cy="461665"/>
          </a:xfrm>
          <a:prstGeom prst="rect">
            <a:avLst/>
          </a:prstGeom>
          <a:solidFill>
            <a:srgbClr val="FF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a:ea typeface="+mn-ea"/>
                <a:cs typeface="+mn-cs"/>
              </a:rPr>
              <a:t>DECIPHeR Grantees</a:t>
            </a:r>
          </a:p>
        </p:txBody>
      </p:sp>
      <p:pic>
        <p:nvPicPr>
          <p:cNvPr id="12" name="Picture 11">
            <a:extLst>
              <a:ext uri="{FF2B5EF4-FFF2-40B4-BE49-F238E27FC236}">
                <a16:creationId xmlns:a16="http://schemas.microsoft.com/office/drawing/2014/main" id="{70199AF6-A6D3-4F29-9D44-8B60D94D0583}"/>
              </a:ext>
            </a:extLst>
          </p:cNvPr>
          <p:cNvPicPr>
            <a:picLocks noChangeAspect="1"/>
          </p:cNvPicPr>
          <p:nvPr/>
        </p:nvPicPr>
        <p:blipFill rotWithShape="1">
          <a:blip r:embed="rId4"/>
          <a:srcRect l="3043"/>
          <a:stretch/>
        </p:blipFill>
        <p:spPr>
          <a:xfrm>
            <a:off x="85209" y="1359552"/>
            <a:ext cx="6394612" cy="4108543"/>
          </a:xfrm>
          <a:prstGeom prst="rect">
            <a:avLst/>
          </a:prstGeom>
        </p:spPr>
      </p:pic>
      <p:cxnSp>
        <p:nvCxnSpPr>
          <p:cNvPr id="6" name="Straight Arrow Connector 5">
            <a:extLst>
              <a:ext uri="{FF2B5EF4-FFF2-40B4-BE49-F238E27FC236}">
                <a16:creationId xmlns:a16="http://schemas.microsoft.com/office/drawing/2014/main" id="{2B8DD39C-25CC-4B1A-B54B-7D7D952A00C1}"/>
              </a:ext>
            </a:extLst>
          </p:cNvPr>
          <p:cNvCxnSpPr>
            <a:stCxn id="8" idx="0"/>
          </p:cNvCxnSpPr>
          <p:nvPr/>
        </p:nvCxnSpPr>
        <p:spPr>
          <a:xfrm flipV="1">
            <a:off x="6479821" y="1978942"/>
            <a:ext cx="1164988" cy="2426828"/>
          </a:xfrm>
          <a:prstGeom prst="straightConnector1">
            <a:avLst/>
          </a:prstGeom>
          <a:ln w="127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79B6B2D3-9275-4B22-8B9B-5041CC601273}"/>
              </a:ext>
            </a:extLst>
          </p:cNvPr>
          <p:cNvCxnSpPr>
            <a:cxnSpLocks/>
          </p:cNvCxnSpPr>
          <p:nvPr/>
        </p:nvCxnSpPr>
        <p:spPr>
          <a:xfrm flipV="1">
            <a:off x="6541909" y="2501687"/>
            <a:ext cx="1102900" cy="1896261"/>
          </a:xfrm>
          <a:prstGeom prst="straightConnector1">
            <a:avLst/>
          </a:prstGeom>
          <a:ln w="127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12BFED5-1DE4-4618-A4A0-957F9808F313}"/>
              </a:ext>
            </a:extLst>
          </p:cNvPr>
          <p:cNvCxnSpPr>
            <a:cxnSpLocks/>
          </p:cNvCxnSpPr>
          <p:nvPr/>
        </p:nvCxnSpPr>
        <p:spPr>
          <a:xfrm flipV="1">
            <a:off x="6527796" y="3007360"/>
            <a:ext cx="1179101" cy="1436873"/>
          </a:xfrm>
          <a:prstGeom prst="straightConnector1">
            <a:avLst/>
          </a:prstGeom>
          <a:ln w="12700">
            <a:solidFill>
              <a:srgbClr val="0000FF"/>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659B40A-EF61-451D-BCD8-5A09451D5C6C}"/>
              </a:ext>
            </a:extLst>
          </p:cNvPr>
          <p:cNvCxnSpPr>
            <a:cxnSpLocks/>
          </p:cNvCxnSpPr>
          <p:nvPr/>
        </p:nvCxnSpPr>
        <p:spPr>
          <a:xfrm flipV="1">
            <a:off x="6541909" y="3982720"/>
            <a:ext cx="1164988" cy="465053"/>
          </a:xfrm>
          <a:prstGeom prst="straightConnector1">
            <a:avLst/>
          </a:prstGeom>
          <a:ln w="12700">
            <a:solidFill>
              <a:srgbClr val="0000FF"/>
            </a:solidFill>
            <a:tailEnd type="triangle"/>
          </a:ln>
        </p:spPr>
        <p:style>
          <a:lnRef idx="2">
            <a:schemeClr val="accent1"/>
          </a:lnRef>
          <a:fillRef idx="0">
            <a:schemeClr val="accent1"/>
          </a:fillRef>
          <a:effectRef idx="1">
            <a:schemeClr val="accent1"/>
          </a:effectRef>
          <a:fontRef idx="minor">
            <a:schemeClr val="tx1"/>
          </a:fontRef>
        </p:style>
      </p:cxnSp>
      <p:pic>
        <p:nvPicPr>
          <p:cNvPr id="8" name="Picture 2" descr="PBRN in a circle, Practice-based research network&#10;">
            <a:extLst>
              <a:ext uri="{FF2B5EF4-FFF2-40B4-BE49-F238E27FC236}">
                <a16:creationId xmlns:a16="http://schemas.microsoft.com/office/drawing/2014/main" id="{A5130E0A-1A09-4069-B4AB-4EBC92419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764" y="4405770"/>
            <a:ext cx="1510113" cy="1541220"/>
          </a:xfrm>
          <a:prstGeom prst="rect">
            <a:avLst/>
          </a:prstGeom>
          <a:solidFill>
            <a:schemeClr val="bg1"/>
          </a:solidFill>
          <a:ln w="9525">
            <a:solidFill>
              <a:srgbClr val="0000FF"/>
            </a:solidFill>
            <a:miter lim="800000"/>
            <a:headEnd/>
            <a:tailEnd/>
          </a:ln>
          <a:effectLst/>
        </p:spPr>
      </p:pic>
    </p:spTree>
    <p:extLst>
      <p:ext uri="{BB962C8B-B14F-4D97-AF65-F5344CB8AC3E}">
        <p14:creationId xmlns:p14="http://schemas.microsoft.com/office/powerpoint/2010/main" val="3509373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378EA5-0AE9-A74E-9C6E-E8E20F6BFB9D}"/>
              </a:ext>
            </a:extLst>
          </p:cNvPr>
          <p:cNvSpPr>
            <a:spLocks noGrp="1"/>
          </p:cNvSpPr>
          <p:nvPr>
            <p:ph type="ctrTitle"/>
          </p:nvPr>
        </p:nvSpPr>
        <p:spPr>
          <a:xfrm>
            <a:off x="7467600" y="670560"/>
            <a:ext cx="4419490" cy="4617720"/>
          </a:xfrm>
        </p:spPr>
        <p:txBody>
          <a:bodyPr>
            <a:normAutofit fontScale="90000"/>
          </a:bodyPr>
          <a:lstStyle/>
          <a:p>
            <a:pPr algn="ctr"/>
            <a:r>
              <a:rPr lang="en-US" sz="6000" dirty="0">
                <a:latin typeface="Arial Black" panose="020B0A04020102020204" pitchFamily="34" charset="0"/>
              </a:rPr>
              <a:t>NIH CEAL: </a:t>
            </a:r>
            <a:br>
              <a:rPr lang="en-US" sz="6000" dirty="0"/>
            </a:br>
            <a:r>
              <a:rPr lang="en-US" sz="5800" dirty="0">
                <a:latin typeface="Arial Narrow" panose="020B0606020202030204" pitchFamily="34" charset="0"/>
              </a:rPr>
              <a:t>Community Engagement Alliance Against COVID-19 Disparities</a:t>
            </a:r>
          </a:p>
        </p:txBody>
      </p:sp>
      <p:sp>
        <p:nvSpPr>
          <p:cNvPr id="6" name="Slide Number Placeholder 1">
            <a:extLst>
              <a:ext uri="{FF2B5EF4-FFF2-40B4-BE49-F238E27FC236}">
                <a16:creationId xmlns:a16="http://schemas.microsoft.com/office/drawing/2014/main" id="{A4CFB0EA-052A-49D8-92FA-0CFF0E93C596}"/>
              </a:ext>
            </a:extLst>
          </p:cNvPr>
          <p:cNvSpPr txBox="1">
            <a:spLocks/>
          </p:cNvSpPr>
          <p:nvPr/>
        </p:nvSpPr>
        <p:spPr>
          <a:xfrm>
            <a:off x="11188041" y="6199428"/>
            <a:ext cx="941294"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541A908-6659-7B40-8DE6-3D5757BD4DC7}" type="slidenum">
              <a:rPr kumimoji="0" lang="en-US" b="1" i="0" u="none" strike="noStrike" kern="1200" cap="none" spc="0" normalizeH="0" baseline="0" noProof="0" smtClean="0">
                <a:ln>
                  <a:noFill/>
                </a:ln>
                <a:solidFill>
                  <a:srgbClr val="181918">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b="1" i="0" u="none" strike="noStrike" kern="1200" cap="none" spc="0" normalizeH="0" baseline="0" noProof="0" dirty="0">
              <a:ln>
                <a:noFill/>
              </a:ln>
              <a:solidFill>
                <a:srgbClr val="181918">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31715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715065-2709-4B39-B2C5-047F1B4A2CD1}"/>
              </a:ext>
            </a:extLst>
          </p:cNvPr>
          <p:cNvSpPr>
            <a:spLocks noGrp="1"/>
          </p:cNvSpPr>
          <p:nvPr>
            <p:ph type="body" sz="quarter" idx="13"/>
          </p:nvPr>
        </p:nvSpPr>
        <p:spPr>
          <a:xfrm>
            <a:off x="0" y="127133"/>
            <a:ext cx="12192000" cy="751594"/>
          </a:xfrm>
        </p:spPr>
        <p:txBody>
          <a:bodyPr>
            <a:noAutofit/>
          </a:bodyPr>
          <a:lstStyle/>
          <a:p>
            <a:pPr algn="ctr">
              <a:lnSpc>
                <a:spcPts val="3600"/>
              </a:lnSpc>
              <a:spcBef>
                <a:spcPts val="0"/>
              </a:spcBef>
            </a:pPr>
            <a:r>
              <a:rPr lang="en-US" sz="3600" b="1" dirty="0">
                <a:latin typeface="+mn-lt"/>
              </a:rPr>
              <a:t>Community Engagement Alliance (CEAL)</a:t>
            </a:r>
          </a:p>
          <a:p>
            <a:pPr algn="ctr">
              <a:lnSpc>
                <a:spcPts val="3600"/>
              </a:lnSpc>
              <a:spcBef>
                <a:spcPts val="0"/>
              </a:spcBef>
            </a:pPr>
            <a:r>
              <a:rPr lang="en-US" sz="3600" b="1" dirty="0">
                <a:latin typeface="+mn-lt"/>
              </a:rPr>
              <a:t>Against COVID-19 Disparities</a:t>
            </a:r>
          </a:p>
        </p:txBody>
      </p:sp>
      <p:grpSp>
        <p:nvGrpSpPr>
          <p:cNvPr id="15" name="Group 14">
            <a:extLst>
              <a:ext uri="{FF2B5EF4-FFF2-40B4-BE49-F238E27FC236}">
                <a16:creationId xmlns:a16="http://schemas.microsoft.com/office/drawing/2014/main" id="{E1B34BEA-7750-47AF-AD17-6E089AD0E80C}"/>
              </a:ext>
            </a:extLst>
          </p:cNvPr>
          <p:cNvGrpSpPr/>
          <p:nvPr/>
        </p:nvGrpSpPr>
        <p:grpSpPr>
          <a:xfrm>
            <a:off x="6146401" y="1844632"/>
            <a:ext cx="5679910" cy="4184930"/>
            <a:chOff x="6094968" y="1855481"/>
            <a:chExt cx="5707981" cy="4550370"/>
          </a:xfrm>
        </p:grpSpPr>
        <p:grpSp>
          <p:nvGrpSpPr>
            <p:cNvPr id="16" name="Group 15">
              <a:extLst>
                <a:ext uri="{FF2B5EF4-FFF2-40B4-BE49-F238E27FC236}">
                  <a16:creationId xmlns:a16="http://schemas.microsoft.com/office/drawing/2014/main" id="{622B86BE-9469-43E3-BD32-912FF1ABBE6C}"/>
                </a:ext>
              </a:extLst>
            </p:cNvPr>
            <p:cNvGrpSpPr/>
            <p:nvPr/>
          </p:nvGrpSpPr>
          <p:grpSpPr>
            <a:xfrm>
              <a:off x="6094968" y="1855481"/>
              <a:ext cx="5066309" cy="914400"/>
              <a:chOff x="6102192" y="997484"/>
              <a:chExt cx="5066309" cy="914400"/>
            </a:xfrm>
          </p:grpSpPr>
          <p:pic>
            <p:nvPicPr>
              <p:cNvPr id="30" name="Graphic 29" descr="Hospital with solid fill">
                <a:extLst>
                  <a:ext uri="{FF2B5EF4-FFF2-40B4-BE49-F238E27FC236}">
                    <a16:creationId xmlns:a16="http://schemas.microsoft.com/office/drawing/2014/main" id="{33FB7ED2-F3E7-406A-AC8A-B0DBB8515B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02192" y="997484"/>
                <a:ext cx="914400" cy="914400"/>
              </a:xfrm>
              <a:prstGeom prst="rect">
                <a:avLst/>
              </a:prstGeom>
            </p:spPr>
          </p:pic>
          <p:sp>
            <p:nvSpPr>
              <p:cNvPr id="31" name="TextBox 30">
                <a:extLst>
                  <a:ext uri="{FF2B5EF4-FFF2-40B4-BE49-F238E27FC236}">
                    <a16:creationId xmlns:a16="http://schemas.microsoft.com/office/drawing/2014/main" id="{A72A354A-475C-472F-AC3D-D2297D3DB72B}"/>
                  </a:ext>
                </a:extLst>
              </p:cNvPr>
              <p:cNvSpPr txBox="1"/>
              <p:nvPr/>
            </p:nvSpPr>
            <p:spPr>
              <a:xfrm>
                <a:off x="7145141" y="1254629"/>
                <a:ext cx="4023360" cy="43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rPr>
                  <a:t>Academic Partners</a:t>
                </a:r>
                <a:endParaRPr kumimoji="0" lang="en-US" sz="2000" b="1" i="0" u="none" strike="noStrike" kern="1200" cap="none" spc="0" normalizeH="0" baseline="0" noProof="0" dirty="0">
                  <a:ln>
                    <a:noFill/>
                  </a:ln>
                  <a:solidFill>
                    <a:prstClr val="black"/>
                  </a:solidFill>
                  <a:effectLst/>
                  <a:uLnTx/>
                  <a:uFillTx/>
                  <a:latin typeface="Arial"/>
                  <a:ea typeface="+mn-ea"/>
                  <a:cs typeface="Arial"/>
                  <a:hlinkClick r:id="rId5">
                    <a:extLst>
                      <a:ext uri="{A12FA001-AC4F-418D-AE19-62706E023703}">
                        <ahyp:hlinkClr xmlns:ahyp="http://schemas.microsoft.com/office/drawing/2018/hyperlinkcolor" val="tx"/>
                      </a:ext>
                    </a:extLst>
                  </a:hlinkClick>
                </a:endParaRPr>
              </a:p>
            </p:txBody>
          </p:sp>
        </p:grpSp>
        <p:grpSp>
          <p:nvGrpSpPr>
            <p:cNvPr id="17" name="Group 16">
              <a:extLst>
                <a:ext uri="{FF2B5EF4-FFF2-40B4-BE49-F238E27FC236}">
                  <a16:creationId xmlns:a16="http://schemas.microsoft.com/office/drawing/2014/main" id="{2E4E20F1-71C1-468C-A8AC-B75ED46DA39D}"/>
                </a:ext>
              </a:extLst>
            </p:cNvPr>
            <p:cNvGrpSpPr/>
            <p:nvPr/>
          </p:nvGrpSpPr>
          <p:grpSpPr>
            <a:xfrm>
              <a:off x="6094968" y="2627116"/>
              <a:ext cx="5701944" cy="914400"/>
              <a:chOff x="6102192" y="1913463"/>
              <a:chExt cx="5701944" cy="914400"/>
            </a:xfrm>
          </p:grpSpPr>
          <p:pic>
            <p:nvPicPr>
              <p:cNvPr id="28" name="Graphic 27" descr="Meeting">
                <a:extLst>
                  <a:ext uri="{FF2B5EF4-FFF2-40B4-BE49-F238E27FC236}">
                    <a16:creationId xmlns:a16="http://schemas.microsoft.com/office/drawing/2014/main" id="{2E8CAD64-B60F-4607-BE6F-47ABC21B63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02192" y="1913463"/>
                <a:ext cx="914400" cy="914400"/>
              </a:xfrm>
              <a:prstGeom prst="rect">
                <a:avLst/>
              </a:prstGeom>
            </p:spPr>
          </p:pic>
          <p:sp>
            <p:nvSpPr>
              <p:cNvPr id="29" name="TextBox 28">
                <a:extLst>
                  <a:ext uri="{FF2B5EF4-FFF2-40B4-BE49-F238E27FC236}">
                    <a16:creationId xmlns:a16="http://schemas.microsoft.com/office/drawing/2014/main" id="{39CC36E5-F45F-4E46-BF7A-AF040FBFF47C}"/>
                  </a:ext>
                </a:extLst>
              </p:cNvPr>
              <p:cNvSpPr txBox="1"/>
              <p:nvPr/>
            </p:nvSpPr>
            <p:spPr>
              <a:xfrm>
                <a:off x="7145141" y="2168690"/>
                <a:ext cx="4658995" cy="43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rPr>
                  <a:t>Community-Based Organizations</a:t>
                </a:r>
                <a:endParaRPr kumimoji="0" lang="en-US" sz="2000" b="1" i="0" u="none" strike="noStrike" kern="1200" cap="none" spc="0" normalizeH="0" baseline="0" noProof="0" dirty="0">
                  <a:ln>
                    <a:noFill/>
                  </a:ln>
                  <a:solidFill>
                    <a:prstClr val="black"/>
                  </a:solidFill>
                  <a:effectLst/>
                  <a:uLnTx/>
                  <a:uFillTx/>
                  <a:latin typeface="Arial"/>
                  <a:ea typeface="+mn-ea"/>
                  <a:cs typeface="Arial"/>
                  <a:hlinkClick r:id="rId5">
                    <a:extLst>
                      <a:ext uri="{A12FA001-AC4F-418D-AE19-62706E023703}">
                        <ahyp:hlinkClr xmlns:ahyp="http://schemas.microsoft.com/office/drawing/2018/hyperlinkcolor" val="tx"/>
                      </a:ext>
                    </a:extLst>
                  </a:hlinkClick>
                </a:endParaRPr>
              </a:p>
            </p:txBody>
          </p:sp>
        </p:grpSp>
        <p:grpSp>
          <p:nvGrpSpPr>
            <p:cNvPr id="18" name="Group 17">
              <a:extLst>
                <a:ext uri="{FF2B5EF4-FFF2-40B4-BE49-F238E27FC236}">
                  <a16:creationId xmlns:a16="http://schemas.microsoft.com/office/drawing/2014/main" id="{B48DA477-55FE-43F0-8257-051C2B99EB01}"/>
                </a:ext>
              </a:extLst>
            </p:cNvPr>
            <p:cNvGrpSpPr/>
            <p:nvPr/>
          </p:nvGrpSpPr>
          <p:grpSpPr>
            <a:xfrm>
              <a:off x="6096000" y="3398751"/>
              <a:ext cx="5066309" cy="914400"/>
              <a:chOff x="6102192" y="2829442"/>
              <a:chExt cx="5066309" cy="914400"/>
            </a:xfrm>
          </p:grpSpPr>
          <p:pic>
            <p:nvPicPr>
              <p:cNvPr id="26" name="Graphic 25" descr="City">
                <a:extLst>
                  <a:ext uri="{FF2B5EF4-FFF2-40B4-BE49-F238E27FC236}">
                    <a16:creationId xmlns:a16="http://schemas.microsoft.com/office/drawing/2014/main" id="{5384EFE9-FB53-4076-9A15-7D8C4EF1BD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02192" y="2829442"/>
                <a:ext cx="914400" cy="914400"/>
              </a:xfrm>
              <a:prstGeom prst="rect">
                <a:avLst/>
              </a:prstGeom>
            </p:spPr>
          </p:pic>
          <p:sp>
            <p:nvSpPr>
              <p:cNvPr id="27" name="TextBox 26">
                <a:extLst>
                  <a:ext uri="{FF2B5EF4-FFF2-40B4-BE49-F238E27FC236}">
                    <a16:creationId xmlns:a16="http://schemas.microsoft.com/office/drawing/2014/main" id="{EB357061-C344-45D3-A1DF-CC36054ECC83}"/>
                  </a:ext>
                </a:extLst>
              </p:cNvPr>
              <p:cNvSpPr txBox="1"/>
              <p:nvPr/>
            </p:nvSpPr>
            <p:spPr>
              <a:xfrm>
                <a:off x="7145141" y="3083388"/>
                <a:ext cx="4023360" cy="43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rPr>
                  <a:t>Healthcare Centers &amp; Providers</a:t>
                </a:r>
                <a:endParaRPr kumimoji="0" lang="en-US" sz="2000" b="1" i="0" u="none" strike="noStrike" kern="1200" cap="none" spc="0" normalizeH="0" baseline="0" noProof="0" dirty="0">
                  <a:ln>
                    <a:noFill/>
                  </a:ln>
                  <a:solidFill>
                    <a:prstClr val="black"/>
                  </a:solidFill>
                  <a:effectLst/>
                  <a:uLnTx/>
                  <a:uFillTx/>
                  <a:latin typeface="Arial"/>
                  <a:ea typeface="+mn-ea"/>
                  <a:cs typeface="Arial"/>
                  <a:hlinkClick r:id="rId5">
                    <a:extLst>
                      <a:ext uri="{A12FA001-AC4F-418D-AE19-62706E023703}">
                        <ahyp:hlinkClr xmlns:ahyp="http://schemas.microsoft.com/office/drawing/2018/hyperlinkcolor" val="tx"/>
                      </a:ext>
                    </a:extLst>
                  </a:hlinkClick>
                </a:endParaRPr>
              </a:p>
            </p:txBody>
          </p:sp>
        </p:grpSp>
        <p:grpSp>
          <p:nvGrpSpPr>
            <p:cNvPr id="19" name="Group 18">
              <a:extLst>
                <a:ext uri="{FF2B5EF4-FFF2-40B4-BE49-F238E27FC236}">
                  <a16:creationId xmlns:a16="http://schemas.microsoft.com/office/drawing/2014/main" id="{F3D84D0E-0B12-491D-B2DB-6C70EFEFA66F}"/>
                </a:ext>
              </a:extLst>
            </p:cNvPr>
            <p:cNvGrpSpPr/>
            <p:nvPr/>
          </p:nvGrpSpPr>
          <p:grpSpPr>
            <a:xfrm>
              <a:off x="6094968" y="4170386"/>
              <a:ext cx="5067341" cy="914400"/>
              <a:chOff x="6101160" y="3745421"/>
              <a:chExt cx="5067341" cy="914400"/>
            </a:xfrm>
          </p:grpSpPr>
          <p:pic>
            <p:nvPicPr>
              <p:cNvPr id="24" name="Picture 2" descr="Church icon Royalty Free Vector Image - VectorStock">
                <a:extLst>
                  <a:ext uri="{FF2B5EF4-FFF2-40B4-BE49-F238E27FC236}">
                    <a16:creationId xmlns:a16="http://schemas.microsoft.com/office/drawing/2014/main" id="{5D458BDF-8E0A-4B06-87FF-8184F0A0D00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780" t="14669" r="14889" b="17585"/>
              <a:stretch/>
            </p:blipFill>
            <p:spPr bwMode="auto">
              <a:xfrm>
                <a:off x="6101160" y="3745421"/>
                <a:ext cx="916464" cy="9144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08698BA0-AE1A-469D-85EF-631722B8A0E6}"/>
                  </a:ext>
                </a:extLst>
              </p:cNvPr>
              <p:cNvSpPr txBox="1"/>
              <p:nvPr/>
            </p:nvSpPr>
            <p:spPr>
              <a:xfrm>
                <a:off x="7145141" y="3997449"/>
                <a:ext cx="4023360" cy="43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rPr>
                  <a:t>Faith-Based Organizations</a:t>
                </a:r>
                <a:endParaRPr kumimoji="0" lang="en-US" sz="2000" b="1" i="0" u="none" strike="noStrike" kern="1200" cap="none" spc="0" normalizeH="0" baseline="0" noProof="0" dirty="0">
                  <a:ln>
                    <a:noFill/>
                  </a:ln>
                  <a:solidFill>
                    <a:prstClr val="black"/>
                  </a:solidFill>
                  <a:effectLst/>
                  <a:uLnTx/>
                  <a:uFillTx/>
                  <a:latin typeface="Arial"/>
                  <a:ea typeface="+mn-ea"/>
                  <a:cs typeface="Arial"/>
                  <a:hlinkClick r:id="rId5">
                    <a:extLst>
                      <a:ext uri="{A12FA001-AC4F-418D-AE19-62706E023703}">
                        <ahyp:hlinkClr xmlns:ahyp="http://schemas.microsoft.com/office/drawing/2018/hyperlinkcolor" val="tx"/>
                      </a:ext>
                    </a:extLst>
                  </a:hlinkClick>
                </a:endParaRPr>
              </a:p>
            </p:txBody>
          </p:sp>
        </p:grpSp>
        <p:grpSp>
          <p:nvGrpSpPr>
            <p:cNvPr id="20" name="Group 19">
              <a:extLst>
                <a:ext uri="{FF2B5EF4-FFF2-40B4-BE49-F238E27FC236}">
                  <a16:creationId xmlns:a16="http://schemas.microsoft.com/office/drawing/2014/main" id="{65A4CB27-8B8B-4F54-A558-11791421AC81}"/>
                </a:ext>
              </a:extLst>
            </p:cNvPr>
            <p:cNvGrpSpPr/>
            <p:nvPr/>
          </p:nvGrpSpPr>
          <p:grpSpPr>
            <a:xfrm>
              <a:off x="6096000" y="4942021"/>
              <a:ext cx="5706949" cy="914400"/>
              <a:chOff x="6102192" y="4661400"/>
              <a:chExt cx="5706949" cy="914400"/>
            </a:xfrm>
          </p:grpSpPr>
          <p:pic>
            <p:nvPicPr>
              <p:cNvPr id="22" name="Graphic 21" descr="Court with solid fill">
                <a:extLst>
                  <a:ext uri="{FF2B5EF4-FFF2-40B4-BE49-F238E27FC236}">
                    <a16:creationId xmlns:a16="http://schemas.microsoft.com/office/drawing/2014/main" id="{088A8EA7-26AF-475B-9EC5-C9C7E42E4C1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02192" y="4661400"/>
                <a:ext cx="914400" cy="914400"/>
              </a:xfrm>
              <a:prstGeom prst="rect">
                <a:avLst/>
              </a:prstGeom>
            </p:spPr>
          </p:pic>
          <p:sp>
            <p:nvSpPr>
              <p:cNvPr id="23" name="TextBox 22">
                <a:extLst>
                  <a:ext uri="{FF2B5EF4-FFF2-40B4-BE49-F238E27FC236}">
                    <a16:creationId xmlns:a16="http://schemas.microsoft.com/office/drawing/2014/main" id="{AF78B400-E579-4190-9092-EA779B8DEDA9}"/>
                  </a:ext>
                </a:extLst>
              </p:cNvPr>
              <p:cNvSpPr txBox="1"/>
              <p:nvPr/>
            </p:nvSpPr>
            <p:spPr>
              <a:xfrm>
                <a:off x="7149267" y="4918545"/>
                <a:ext cx="4659874" cy="43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rPr>
                  <a:t>State &amp; Local Government Agencies</a:t>
                </a:r>
                <a:endParaRPr kumimoji="0" lang="en-US" sz="2000" b="1" i="0" u="none" strike="noStrike" kern="1200" cap="none" spc="0" normalizeH="0" baseline="0" noProof="0" dirty="0">
                  <a:ln>
                    <a:noFill/>
                  </a:ln>
                  <a:solidFill>
                    <a:prstClr val="black"/>
                  </a:solidFill>
                  <a:effectLst/>
                  <a:uLnTx/>
                  <a:uFillTx/>
                  <a:latin typeface="Arial"/>
                  <a:ea typeface="+mn-ea"/>
                  <a:cs typeface="Arial"/>
                  <a:hlinkClick r:id="rId5">
                    <a:extLst>
                      <a:ext uri="{A12FA001-AC4F-418D-AE19-62706E023703}">
                        <ahyp:hlinkClr xmlns:ahyp="http://schemas.microsoft.com/office/drawing/2018/hyperlinkcolor" val="tx"/>
                      </a:ext>
                    </a:extLst>
                  </a:hlinkClick>
                </a:endParaRPr>
              </a:p>
            </p:txBody>
          </p:sp>
        </p:grpSp>
        <p:sp>
          <p:nvSpPr>
            <p:cNvPr id="21" name="TextBox 20">
              <a:extLst>
                <a:ext uri="{FF2B5EF4-FFF2-40B4-BE49-F238E27FC236}">
                  <a16:creationId xmlns:a16="http://schemas.microsoft.com/office/drawing/2014/main" id="{B7963DEE-32C4-4A38-BD64-391FBC7E9A04}"/>
                </a:ext>
              </a:extLst>
            </p:cNvPr>
            <p:cNvSpPr txBox="1"/>
            <p:nvPr/>
          </p:nvSpPr>
          <p:spPr>
            <a:xfrm>
              <a:off x="7138949" y="5970802"/>
              <a:ext cx="4023360" cy="4350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rPr>
                <a:t>Pharmacy Networks</a:t>
              </a:r>
              <a:endParaRPr kumimoji="0" lang="en-US" sz="2000" b="1" i="0" u="none" strike="noStrike" kern="1200" cap="none" spc="0" normalizeH="0" baseline="0" noProof="0" dirty="0">
                <a:ln>
                  <a:noFill/>
                </a:ln>
                <a:solidFill>
                  <a:prstClr val="black"/>
                </a:solidFill>
                <a:effectLst/>
                <a:uLnTx/>
                <a:uFillTx/>
                <a:latin typeface="Arial"/>
                <a:ea typeface="+mn-ea"/>
                <a:cs typeface="Arial"/>
                <a:hlinkClick r:id="rId5">
                  <a:extLst>
                    <a:ext uri="{A12FA001-AC4F-418D-AE19-62706E023703}">
                      <ahyp:hlinkClr xmlns:ahyp="http://schemas.microsoft.com/office/drawing/2018/hyperlinkcolor" val="tx"/>
                    </a:ext>
                  </a:extLst>
                </a:hlinkClick>
              </a:endParaRPr>
            </a:p>
          </p:txBody>
        </p:sp>
      </p:grpSp>
      <p:pic>
        <p:nvPicPr>
          <p:cNvPr id="32" name="Graphic 31" descr="Doctor">
            <a:extLst>
              <a:ext uri="{FF2B5EF4-FFF2-40B4-BE49-F238E27FC236}">
                <a16:creationId xmlns:a16="http://schemas.microsoft.com/office/drawing/2014/main" id="{FF6A6786-7337-486C-8D0D-EE04E54D197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38939" y="5321697"/>
            <a:ext cx="914400" cy="914400"/>
          </a:xfrm>
          <a:prstGeom prst="rect">
            <a:avLst/>
          </a:prstGeom>
        </p:spPr>
      </p:pic>
      <p:sp>
        <p:nvSpPr>
          <p:cNvPr id="33" name="TextBox 32">
            <a:extLst>
              <a:ext uri="{FF2B5EF4-FFF2-40B4-BE49-F238E27FC236}">
                <a16:creationId xmlns:a16="http://schemas.microsoft.com/office/drawing/2014/main" id="{6E8A726A-2366-4629-B233-7AA2B4D1D945}"/>
              </a:ext>
            </a:extLst>
          </p:cNvPr>
          <p:cNvSpPr txBox="1"/>
          <p:nvPr/>
        </p:nvSpPr>
        <p:spPr>
          <a:xfrm>
            <a:off x="1240970" y="5480872"/>
            <a:ext cx="3662213" cy="749141"/>
          </a:xfrm>
          <a:prstGeom prst="roundRect">
            <a:avLst/>
          </a:prstGeom>
          <a:solidFill>
            <a:schemeClr val="accent1">
              <a:lumMod val="75000"/>
            </a:schemeClr>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CEAL teams PBRN partnerships:</a:t>
            </a:r>
          </a:p>
          <a:p>
            <a:pPr algn="ctr" defTabSz="914400">
              <a:defRPr/>
            </a:pPr>
            <a:r>
              <a:rPr lang="en-US" b="1" dirty="0">
                <a:solidFill>
                  <a:schemeClr val="bg1"/>
                </a:solidFill>
                <a:latin typeface="Arial Black" panose="020B0A04020102020204" pitchFamily="34" charset="0"/>
              </a:rPr>
              <a:t>AL, CO, IL, NY</a:t>
            </a:r>
          </a:p>
        </p:txBody>
      </p:sp>
      <p:pic>
        <p:nvPicPr>
          <p:cNvPr id="34" name="Picture 33" descr="Map&#10;&#10;Description automatically generated">
            <a:extLst>
              <a:ext uri="{FF2B5EF4-FFF2-40B4-BE49-F238E27FC236}">
                <a16:creationId xmlns:a16="http://schemas.microsoft.com/office/drawing/2014/main" id="{A0F27BF3-A1D7-4B03-A764-28E47F683F3B}"/>
              </a:ext>
            </a:extLst>
          </p:cNvPr>
          <p:cNvPicPr>
            <a:picLocks noChangeAspect="1"/>
          </p:cNvPicPr>
          <p:nvPr/>
        </p:nvPicPr>
        <p:blipFill rotWithShape="1">
          <a:blip r:embed="rId15"/>
          <a:srcRect l="1956" t="5213" r="12766" b="19844"/>
          <a:stretch/>
        </p:blipFill>
        <p:spPr>
          <a:xfrm>
            <a:off x="520861" y="1940443"/>
            <a:ext cx="5401556" cy="3379038"/>
          </a:xfrm>
          <a:prstGeom prst="rect">
            <a:avLst/>
          </a:prstGeom>
        </p:spPr>
      </p:pic>
      <p:pic>
        <p:nvPicPr>
          <p:cNvPr id="38" name="Picture 37" descr="Map&#10;&#10;Description automatically generated">
            <a:extLst>
              <a:ext uri="{FF2B5EF4-FFF2-40B4-BE49-F238E27FC236}">
                <a16:creationId xmlns:a16="http://schemas.microsoft.com/office/drawing/2014/main" id="{F83D8CE9-EF50-4D25-85D5-218A21170F29}"/>
              </a:ext>
            </a:extLst>
          </p:cNvPr>
          <p:cNvPicPr>
            <a:picLocks noChangeAspect="1"/>
          </p:cNvPicPr>
          <p:nvPr/>
        </p:nvPicPr>
        <p:blipFill rotWithShape="1">
          <a:blip r:embed="rId15"/>
          <a:srcRect l="67118" t="81400" r="25733" b="10034"/>
          <a:stretch/>
        </p:blipFill>
        <p:spPr>
          <a:xfrm>
            <a:off x="5257179" y="4683292"/>
            <a:ext cx="477902" cy="398118"/>
          </a:xfrm>
          <a:prstGeom prst="rect">
            <a:avLst/>
          </a:prstGeom>
          <a:ln>
            <a:noFill/>
          </a:ln>
        </p:spPr>
      </p:pic>
      <p:sp>
        <p:nvSpPr>
          <p:cNvPr id="39" name="TextBox 38">
            <a:extLst>
              <a:ext uri="{FF2B5EF4-FFF2-40B4-BE49-F238E27FC236}">
                <a16:creationId xmlns:a16="http://schemas.microsoft.com/office/drawing/2014/main" id="{08BA9B95-5878-4E15-9751-90728882928B}"/>
              </a:ext>
            </a:extLst>
          </p:cNvPr>
          <p:cNvSpPr txBox="1"/>
          <p:nvPr/>
        </p:nvSpPr>
        <p:spPr>
          <a:xfrm>
            <a:off x="5281614" y="4862592"/>
            <a:ext cx="344966" cy="230832"/>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PR</a:t>
            </a:r>
          </a:p>
        </p:txBody>
      </p:sp>
      <p:grpSp>
        <p:nvGrpSpPr>
          <p:cNvPr id="40" name="Group 39">
            <a:extLst>
              <a:ext uri="{FF2B5EF4-FFF2-40B4-BE49-F238E27FC236}">
                <a16:creationId xmlns:a16="http://schemas.microsoft.com/office/drawing/2014/main" id="{AB6FDB6A-BF9D-4D4C-8678-3B771EEF54C5}"/>
              </a:ext>
            </a:extLst>
          </p:cNvPr>
          <p:cNvGrpSpPr/>
          <p:nvPr/>
        </p:nvGrpSpPr>
        <p:grpSpPr>
          <a:xfrm>
            <a:off x="3082630" y="4872307"/>
            <a:ext cx="1847065" cy="592073"/>
            <a:chOff x="-820580" y="2812801"/>
            <a:chExt cx="1847065" cy="592073"/>
          </a:xfrm>
        </p:grpSpPr>
        <p:sp>
          <p:nvSpPr>
            <p:cNvPr id="41" name="TextBox 40">
              <a:extLst>
                <a:ext uri="{FF2B5EF4-FFF2-40B4-BE49-F238E27FC236}">
                  <a16:creationId xmlns:a16="http://schemas.microsoft.com/office/drawing/2014/main" id="{C09405E0-D06E-467C-A8DB-E0D483B20EAB}"/>
                </a:ext>
              </a:extLst>
            </p:cNvPr>
            <p:cNvSpPr txBox="1"/>
            <p:nvPr/>
          </p:nvSpPr>
          <p:spPr>
            <a:xfrm>
              <a:off x="-710144" y="2812801"/>
              <a:ext cx="1736629"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Current CEAL States</a:t>
              </a:r>
            </a:p>
          </p:txBody>
        </p:sp>
        <p:sp>
          <p:nvSpPr>
            <p:cNvPr id="42" name="TextBox 41">
              <a:extLst>
                <a:ext uri="{FF2B5EF4-FFF2-40B4-BE49-F238E27FC236}">
                  <a16:creationId xmlns:a16="http://schemas.microsoft.com/office/drawing/2014/main" id="{6DE74770-2DC8-42D2-8946-9D97789F6D1E}"/>
                </a:ext>
              </a:extLst>
            </p:cNvPr>
            <p:cNvSpPr txBox="1"/>
            <p:nvPr/>
          </p:nvSpPr>
          <p:spPr>
            <a:xfrm>
              <a:off x="-683743" y="3112486"/>
              <a:ext cx="1223797"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New CEAL Sites</a:t>
              </a:r>
            </a:p>
          </p:txBody>
        </p:sp>
        <p:sp>
          <p:nvSpPr>
            <p:cNvPr id="43" name="Rectangle 42">
              <a:extLst>
                <a:ext uri="{FF2B5EF4-FFF2-40B4-BE49-F238E27FC236}">
                  <a16:creationId xmlns:a16="http://schemas.microsoft.com/office/drawing/2014/main" id="{48387334-4220-483A-82A0-0A2F07908491}"/>
                </a:ext>
              </a:extLst>
            </p:cNvPr>
            <p:cNvSpPr/>
            <p:nvPr/>
          </p:nvSpPr>
          <p:spPr>
            <a:xfrm>
              <a:off x="-820580" y="2867555"/>
              <a:ext cx="182880" cy="182880"/>
            </a:xfrm>
            <a:prstGeom prst="rect">
              <a:avLst/>
            </a:prstGeom>
            <a:solidFill>
              <a:srgbClr val="0868A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7FD7838C-84CD-4084-8686-ECAB12792E4C}"/>
                </a:ext>
              </a:extLst>
            </p:cNvPr>
            <p:cNvSpPr/>
            <p:nvPr/>
          </p:nvSpPr>
          <p:spPr>
            <a:xfrm>
              <a:off x="-820580" y="3167240"/>
              <a:ext cx="182880" cy="182880"/>
            </a:xfrm>
            <a:prstGeom prst="rect">
              <a:avLst/>
            </a:prstGeom>
            <a:solidFill>
              <a:srgbClr val="7BCCC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5" name="TextBox 44">
            <a:extLst>
              <a:ext uri="{FF2B5EF4-FFF2-40B4-BE49-F238E27FC236}">
                <a16:creationId xmlns:a16="http://schemas.microsoft.com/office/drawing/2014/main" id="{71FFEDA6-3320-4D66-A79D-16EA00E9B2BF}"/>
              </a:ext>
            </a:extLst>
          </p:cNvPr>
          <p:cNvSpPr txBox="1"/>
          <p:nvPr/>
        </p:nvSpPr>
        <p:spPr>
          <a:xfrm>
            <a:off x="1119019" y="1129543"/>
            <a:ext cx="9953962" cy="715089"/>
          </a:xfrm>
          <a:prstGeom prst="roundRect">
            <a:avLst/>
          </a:prstGeom>
          <a:solidFill>
            <a:schemeClr val="accent1">
              <a:lumMod val="75000"/>
            </a:schemeClr>
          </a:solidFill>
          <a:ln>
            <a:solidFill>
              <a:schemeClr val="tx2">
                <a:lumMod val="75000"/>
              </a:schemeClr>
            </a:solidFill>
          </a:ln>
        </p:spPr>
        <p:txBody>
          <a:bodyPr wrap="square" rtlCol="0" anchor="t">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 trans-NIH initiative leading outreach, engagement, and inclusive participation efforts in ethnic and racial minority communities disproportionately affected by the COVID-19 pandemic.</a:t>
            </a:r>
          </a:p>
        </p:txBody>
      </p:sp>
      <p:sp>
        <p:nvSpPr>
          <p:cNvPr id="3" name="Rectangle 2">
            <a:extLst>
              <a:ext uri="{FF2B5EF4-FFF2-40B4-BE49-F238E27FC236}">
                <a16:creationId xmlns:a16="http://schemas.microsoft.com/office/drawing/2014/main" id="{A28C44E3-047B-468C-AC2F-4351B1110ABF}"/>
              </a:ext>
            </a:extLst>
          </p:cNvPr>
          <p:cNvSpPr/>
          <p:nvPr/>
        </p:nvSpPr>
        <p:spPr>
          <a:xfrm>
            <a:off x="5195317" y="4394109"/>
            <a:ext cx="911957" cy="4277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Slide Number Placeholder 2">
            <a:extLst>
              <a:ext uri="{FF2B5EF4-FFF2-40B4-BE49-F238E27FC236}">
                <a16:creationId xmlns:a16="http://schemas.microsoft.com/office/drawing/2014/main" id="{D715C49F-1C6D-4125-9FB0-3475511B13A5}"/>
              </a:ext>
            </a:extLst>
          </p:cNvPr>
          <p:cNvSpPr txBox="1">
            <a:spLocks/>
          </p:cNvSpPr>
          <p:nvPr/>
        </p:nvSpPr>
        <p:spPr>
          <a:xfrm>
            <a:off x="9375913" y="639369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D9377333-2966-7A47-880A-7EEB92BEB761}" type="slidenum">
              <a:rPr lang="en-US" b="1" smtClean="0"/>
              <a:pPr algn="r"/>
              <a:t>8</a:t>
            </a:fld>
            <a:endParaRPr lang="en-US" b="1" dirty="0"/>
          </a:p>
        </p:txBody>
      </p:sp>
    </p:spTree>
    <p:extLst>
      <p:ext uri="{BB962C8B-B14F-4D97-AF65-F5344CB8AC3E}">
        <p14:creationId xmlns:p14="http://schemas.microsoft.com/office/powerpoint/2010/main" val="3823818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2597" y="4328459"/>
            <a:ext cx="6003403" cy="2055591"/>
          </a:xfrm>
        </p:spPr>
        <p:txBody>
          <a:bodyPr>
            <a:normAutofit lnSpcReduction="10000"/>
          </a:bodyPr>
          <a:lstStyle/>
          <a:p>
            <a:pPr marL="744537" lvl="1" indent="-571500">
              <a:lnSpc>
                <a:spcPct val="110000"/>
              </a:lnSpc>
              <a:spcBef>
                <a:spcPts val="0"/>
              </a:spcBef>
              <a:buClr>
                <a:srgbClr val="FF0000"/>
              </a:buClr>
            </a:pPr>
            <a:r>
              <a:rPr lang="en-US" sz="2400" dirty="0">
                <a:latin typeface="Arial Narrow" panose="020B0606020202030204" pitchFamily="34" charset="0"/>
              </a:rPr>
              <a:t>Multi-Ethnic Study of Atherosclerosis (MESA)</a:t>
            </a:r>
          </a:p>
          <a:p>
            <a:pPr marL="744537" lvl="1" indent="-571500">
              <a:lnSpc>
                <a:spcPct val="110000"/>
              </a:lnSpc>
              <a:spcBef>
                <a:spcPts val="0"/>
              </a:spcBef>
              <a:buClr>
                <a:srgbClr val="FF0000"/>
              </a:buClr>
            </a:pPr>
            <a:r>
              <a:rPr lang="en-US" sz="2400" dirty="0">
                <a:latin typeface="Arial Narrow" panose="020B0606020202030204" pitchFamily="34" charset="0"/>
              </a:rPr>
              <a:t>Jackson Heart Study (JHS)</a:t>
            </a:r>
          </a:p>
          <a:p>
            <a:pPr marL="744537" lvl="1" indent="-571500">
              <a:lnSpc>
                <a:spcPct val="110000"/>
              </a:lnSpc>
              <a:spcBef>
                <a:spcPts val="0"/>
              </a:spcBef>
              <a:buClr>
                <a:srgbClr val="FF0000"/>
              </a:buClr>
            </a:pPr>
            <a:r>
              <a:rPr lang="en-US" sz="2400" dirty="0">
                <a:latin typeface="Arial Narrow" panose="020B0606020202030204" pitchFamily="34" charset="0"/>
              </a:rPr>
              <a:t>Hispanic Community Health Study/Study of Latinos (SOL)</a:t>
            </a:r>
          </a:p>
          <a:p>
            <a:pPr marL="744537" lvl="1" indent="-571500">
              <a:lnSpc>
                <a:spcPct val="110000"/>
              </a:lnSpc>
              <a:spcBef>
                <a:spcPts val="0"/>
              </a:spcBef>
              <a:buClr>
                <a:srgbClr val="FF0000"/>
              </a:buClr>
            </a:pPr>
            <a:r>
              <a:rPr lang="en-US" sz="2400" dirty="0">
                <a:latin typeface="Arial Narrow" panose="020B0606020202030204" pitchFamily="34" charset="0"/>
              </a:rPr>
              <a:t>Women’s Health Initiative</a:t>
            </a:r>
          </a:p>
        </p:txBody>
      </p:sp>
      <p:sp>
        <p:nvSpPr>
          <p:cNvPr id="3" name="Title 2"/>
          <p:cNvSpPr>
            <a:spLocks noGrp="1"/>
          </p:cNvSpPr>
          <p:nvPr>
            <p:ph type="title"/>
          </p:nvPr>
        </p:nvSpPr>
        <p:spPr>
          <a:xfrm>
            <a:off x="1" y="167614"/>
            <a:ext cx="12192000" cy="846137"/>
          </a:xfrm>
        </p:spPr>
        <p:txBody>
          <a:bodyPr/>
          <a:lstStyle/>
          <a:p>
            <a:pPr algn="ctr">
              <a:lnSpc>
                <a:spcPts val="3600"/>
              </a:lnSpc>
            </a:pPr>
            <a:r>
              <a:rPr lang="en-US" sz="3600" b="1" dirty="0">
                <a:latin typeface="+mj-lt"/>
              </a:rPr>
              <a:t>NHLBI Landmark Cohort Studies</a:t>
            </a:r>
          </a:p>
        </p:txBody>
      </p:sp>
      <p:sp>
        <p:nvSpPr>
          <p:cNvPr id="8" name="Content Placeholder 1">
            <a:extLst>
              <a:ext uri="{FF2B5EF4-FFF2-40B4-BE49-F238E27FC236}">
                <a16:creationId xmlns:a16="http://schemas.microsoft.com/office/drawing/2014/main" id="{D85C41CB-67C9-464B-9387-CFF106A4D3AF}"/>
              </a:ext>
            </a:extLst>
          </p:cNvPr>
          <p:cNvSpPr txBox="1">
            <a:spLocks/>
          </p:cNvSpPr>
          <p:nvPr/>
        </p:nvSpPr>
        <p:spPr>
          <a:xfrm>
            <a:off x="5847144" y="4328459"/>
            <a:ext cx="6003403" cy="2055591"/>
          </a:xfrm>
          <a:prstGeom prst="rect">
            <a:avLst/>
          </a:prstGeom>
        </p:spPr>
        <p:txBody>
          <a:bodyPr vert="horz" lIns="91440" tIns="45720" rIns="91440" bIns="45720" rtlCol="0">
            <a:normAutofit/>
          </a:bodyPr>
          <a:lstStyle>
            <a:lvl1pPr marL="341313" indent="-341313" algn="l" defTabSz="457200" rtl="0" eaLnBrk="1" latinLnBrk="0" hangingPunct="1">
              <a:spcBef>
                <a:spcPct val="20000"/>
              </a:spcBef>
              <a:buClr>
                <a:srgbClr val="C0143C"/>
              </a:buClr>
              <a:buFont typeface="Wingdings" charset="2"/>
              <a:buChar char="§"/>
              <a:defRPr sz="3000" b="0" i="0" kern="1200">
                <a:solidFill>
                  <a:schemeClr val="tx1"/>
                </a:solidFill>
                <a:latin typeface="Arial"/>
                <a:ea typeface="+mn-ea"/>
                <a:cs typeface="Arial"/>
              </a:defRPr>
            </a:lvl1pPr>
            <a:lvl2pPr marL="742950" indent="-285750" algn="l" defTabSz="457200" rtl="0" eaLnBrk="1" latinLnBrk="0" hangingPunct="1">
              <a:spcBef>
                <a:spcPct val="20000"/>
              </a:spcBef>
              <a:buClr>
                <a:srgbClr val="575A5D"/>
              </a:buClr>
              <a:buFont typeface="Wingdings" charset="2"/>
              <a:buChar char="§"/>
              <a:defRPr sz="2600" b="0" i="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2400" b="0" i="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744537" marR="0" lvl="1" indent="-571500" algn="l" defTabSz="457200" rtl="0" eaLnBrk="1" fontAlgn="auto" latinLnBrk="0" hangingPunct="1">
              <a:lnSpc>
                <a:spcPct val="100000"/>
              </a:lnSpc>
              <a:spcBef>
                <a:spcPts val="0"/>
              </a:spcBef>
              <a:spcAft>
                <a:spcPts val="0"/>
              </a:spcAft>
              <a:buClr>
                <a:srgbClr val="FF0000"/>
              </a:buClr>
              <a:buSzTx/>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rPr>
              <a:t>Cardiovascular Health Study (CHS)</a:t>
            </a:r>
          </a:p>
          <a:p>
            <a:pPr marL="744537" marR="0" lvl="1" indent="-571500" algn="l" defTabSz="457200" rtl="0" eaLnBrk="1" fontAlgn="auto" latinLnBrk="0" hangingPunct="1">
              <a:lnSpc>
                <a:spcPct val="100000"/>
              </a:lnSpc>
              <a:spcBef>
                <a:spcPts val="0"/>
              </a:spcBef>
              <a:spcAft>
                <a:spcPts val="0"/>
              </a:spcAft>
              <a:buClr>
                <a:srgbClr val="FF0000"/>
              </a:buClr>
              <a:buSzTx/>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rPr>
              <a:t>Atherosclerosis Risk in Communities (ARIC)</a:t>
            </a:r>
          </a:p>
          <a:p>
            <a:pPr marL="744537" marR="0" lvl="1" indent="-571500" algn="l" defTabSz="457200" rtl="0" eaLnBrk="1" fontAlgn="auto" latinLnBrk="0" hangingPunct="1">
              <a:lnSpc>
                <a:spcPct val="100000"/>
              </a:lnSpc>
              <a:spcBef>
                <a:spcPts val="0"/>
              </a:spcBef>
              <a:spcAft>
                <a:spcPts val="0"/>
              </a:spcAft>
              <a:buClr>
                <a:srgbClr val="FF0000"/>
              </a:buClr>
              <a:buSzTx/>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rPr>
              <a:t>Strong Heart Study (SHS</a:t>
            </a:r>
          </a:p>
          <a:p>
            <a:pPr marL="744537" marR="0" lvl="1" indent="-571500" algn="l" defTabSz="457200" rtl="0" eaLnBrk="1" fontAlgn="auto" latinLnBrk="0" hangingPunct="1">
              <a:lnSpc>
                <a:spcPct val="100000"/>
              </a:lnSpc>
              <a:spcBef>
                <a:spcPts val="0"/>
              </a:spcBef>
              <a:spcAft>
                <a:spcPts val="0"/>
              </a:spcAft>
              <a:buClr>
                <a:srgbClr val="FF0000"/>
              </a:buClr>
              <a:buSzTx/>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a:rPr>
              <a:t>Coronary Artery Risk Development in Young Adults Study (CARDIA)</a:t>
            </a:r>
          </a:p>
        </p:txBody>
      </p:sp>
      <p:grpSp>
        <p:nvGrpSpPr>
          <p:cNvPr id="11" name="Group 10">
            <a:extLst>
              <a:ext uri="{FF2B5EF4-FFF2-40B4-BE49-F238E27FC236}">
                <a16:creationId xmlns:a16="http://schemas.microsoft.com/office/drawing/2014/main" id="{1E9E72E0-CDA8-4D49-8379-B397E540208B}"/>
              </a:ext>
            </a:extLst>
          </p:cNvPr>
          <p:cNvGrpSpPr/>
          <p:nvPr/>
        </p:nvGrpSpPr>
        <p:grpSpPr>
          <a:xfrm>
            <a:off x="42493" y="1138266"/>
            <a:ext cx="12099403" cy="2951847"/>
            <a:chOff x="1717375" y="1234477"/>
            <a:chExt cx="8667184" cy="2065735"/>
          </a:xfrm>
        </p:grpSpPr>
        <p:sp>
          <p:nvSpPr>
            <p:cNvPr id="12" name="Rectangle 11">
              <a:extLst>
                <a:ext uri="{FF2B5EF4-FFF2-40B4-BE49-F238E27FC236}">
                  <a16:creationId xmlns:a16="http://schemas.microsoft.com/office/drawing/2014/main" id="{207ADE5A-4FBE-48CE-94E9-760E576C754E}"/>
                </a:ext>
              </a:extLst>
            </p:cNvPr>
            <p:cNvSpPr/>
            <p:nvPr/>
          </p:nvSpPr>
          <p:spPr>
            <a:xfrm>
              <a:off x="1717375" y="1234477"/>
              <a:ext cx="8667184" cy="206573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3" name="Picture 24">
              <a:extLst>
                <a:ext uri="{FF2B5EF4-FFF2-40B4-BE49-F238E27FC236}">
                  <a16:creationId xmlns:a16="http://schemas.microsoft.com/office/drawing/2014/main" id="{07D1967E-00F9-4B19-A147-2B58B28168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5752" y="2163452"/>
              <a:ext cx="1069094" cy="1015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4" descr="http://seniorjournal.com/NEWS/Health/FraminghamHeartLogo.gif">
              <a:extLst>
                <a:ext uri="{FF2B5EF4-FFF2-40B4-BE49-F238E27FC236}">
                  <a16:creationId xmlns:a16="http://schemas.microsoft.com/office/drawing/2014/main" id="{165E4C8D-FA4B-4E54-B6B6-975BA16686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8790" y="2042532"/>
              <a:ext cx="1213131" cy="1206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E2BE09AA-213C-4018-830B-DA7A6E9EFA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89920" y="2469091"/>
              <a:ext cx="1663700" cy="55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New Image">
              <a:extLst>
                <a:ext uri="{FF2B5EF4-FFF2-40B4-BE49-F238E27FC236}">
                  <a16:creationId xmlns:a16="http://schemas.microsoft.com/office/drawing/2014/main" id="{BF1E4DE2-1097-4115-8EEA-2A63B93958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21253" y="2070985"/>
              <a:ext cx="1092200" cy="8550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7" name="Object 16">
              <a:extLst>
                <a:ext uri="{FF2B5EF4-FFF2-40B4-BE49-F238E27FC236}">
                  <a16:creationId xmlns:a16="http://schemas.microsoft.com/office/drawing/2014/main" id="{B847288F-B8CC-4B55-9027-201BE2FCDD07}"/>
                </a:ext>
              </a:extLst>
            </p:cNvPr>
            <p:cNvGraphicFramePr>
              <a:graphicFrameLocks noChangeAspect="1"/>
            </p:cNvGraphicFramePr>
            <p:nvPr/>
          </p:nvGraphicFramePr>
          <p:xfrm>
            <a:off x="1904248" y="1367108"/>
            <a:ext cx="1240323" cy="648888"/>
          </p:xfrm>
          <a:graphic>
            <a:graphicData uri="http://schemas.openxmlformats.org/presentationml/2006/ole">
              <mc:AlternateContent xmlns:mc="http://schemas.openxmlformats.org/markup-compatibility/2006">
                <mc:Choice xmlns:v="urn:schemas-microsoft-com:vml" Requires="v">
                  <p:oleObj spid="_x0000_s1027" name="Photo Editor Photo" r:id="rId8" imgW="952633" imgH="581106" progId="MSPhotoEd.3">
                    <p:embed/>
                  </p:oleObj>
                </mc:Choice>
                <mc:Fallback>
                  <p:oleObj name="Photo Editor Photo" r:id="rId8" imgW="952633" imgH="581106" progId="MSPhotoEd.3">
                    <p:embed/>
                    <p:pic>
                      <p:nvPicPr>
                        <p:cNvPr id="17" name="Object 16">
                          <a:extLst>
                            <a:ext uri="{FF2B5EF4-FFF2-40B4-BE49-F238E27FC236}">
                              <a16:creationId xmlns:a16="http://schemas.microsoft.com/office/drawing/2014/main" id="{B847288F-B8CC-4B55-9027-201BE2FCDD0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04248" y="1367108"/>
                          <a:ext cx="1240323" cy="648888"/>
                        </a:xfrm>
                        <a:prstGeom prst="rect">
                          <a:avLst/>
                        </a:prstGeom>
                        <a:noFill/>
                        <a:ln>
                          <a:noFill/>
                        </a:ln>
                        <a:effectLst/>
                      </p:spPr>
                    </p:pic>
                  </p:oleObj>
                </mc:Fallback>
              </mc:AlternateContent>
            </a:graphicData>
          </a:graphic>
        </p:graphicFrame>
        <p:pic>
          <p:nvPicPr>
            <p:cNvPr id="18" name="Picture 4" descr="JHS logo_4-29-2003">
              <a:extLst>
                <a:ext uri="{FF2B5EF4-FFF2-40B4-BE49-F238E27FC236}">
                  <a16:creationId xmlns:a16="http://schemas.microsoft.com/office/drawing/2014/main" id="{9532DBD1-7F81-4A23-91FA-9F1BC69A53C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04247" y="2133071"/>
              <a:ext cx="1087166" cy="10871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DCB8EC8-0675-4369-BFD1-8A81033557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56665" y="1406625"/>
              <a:ext cx="2273566" cy="634574"/>
            </a:xfrm>
            <a:prstGeom prst="rect">
              <a:avLst/>
            </a:prstGeom>
          </p:spPr>
        </p:pic>
        <p:pic>
          <p:nvPicPr>
            <p:cNvPr id="20" name="Picture 19" descr="logo.png">
              <a:extLst>
                <a:ext uri="{FF2B5EF4-FFF2-40B4-BE49-F238E27FC236}">
                  <a16:creationId xmlns:a16="http://schemas.microsoft.com/office/drawing/2014/main" id="{5845822A-7CFE-438A-97E6-8A5D2E3E78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30484" y="1339185"/>
              <a:ext cx="2133600" cy="536222"/>
            </a:xfrm>
            <a:prstGeom prst="rect">
              <a:avLst/>
            </a:prstGeom>
          </p:spPr>
        </p:pic>
        <p:pic>
          <p:nvPicPr>
            <p:cNvPr id="21" name="Picture 20">
              <a:extLst>
                <a:ext uri="{FF2B5EF4-FFF2-40B4-BE49-F238E27FC236}">
                  <a16:creationId xmlns:a16="http://schemas.microsoft.com/office/drawing/2014/main" id="{F0373980-A78F-42EF-8B1B-8F1DFFD7D6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98695" y="1339186"/>
              <a:ext cx="1464849" cy="1804077"/>
            </a:xfrm>
            <a:prstGeom prst="rect">
              <a:avLst/>
            </a:prstGeom>
          </p:spPr>
        </p:pic>
      </p:grpSp>
      <p:sp>
        <p:nvSpPr>
          <p:cNvPr id="22" name="TextBox 21">
            <a:extLst>
              <a:ext uri="{FF2B5EF4-FFF2-40B4-BE49-F238E27FC236}">
                <a16:creationId xmlns:a16="http://schemas.microsoft.com/office/drawing/2014/main" id="{15DDB1E4-2C04-4C6E-96FD-FDE1DB9FB02E}"/>
              </a:ext>
            </a:extLst>
          </p:cNvPr>
          <p:cNvSpPr txBox="1"/>
          <p:nvPr/>
        </p:nvSpPr>
        <p:spPr>
          <a:xfrm>
            <a:off x="617263" y="6283842"/>
            <a:ext cx="693638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mn-ea"/>
                <a:cs typeface="+mn-cs"/>
              </a:rPr>
              <a:t>Center for Translation Research and Implementation Science (CTRIS)</a:t>
            </a:r>
          </a:p>
        </p:txBody>
      </p:sp>
    </p:spTree>
    <p:extLst>
      <p:ext uri="{BB962C8B-B14F-4D97-AF65-F5344CB8AC3E}">
        <p14:creationId xmlns:p14="http://schemas.microsoft.com/office/powerpoint/2010/main" val="30550830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6&quot;/&gt;&lt;/object&gt;&lt;object type=&quot;3&quot; unique_id=&quot;10005&quot;&gt;&lt;property id=&quot;20148&quot; value=&quot;5&quot;/&gt;&lt;property id=&quot;20300&quot; value=&quot;Slide 2&quot;/&gt;&lt;property id=&quot;20307&quot; value=&quot;257&quot;/&gt;&lt;/object&gt;&lt;/object&gt;&lt;/object&gt;&lt;/database&gt;"/>
  <p:tag name="SECTOMILLISECCONVERTED" val="1"/>
</p:tagLst>
</file>

<file path=ppt/theme/theme1.xml><?xml version="1.0" encoding="utf-8"?>
<a:theme xmlns:a="http://schemas.openxmlformats.org/drawingml/2006/main" name="EmoryThinkBigSymposiumTalk Revised 8.8.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NIH CEAL Grantees">
      <a:dk1>
        <a:srgbClr val="616165"/>
      </a:dk1>
      <a:lt1>
        <a:srgbClr val="FFFFFF"/>
      </a:lt1>
      <a:dk2>
        <a:srgbClr val="797D80"/>
      </a:dk2>
      <a:lt2>
        <a:srgbClr val="EEEEEE"/>
      </a:lt2>
      <a:accent1>
        <a:srgbClr val="274169"/>
      </a:accent1>
      <a:accent2>
        <a:srgbClr val="206FB3"/>
      </a:accent2>
      <a:accent3>
        <a:srgbClr val="00616B"/>
      </a:accent3>
      <a:accent4>
        <a:srgbClr val="3C558F"/>
      </a:accent4>
      <a:accent5>
        <a:srgbClr val="416D93"/>
      </a:accent5>
      <a:accent6>
        <a:srgbClr val="FCB330"/>
      </a:accent6>
      <a:hlink>
        <a:srgbClr val="206FB3"/>
      </a:hlink>
      <a:folHlink>
        <a:srgbClr val="416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tandard Master">
  <a:themeElements>
    <a:clrScheme name="Custom 8">
      <a:dk1>
        <a:srgbClr val="181918"/>
      </a:dk1>
      <a:lt1>
        <a:srgbClr val="FFFFFF"/>
      </a:lt1>
      <a:dk2>
        <a:srgbClr val="303C5B"/>
      </a:dk2>
      <a:lt2>
        <a:srgbClr val="E7E6E6"/>
      </a:lt2>
      <a:accent1>
        <a:srgbClr val="1C3B6A"/>
      </a:accent1>
      <a:accent2>
        <a:srgbClr val="4372C4"/>
      </a:accent2>
      <a:accent3>
        <a:srgbClr val="DAE1E6"/>
      </a:accent3>
      <a:accent4>
        <a:srgbClr val="F68A66"/>
      </a:accent4>
      <a:accent5>
        <a:srgbClr val="75A8B7"/>
      </a:accent5>
      <a:accent6>
        <a:srgbClr val="A02E06"/>
      </a:accent6>
      <a:hlink>
        <a:srgbClr val="0563C1"/>
      </a:hlink>
      <a:folHlink>
        <a:srgbClr val="4EB8B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tandard Master">
  <a:themeElements>
    <a:clrScheme name="Custom 8">
      <a:dk1>
        <a:srgbClr val="181918"/>
      </a:dk1>
      <a:lt1>
        <a:srgbClr val="FFFFFF"/>
      </a:lt1>
      <a:dk2>
        <a:srgbClr val="303C5B"/>
      </a:dk2>
      <a:lt2>
        <a:srgbClr val="E7E6E6"/>
      </a:lt2>
      <a:accent1>
        <a:srgbClr val="1C3B6A"/>
      </a:accent1>
      <a:accent2>
        <a:srgbClr val="4372C4"/>
      </a:accent2>
      <a:accent3>
        <a:srgbClr val="DAE1E6"/>
      </a:accent3>
      <a:accent4>
        <a:srgbClr val="F68A66"/>
      </a:accent4>
      <a:accent5>
        <a:srgbClr val="75A8B7"/>
      </a:accent5>
      <a:accent6>
        <a:srgbClr val="A02E06"/>
      </a:accent6>
      <a:hlink>
        <a:srgbClr val="0563C1"/>
      </a:hlink>
      <a:folHlink>
        <a:srgbClr val="4EB8B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Standard Master">
  <a:themeElements>
    <a:clrScheme name="Custom 8">
      <a:dk1>
        <a:srgbClr val="181918"/>
      </a:dk1>
      <a:lt1>
        <a:srgbClr val="FFFFFF"/>
      </a:lt1>
      <a:dk2>
        <a:srgbClr val="303C5B"/>
      </a:dk2>
      <a:lt2>
        <a:srgbClr val="E7E6E6"/>
      </a:lt2>
      <a:accent1>
        <a:srgbClr val="1C3B6A"/>
      </a:accent1>
      <a:accent2>
        <a:srgbClr val="4372C4"/>
      </a:accent2>
      <a:accent3>
        <a:srgbClr val="DAE1E6"/>
      </a:accent3>
      <a:accent4>
        <a:srgbClr val="F68A66"/>
      </a:accent4>
      <a:accent5>
        <a:srgbClr val="75A8B7"/>
      </a:accent5>
      <a:accent6>
        <a:srgbClr val="A02E06"/>
      </a:accent6>
      <a:hlink>
        <a:srgbClr val="0563C1"/>
      </a:hlink>
      <a:folHlink>
        <a:srgbClr val="4EB8B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A7A65BE8C72784ABD9E181232F528E0" ma:contentTypeVersion="15" ma:contentTypeDescription="Create a new document." ma:contentTypeScope="" ma:versionID="6879eca46bc546c37bf1601f2e32e0b5">
  <xsd:schema xmlns:xsd="http://www.w3.org/2001/XMLSchema" xmlns:xs="http://www.w3.org/2001/XMLSchema" xmlns:p="http://schemas.microsoft.com/office/2006/metadata/properties" xmlns:ns1="http://schemas.microsoft.com/sharepoint/v3" xmlns:ns3="7282973f-808c-4b06-984b-a6bc4f85b81d" xmlns:ns4="ea6d80d6-dadb-428b-95b7-64330afd4a59" targetNamespace="http://schemas.microsoft.com/office/2006/metadata/properties" ma:root="true" ma:fieldsID="0ab54ac1a70db4337df6d93ca809b9ec" ns1:_="" ns3:_="" ns4:_="">
    <xsd:import namespace="http://schemas.microsoft.com/sharepoint/v3"/>
    <xsd:import namespace="7282973f-808c-4b06-984b-a6bc4f85b81d"/>
    <xsd:import namespace="ea6d80d6-dadb-428b-95b7-64330afd4a5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4:SharedWithUsers" minOccurs="0"/>
                <xsd:element ref="ns4:SharedWithDetails" minOccurs="0"/>
                <xsd:element ref="ns4:SharingHintHash" minOccurs="0"/>
                <xsd:element ref="ns1:_ip_UnifiedCompliancePolicyProperties" minOccurs="0"/>
                <xsd:element ref="ns1:_ip_UnifiedCompliancePolicyUIAc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82973f-808c-4b06-984b-a6bc4f85b81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a6d80d6-dadb-428b-95b7-64330afd4a5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2C74F47-2E19-4CE6-A5DC-A51D28ED1D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282973f-808c-4b06-984b-a6bc4f85b81d"/>
    <ds:schemaRef ds:uri="ea6d80d6-dadb-428b-95b7-64330afd4a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1DED36-BDEE-419F-90EB-730E7BE4F9DA}">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ea6d80d6-dadb-428b-95b7-64330afd4a59"/>
    <ds:schemaRef ds:uri="7282973f-808c-4b06-984b-a6bc4f85b81d"/>
    <ds:schemaRef ds:uri="http://www.w3.org/XML/1998/namespace"/>
    <ds:schemaRef ds:uri="http://purl.org/dc/dcmitype/"/>
  </ds:schemaRefs>
</ds:datastoreItem>
</file>

<file path=customXml/itemProps3.xml><?xml version="1.0" encoding="utf-8"?>
<ds:datastoreItem xmlns:ds="http://schemas.openxmlformats.org/officeDocument/2006/customXml" ds:itemID="{4E0DA4B6-0A37-4A7C-85F1-4332F1EFFB7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EmoryThinkBigSymposiumTalk Revised 8.8.17</Template>
  <TotalTime>29258</TotalTime>
  <Words>1484</Words>
  <Application>Microsoft Office PowerPoint</Application>
  <PresentationFormat>Widescreen</PresentationFormat>
  <Paragraphs>203</Paragraphs>
  <Slides>19</Slides>
  <Notes>10</Notes>
  <HiddenSlides>0</HiddenSlides>
  <MMClips>0</MMClips>
  <ScaleCrop>false</ScaleCrop>
  <HeadingPairs>
    <vt:vector size="8" baseType="variant">
      <vt:variant>
        <vt:lpstr>Fonts Used</vt:lpstr>
      </vt:variant>
      <vt:variant>
        <vt:i4>7</vt:i4>
      </vt:variant>
      <vt:variant>
        <vt:lpstr>Theme</vt:lpstr>
      </vt:variant>
      <vt:variant>
        <vt:i4>6</vt:i4>
      </vt:variant>
      <vt:variant>
        <vt:lpstr>Embedded OLE Servers</vt:lpstr>
      </vt:variant>
      <vt:variant>
        <vt:i4>1</vt:i4>
      </vt:variant>
      <vt:variant>
        <vt:lpstr>Slide Titles</vt:lpstr>
      </vt:variant>
      <vt:variant>
        <vt:i4>19</vt:i4>
      </vt:variant>
    </vt:vector>
  </HeadingPairs>
  <TitlesOfParts>
    <vt:vector size="33" baseType="lpstr">
      <vt:lpstr>Arial</vt:lpstr>
      <vt:lpstr>Arial Black</vt:lpstr>
      <vt:lpstr>Arial Narrow</vt:lpstr>
      <vt:lpstr>Calibri</vt:lpstr>
      <vt:lpstr>Courier New</vt:lpstr>
      <vt:lpstr>Lucida Grande</vt:lpstr>
      <vt:lpstr>Wingdings</vt:lpstr>
      <vt:lpstr>EmoryThinkBigSymposiumTalk Revised 8.8.17</vt:lpstr>
      <vt:lpstr>Office Theme</vt:lpstr>
      <vt:lpstr>Standard Master</vt:lpstr>
      <vt:lpstr>1_Standard Master</vt:lpstr>
      <vt:lpstr>2_Standard Master</vt:lpstr>
      <vt:lpstr>1_Office Theme</vt:lpstr>
      <vt:lpstr>Photo Editor Photo</vt:lpstr>
      <vt:lpstr>Funding Agency Efforts to Promote Diversity, Equity, and Inclusion in Health &amp; Healthcare</vt:lpstr>
      <vt:lpstr>Disclaimer and Disclosure Statements</vt:lpstr>
      <vt:lpstr>PowerPoint Presentation</vt:lpstr>
      <vt:lpstr>Eliminating Disparities is a Priority at NHLBI</vt:lpstr>
      <vt:lpstr>Reducing Health Disparities through Community-Engaged Implementation Research: The DECIPHeR Initiative</vt:lpstr>
      <vt:lpstr>NHLBI DECIPHeR Alliance and Grantees</vt:lpstr>
      <vt:lpstr>NIH CEAL:  Community Engagement Alliance Against COVID-19 Disparities</vt:lpstr>
      <vt:lpstr>PowerPoint Presentation</vt:lpstr>
      <vt:lpstr>NHLBI Landmark Cohort Studies</vt:lpstr>
      <vt:lpstr>The 3 Phases of the Disparities Research Agenda</vt:lpstr>
      <vt:lpstr>Specific Research Funding Opportunities</vt:lpstr>
      <vt:lpstr>Prioritized Investments in Investigator-Initiated Research</vt:lpstr>
      <vt:lpstr>Preparing Competitive Grant Applications</vt:lpstr>
      <vt:lpstr>Stepping Stones to Success: Mechanisms to Support Developing a Diverse Biomedical Workforce</vt:lpstr>
      <vt:lpstr>PowerPoint Presentation</vt:lpstr>
      <vt:lpstr>Practice-Based Research is Community Engagement</vt:lpstr>
      <vt:lpstr>PowerPoint Presentation</vt:lpstr>
      <vt:lpstr>Key NHLBI Contacts for Community-Engaged Research to Address Diversity, Equity, and Inclusion in Healthcare</vt:lpstr>
      <vt:lpstr>PowerPoint Presentation</vt:lpstr>
    </vt:vector>
  </TitlesOfParts>
  <Company>vsb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 2004 Test Drive User</dc:creator>
  <cp:lastModifiedBy>George A. Mensah (NIH/NHLBI) [E]</cp:lastModifiedBy>
  <cp:revision>1613</cp:revision>
  <cp:lastPrinted>2021-05-01T10:52:18Z</cp:lastPrinted>
  <dcterms:created xsi:type="dcterms:W3CDTF">2010-08-11T18:34:18Z</dcterms:created>
  <dcterms:modified xsi:type="dcterms:W3CDTF">2021-06-25T15:38:47Z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y fmtid="{D5CDD505-2E9C-101B-9397-08002B2CF9AE}" pid="3" name="ContentTypeId">
    <vt:lpwstr>0x010100BA7A65BE8C72784ABD9E181232F528E0</vt:lpwstr>
  </property>
</Properties>
</file>