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6.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7.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8.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9.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11.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12.xml" ContentType="application/vnd.openxmlformats-officedocument.theme+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theme/theme13.xml" ContentType="application/vnd.openxmlformats-officedocument.theme+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72" r:id="rId1"/>
    <p:sldMasterId id="2147483713" r:id="rId2"/>
    <p:sldMasterId id="2147483728" r:id="rId3"/>
    <p:sldMasterId id="2147483751" r:id="rId4"/>
    <p:sldMasterId id="2147483762" r:id="rId5"/>
    <p:sldMasterId id="2147483772" r:id="rId6"/>
    <p:sldMasterId id="2147483781" r:id="rId7"/>
    <p:sldMasterId id="2147483790" r:id="rId8"/>
    <p:sldMasterId id="2147483805" r:id="rId9"/>
    <p:sldMasterId id="2147483815" r:id="rId10"/>
    <p:sldMasterId id="2147483826" r:id="rId11"/>
    <p:sldMasterId id="2147483837" r:id="rId12"/>
    <p:sldMasterId id="2147483848" r:id="rId13"/>
    <p:sldMasterId id="2147483859" r:id="rId14"/>
  </p:sldMasterIdLst>
  <p:notesMasterIdLst>
    <p:notesMasterId r:id="rId33"/>
  </p:notesMasterIdLst>
  <p:handoutMasterIdLst>
    <p:handoutMasterId r:id="rId34"/>
  </p:handoutMasterIdLst>
  <p:sldIdLst>
    <p:sldId id="4776" r:id="rId15"/>
    <p:sldId id="2141411361" r:id="rId16"/>
    <p:sldId id="4718" r:id="rId17"/>
    <p:sldId id="4719" r:id="rId18"/>
    <p:sldId id="656" r:id="rId19"/>
    <p:sldId id="393" r:id="rId20"/>
    <p:sldId id="2145705755" r:id="rId21"/>
    <p:sldId id="453" r:id="rId22"/>
    <p:sldId id="2145705705" r:id="rId23"/>
    <p:sldId id="4783" r:id="rId24"/>
    <p:sldId id="2145705726" r:id="rId25"/>
    <p:sldId id="2145705728" r:id="rId26"/>
    <p:sldId id="2145705824" r:id="rId27"/>
    <p:sldId id="436" r:id="rId28"/>
    <p:sldId id="4651" r:id="rId29"/>
    <p:sldId id="662" r:id="rId30"/>
    <p:sldId id="2145705823" r:id="rId31"/>
    <p:sldId id="4650" r:id="rId32"/>
  </p:sldIdLst>
  <p:sldSz cx="9144000" cy="6858000" type="screen4x3"/>
  <p:notesSz cx="7077075" cy="9363075"/>
  <p:defaultTextStyle>
    <a:defPPr>
      <a:defRPr lang="en-US"/>
    </a:defPPr>
    <a:lvl1pPr algn="l" defTabSz="457200" rtl="0" eaLnBrk="0" fontAlgn="base" hangingPunct="0">
      <a:spcBef>
        <a:spcPct val="0"/>
      </a:spcBef>
      <a:spcAft>
        <a:spcPct val="0"/>
      </a:spcAft>
      <a:defRPr kern="1200">
        <a:solidFill>
          <a:schemeClr val="tx1"/>
        </a:solidFill>
        <a:latin typeface="Arial" charset="0"/>
        <a:ea typeface="+mn-ea"/>
        <a:cs typeface="+mn-cs"/>
      </a:defRPr>
    </a:lvl1pPr>
    <a:lvl2pPr marL="457200" algn="l" defTabSz="457200" rtl="0" eaLnBrk="0" fontAlgn="base" hangingPunct="0">
      <a:spcBef>
        <a:spcPct val="0"/>
      </a:spcBef>
      <a:spcAft>
        <a:spcPct val="0"/>
      </a:spcAft>
      <a:defRPr kern="1200">
        <a:solidFill>
          <a:schemeClr val="tx1"/>
        </a:solidFill>
        <a:latin typeface="Arial" charset="0"/>
        <a:ea typeface="+mn-ea"/>
        <a:cs typeface="+mn-cs"/>
      </a:defRPr>
    </a:lvl2pPr>
    <a:lvl3pPr marL="914400" algn="l" defTabSz="457200" rtl="0" eaLnBrk="0" fontAlgn="base" hangingPunct="0">
      <a:spcBef>
        <a:spcPct val="0"/>
      </a:spcBef>
      <a:spcAft>
        <a:spcPct val="0"/>
      </a:spcAft>
      <a:defRPr kern="1200">
        <a:solidFill>
          <a:schemeClr val="tx1"/>
        </a:solidFill>
        <a:latin typeface="Arial" charset="0"/>
        <a:ea typeface="+mn-ea"/>
        <a:cs typeface="+mn-cs"/>
      </a:defRPr>
    </a:lvl3pPr>
    <a:lvl4pPr marL="1371600" algn="l" defTabSz="457200" rtl="0" eaLnBrk="0" fontAlgn="base" hangingPunct="0">
      <a:spcBef>
        <a:spcPct val="0"/>
      </a:spcBef>
      <a:spcAft>
        <a:spcPct val="0"/>
      </a:spcAft>
      <a:defRPr kern="1200">
        <a:solidFill>
          <a:schemeClr val="tx1"/>
        </a:solidFill>
        <a:latin typeface="Arial" charset="0"/>
        <a:ea typeface="+mn-ea"/>
        <a:cs typeface="+mn-cs"/>
      </a:defRPr>
    </a:lvl4pPr>
    <a:lvl5pPr marL="1828800" algn="l" defTabSz="457200"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ollard, Shelly (NIH/NIMHD) [E]" initials="PS([" lastIdx="4" clrIdx="0">
    <p:extLst>
      <p:ext uri="{19B8F6BF-5375-455C-9EA6-DF929625EA0E}">
        <p15:presenceInfo xmlns:p15="http://schemas.microsoft.com/office/powerpoint/2012/main" userId="S::pollards@nih.gov::8f703722-7d71-4d2d-a578-abc1f5bf775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C3A77"/>
    <a:srgbClr val="7030A0"/>
    <a:srgbClr val="9966FF"/>
    <a:srgbClr val="FFFFFF"/>
    <a:srgbClr val="9130A0"/>
    <a:srgbClr val="9E1B64"/>
    <a:srgbClr val="F7CE3C"/>
    <a:srgbClr val="501B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285" autoAdjust="0"/>
    <p:restoredTop sz="94966" autoAdjust="0"/>
  </p:normalViewPr>
  <p:slideViewPr>
    <p:cSldViewPr snapToGrid="0" snapToObjects="1" showGuides="1">
      <p:cViewPr varScale="1">
        <p:scale>
          <a:sx n="121" d="100"/>
          <a:sy n="121" d="100"/>
        </p:scale>
        <p:origin x="2176" y="184"/>
      </p:cViewPr>
      <p:guideLst>
        <p:guide orient="horz" pos="2160"/>
        <p:guide pos="2880"/>
      </p:guideLst>
    </p:cSldViewPr>
  </p:slideViewPr>
  <p:outlineViewPr>
    <p:cViewPr>
      <p:scale>
        <a:sx n="33" d="100"/>
        <a:sy n="33" d="100"/>
      </p:scale>
      <p:origin x="0" y="-11669"/>
    </p:cViewPr>
  </p:outlin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tableStyles" Target="tableStyles.xml"/><Relationship Id="rId21" Type="http://schemas.openxmlformats.org/officeDocument/2006/relationships/slide" Target="slides/slide7.xml"/><Relationship Id="rId34" Type="http://schemas.openxmlformats.org/officeDocument/2006/relationships/handoutMaster" Target="handoutMasters/handoutMaster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slide" Target="slides/slide17.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commentAuthors" Target="commentAuthors.xml"/><Relationship Id="rId8" Type="http://schemas.openxmlformats.org/officeDocument/2006/relationships/slideMaster" Target="slideMasters/slideMaster8.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066733" cy="468154"/>
          </a:xfrm>
          <a:prstGeom prst="rect">
            <a:avLst/>
          </a:prstGeom>
        </p:spPr>
        <p:txBody>
          <a:bodyPr vert="horz" lIns="93874" tIns="46936" rIns="93874" bIns="46936"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4008709" y="0"/>
            <a:ext cx="3066733" cy="468154"/>
          </a:xfrm>
          <a:prstGeom prst="rect">
            <a:avLst/>
          </a:prstGeom>
        </p:spPr>
        <p:txBody>
          <a:bodyPr vert="horz" lIns="93874" tIns="46936" rIns="93874" bIns="46936" rtlCol="0"/>
          <a:lstStyle>
            <a:lvl1pPr algn="r" eaLnBrk="1" fontAlgn="auto" hangingPunct="1">
              <a:spcBef>
                <a:spcPts val="0"/>
              </a:spcBef>
              <a:spcAft>
                <a:spcPts val="0"/>
              </a:spcAft>
              <a:defRPr sz="1200">
                <a:latin typeface="+mn-lt"/>
              </a:defRPr>
            </a:lvl1pPr>
          </a:lstStyle>
          <a:p>
            <a:pPr>
              <a:defRPr/>
            </a:pPr>
            <a:fld id="{5B0D5DC3-51F3-8541-B7C9-F27DEDF3E186}" type="datetimeFigureOut">
              <a:rPr lang="en-US"/>
              <a:pPr>
                <a:defRPr/>
              </a:pPr>
              <a:t>6/25/21</a:t>
            </a:fld>
            <a:endParaRPr lang="en-US"/>
          </a:p>
        </p:txBody>
      </p:sp>
      <p:sp>
        <p:nvSpPr>
          <p:cNvPr id="4" name="Footer Placeholder 3"/>
          <p:cNvSpPr>
            <a:spLocks noGrp="1"/>
          </p:cNvSpPr>
          <p:nvPr>
            <p:ph type="ftr" sz="quarter" idx="2"/>
          </p:nvPr>
        </p:nvSpPr>
        <p:spPr>
          <a:xfrm>
            <a:off x="3" y="8893297"/>
            <a:ext cx="3066733" cy="468154"/>
          </a:xfrm>
          <a:prstGeom prst="rect">
            <a:avLst/>
          </a:prstGeom>
        </p:spPr>
        <p:txBody>
          <a:bodyPr vert="horz" lIns="93874" tIns="46936" rIns="93874" bIns="46936"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4008709" y="8893297"/>
            <a:ext cx="3066733" cy="468154"/>
          </a:xfrm>
          <a:prstGeom prst="rect">
            <a:avLst/>
          </a:prstGeom>
        </p:spPr>
        <p:txBody>
          <a:bodyPr vert="horz" lIns="93874" tIns="46936" rIns="93874" bIns="46936" rtlCol="0" anchor="b"/>
          <a:lstStyle>
            <a:lvl1pPr algn="r" eaLnBrk="1" fontAlgn="auto" hangingPunct="1">
              <a:spcBef>
                <a:spcPts val="0"/>
              </a:spcBef>
              <a:spcAft>
                <a:spcPts val="0"/>
              </a:spcAft>
              <a:defRPr sz="1200">
                <a:latin typeface="+mn-lt"/>
              </a:defRPr>
            </a:lvl1pPr>
          </a:lstStyle>
          <a:p>
            <a:pPr>
              <a:defRPr/>
            </a:pPr>
            <a:fld id="{89985819-A8BE-B84C-928B-D4D1FC53EFE6}" type="slidenum">
              <a:rPr lang="en-US"/>
              <a:pPr>
                <a:defRPr/>
              </a:pPr>
              <a:t>‹#›</a:t>
            </a:fld>
            <a:endParaRPr lang="en-US"/>
          </a:p>
        </p:txBody>
      </p:sp>
    </p:spTree>
    <p:extLst>
      <p:ext uri="{BB962C8B-B14F-4D97-AF65-F5344CB8AC3E}">
        <p14:creationId xmlns:p14="http://schemas.microsoft.com/office/powerpoint/2010/main" val="7172667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066733" cy="468154"/>
          </a:xfrm>
          <a:prstGeom prst="rect">
            <a:avLst/>
          </a:prstGeom>
        </p:spPr>
        <p:txBody>
          <a:bodyPr vert="horz" lIns="93874" tIns="46936" rIns="93874" bIns="46936"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4008709" y="0"/>
            <a:ext cx="3066733" cy="468154"/>
          </a:xfrm>
          <a:prstGeom prst="rect">
            <a:avLst/>
          </a:prstGeom>
        </p:spPr>
        <p:txBody>
          <a:bodyPr vert="horz" lIns="93874" tIns="46936" rIns="93874" bIns="46936" rtlCol="0"/>
          <a:lstStyle>
            <a:lvl1pPr algn="r" eaLnBrk="1" fontAlgn="auto" hangingPunct="1">
              <a:spcBef>
                <a:spcPts val="0"/>
              </a:spcBef>
              <a:spcAft>
                <a:spcPts val="0"/>
              </a:spcAft>
              <a:defRPr sz="1200">
                <a:latin typeface="+mn-lt"/>
              </a:defRPr>
            </a:lvl1pPr>
          </a:lstStyle>
          <a:p>
            <a:pPr>
              <a:defRPr/>
            </a:pPr>
            <a:fld id="{9E4E5932-69D6-4249-8F29-93B6626F75CB}" type="datetimeFigureOut">
              <a:rPr lang="en-US"/>
              <a:pPr>
                <a:defRPr/>
              </a:pPr>
              <a:t>6/25/21</a:t>
            </a:fld>
            <a:endParaRPr lang="en-US"/>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874" tIns="46936" rIns="93874" bIns="46936" rtlCol="0" anchor="ctr"/>
          <a:lstStyle/>
          <a:p>
            <a:pPr lvl="0"/>
            <a:endParaRPr lang="en-US" noProof="0"/>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874" tIns="46936" rIns="93874" bIns="46936"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3" y="8893297"/>
            <a:ext cx="3066733" cy="468154"/>
          </a:xfrm>
          <a:prstGeom prst="rect">
            <a:avLst/>
          </a:prstGeom>
        </p:spPr>
        <p:txBody>
          <a:bodyPr vert="horz" lIns="93874" tIns="46936" rIns="93874" bIns="46936"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4008709" y="8893297"/>
            <a:ext cx="3066733" cy="468154"/>
          </a:xfrm>
          <a:prstGeom prst="rect">
            <a:avLst/>
          </a:prstGeom>
        </p:spPr>
        <p:txBody>
          <a:bodyPr vert="horz" lIns="93874" tIns="46936" rIns="93874" bIns="46936" rtlCol="0" anchor="b"/>
          <a:lstStyle>
            <a:lvl1pPr algn="r" eaLnBrk="1" fontAlgn="auto" hangingPunct="1">
              <a:spcBef>
                <a:spcPts val="0"/>
              </a:spcBef>
              <a:spcAft>
                <a:spcPts val="0"/>
              </a:spcAft>
              <a:defRPr sz="1200">
                <a:latin typeface="+mn-lt"/>
              </a:defRPr>
            </a:lvl1pPr>
          </a:lstStyle>
          <a:p>
            <a:pPr>
              <a:defRPr/>
            </a:pPr>
            <a:fld id="{D77974AF-E120-6349-AB75-6CE4929B3E0D}" type="slidenum">
              <a:rPr lang="en-US"/>
              <a:pPr>
                <a:defRPr/>
              </a:pPr>
              <a:t>‹#›</a:t>
            </a:fld>
            <a:endParaRPr lang="en-US"/>
          </a:p>
        </p:txBody>
      </p:sp>
    </p:spTree>
    <p:extLst>
      <p:ext uri="{BB962C8B-B14F-4D97-AF65-F5344CB8AC3E}">
        <p14:creationId xmlns:p14="http://schemas.microsoft.com/office/powerpoint/2010/main" val="41185637"/>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77974AF-E120-6349-AB75-6CE4929B3E0D}" type="slidenum">
              <a:rPr lang="en-US" smtClean="0"/>
              <a:pPr>
                <a:defRPr/>
              </a:pPr>
              <a:t>5</a:t>
            </a:fld>
            <a:endParaRPr lang="en-US"/>
          </a:p>
        </p:txBody>
      </p:sp>
    </p:spTree>
    <p:extLst>
      <p:ext uri="{BB962C8B-B14F-4D97-AF65-F5344CB8AC3E}">
        <p14:creationId xmlns:p14="http://schemas.microsoft.com/office/powerpoint/2010/main" val="3398257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B89C9D81-42AC-494E-9179-CF0061AC1E01}" type="slidenum">
              <a:rPr kumimoji="0" lang="en-US" sz="1200" b="0" i="0" u="none" strike="noStrike" kern="1200" cap="none" spc="0" normalizeH="0" baseline="0" noProof="0" smtClean="0">
                <a:ln>
                  <a:noFill/>
                </a:ln>
                <a:solidFill>
                  <a:prstClr val="black"/>
                </a:solidFill>
                <a:effectLst/>
                <a:uLnTx/>
                <a:uFillTx/>
                <a:latin typeface="Calibri" pitchFamily="34" charset="0"/>
                <a:ea typeface="ヒラギノ角ゴ Pro W3" pitchFamily="125"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itchFamily="34" charset="0"/>
              <a:ea typeface="ヒラギノ角ゴ Pro W3" pitchFamily="125" charset="-128"/>
              <a:cs typeface="+mn-cs"/>
            </a:endParaRPr>
          </a:p>
        </p:txBody>
      </p:sp>
    </p:spTree>
    <p:extLst>
      <p:ext uri="{BB962C8B-B14F-4D97-AF65-F5344CB8AC3E}">
        <p14:creationId xmlns:p14="http://schemas.microsoft.com/office/powerpoint/2010/main" val="20739794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ChangeArrowheads="1"/>
          </p:cNvSpPr>
          <p:nvPr/>
        </p:nvSpPr>
        <p:spPr bwMode="auto">
          <a:xfrm>
            <a:off x="3972560" y="0"/>
            <a:ext cx="3037840" cy="4648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3177" tIns="46589" rIns="93177" bIns="46589" anchor="ctr"/>
          <a:lstStyle/>
          <a:p>
            <a:pPr>
              <a:defRPr/>
            </a:pPr>
            <a:endParaRPr lang="en-US">
              <a:cs typeface="+mn-cs"/>
            </a:endParaRPr>
          </a:p>
        </p:txBody>
      </p:sp>
      <p:sp>
        <p:nvSpPr>
          <p:cNvPr id="89091" name="Rectangle 3"/>
          <p:cNvSpPr>
            <a:spLocks noChangeArrowheads="1"/>
          </p:cNvSpPr>
          <p:nvPr/>
        </p:nvSpPr>
        <p:spPr bwMode="auto">
          <a:xfrm>
            <a:off x="3972560" y="8831580"/>
            <a:ext cx="3037840" cy="4648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2206" tIns="45295" rIns="92206" bIns="45295" anchor="b"/>
          <a:lstStyle/>
          <a:p>
            <a:pPr algn="r">
              <a:defRPr/>
            </a:pPr>
            <a:r>
              <a:rPr lang="en-US" sz="1200">
                <a:latin typeface="Arial" charset="0"/>
              </a:rPr>
              <a:t>2</a:t>
            </a:r>
          </a:p>
        </p:txBody>
      </p:sp>
      <p:sp>
        <p:nvSpPr>
          <p:cNvPr id="89092" name="Rectangle 4"/>
          <p:cNvSpPr>
            <a:spLocks noChangeArrowheads="1"/>
          </p:cNvSpPr>
          <p:nvPr/>
        </p:nvSpPr>
        <p:spPr bwMode="auto">
          <a:xfrm>
            <a:off x="0" y="8831580"/>
            <a:ext cx="3037840" cy="4648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3177" tIns="46589" rIns="93177" bIns="46589" anchor="ctr"/>
          <a:lstStyle/>
          <a:p>
            <a:pPr>
              <a:defRPr/>
            </a:pPr>
            <a:endParaRPr lang="en-US">
              <a:cs typeface="+mn-cs"/>
            </a:endParaRPr>
          </a:p>
        </p:txBody>
      </p:sp>
      <p:sp>
        <p:nvSpPr>
          <p:cNvPr id="89093" name="Rectangle 5"/>
          <p:cNvSpPr>
            <a:spLocks noChangeArrowheads="1"/>
          </p:cNvSpPr>
          <p:nvPr/>
        </p:nvSpPr>
        <p:spPr bwMode="auto">
          <a:xfrm>
            <a:off x="0" y="0"/>
            <a:ext cx="3037840" cy="4648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3177" tIns="46589" rIns="93177" bIns="46589" anchor="ctr"/>
          <a:lstStyle/>
          <a:p>
            <a:pPr>
              <a:defRPr/>
            </a:pPr>
            <a:endParaRPr lang="en-US">
              <a:cs typeface="+mn-cs"/>
            </a:endParaRPr>
          </a:p>
        </p:txBody>
      </p:sp>
      <p:sp>
        <p:nvSpPr>
          <p:cNvPr id="89094" name="Rectangle 6"/>
          <p:cNvSpPr>
            <a:spLocks noGrp="1" noRot="1" noChangeAspect="1" noChangeArrowheads="1" noTextEdit="1"/>
          </p:cNvSpPr>
          <p:nvPr>
            <p:ph type="sldImg"/>
          </p:nvPr>
        </p:nvSpPr>
        <p:spPr>
          <a:xfrm>
            <a:off x="1189038" y="703263"/>
            <a:ext cx="4632325" cy="3473450"/>
          </a:xfrm>
          <a:ln cap="flat"/>
          <a:extLst>
            <a:ext uri="{FAA26D3D-D897-4be2-8F04-BA451C77F1D7}">
              <ma14:placeholderFlag xmlns="" xmlns:ma14="http://schemas.microsoft.com/office/mac/drawingml/2011/main" val="1"/>
            </a:ext>
          </a:extLst>
        </p:spPr>
      </p:sp>
      <p:sp>
        <p:nvSpPr>
          <p:cNvPr id="89095" name="Rectangle 7"/>
          <p:cNvSpPr>
            <a:spLocks noGrp="1" noChangeArrowheads="1"/>
          </p:cNvSpPr>
          <p:nvPr>
            <p:ph type="body" idx="1"/>
          </p:nvPr>
        </p:nvSpPr>
        <p:spPr>
          <a:ln/>
        </p:spPr>
        <p:txBody>
          <a:bodyPr/>
          <a:lstStyle/>
          <a:p>
            <a:pPr>
              <a:defRPr/>
            </a:pPr>
            <a:endParaRPr lang="en-US">
              <a:cs typeface="+mn-cs"/>
            </a:endParaRPr>
          </a:p>
        </p:txBody>
      </p:sp>
    </p:spTree>
    <p:extLst>
      <p:ext uri="{BB962C8B-B14F-4D97-AF65-F5344CB8AC3E}">
        <p14:creationId xmlns:p14="http://schemas.microsoft.com/office/powerpoint/2010/main" val="35962256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1" name="Slide Image Placeholder 1">
            <a:extLst>
              <a:ext uri="{FF2B5EF4-FFF2-40B4-BE49-F238E27FC236}">
                <a16:creationId xmlns:a16="http://schemas.microsoft.com/office/drawing/2014/main" id="{C18883EA-D29B-944A-9921-3B1AE28F8846}"/>
              </a:ext>
            </a:extLst>
          </p:cNvPr>
          <p:cNvSpPr>
            <a:spLocks noGrp="1" noRot="1" noChangeAspect="1" noChangeArrowheads="1" noTextEdit="1"/>
          </p:cNvSpPr>
          <p:nvPr>
            <p:ph type="sldImg"/>
          </p:nvPr>
        </p:nvSpPr>
        <p:spPr>
          <a:xfrm>
            <a:off x="-16651288" y="6062663"/>
            <a:ext cx="40465376" cy="30348237"/>
          </a:xfrm>
          <a:ln/>
        </p:spPr>
      </p:sp>
      <p:sp>
        <p:nvSpPr>
          <p:cNvPr id="337922" name="Notes Placeholder 2">
            <a:extLst>
              <a:ext uri="{FF2B5EF4-FFF2-40B4-BE49-F238E27FC236}">
                <a16:creationId xmlns:a16="http://schemas.microsoft.com/office/drawing/2014/main" id="{7928C45E-A73F-6E48-A3BA-2429ACFED70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itchFamily="2" charset="0"/>
            </a:endParaRPr>
          </a:p>
        </p:txBody>
      </p:sp>
      <p:sp>
        <p:nvSpPr>
          <p:cNvPr id="4" name="Slide Number Placeholder 3">
            <a:extLst>
              <a:ext uri="{FF2B5EF4-FFF2-40B4-BE49-F238E27FC236}">
                <a16:creationId xmlns:a16="http://schemas.microsoft.com/office/drawing/2014/main" id="{09FED24E-5E8F-864B-B083-0CF07AB96125}"/>
              </a:ext>
            </a:extLst>
          </p:cNvPr>
          <p:cNvSpPr>
            <a:spLocks noGrp="1"/>
          </p:cNvSpPr>
          <p:nvPr>
            <p:ph type="sldNum" sz="quarter" idx="4294967295"/>
          </p:nvPr>
        </p:nvSpPr>
        <p:spPr>
          <a:xfrm>
            <a:off x="0" y="0"/>
            <a:ext cx="0" cy="0"/>
          </a:xfrm>
        </p:spPr>
        <p:txBody>
          <a:bodyPr/>
          <a:lstStyle/>
          <a:p>
            <a:pPr marL="0" marR="0" lvl="0" indent="0" algn="r" defTabSz="1876989" rtl="0" eaLnBrk="1" fontAlgn="auto" latinLnBrk="0" hangingPunct="1">
              <a:lnSpc>
                <a:spcPct val="100000"/>
              </a:lnSpc>
              <a:spcBef>
                <a:spcPts val="0"/>
              </a:spcBef>
              <a:spcAft>
                <a:spcPts val="0"/>
              </a:spcAft>
              <a:buClrTx/>
              <a:buSzTx/>
              <a:buFontTx/>
              <a:buNone/>
              <a:tabLst/>
              <a:defRPr/>
            </a:pPr>
            <a:fld id="{2EEAD7FD-69EA-6144-BDDA-2F7080A2CE28}" type="slidenum">
              <a:rPr kumimoji="0" 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34" charset="-128"/>
                <a:cs typeface="+mn-cs"/>
              </a:rPr>
              <a:pPr marL="0" marR="0" lvl="0" indent="0" algn="r" defTabSz="1876989"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a:extLst>
              <a:ext uri="{FF2B5EF4-FFF2-40B4-BE49-F238E27FC236}">
                <a16:creationId xmlns:a16="http://schemas.microsoft.com/office/drawing/2014/main" id="{4101109D-4FCC-1D43-884F-3929DAD97E9F}"/>
              </a:ext>
            </a:extLst>
          </p:cNvPr>
          <p:cNvSpPr>
            <a:spLocks noGrp="1" noRot="1" noChangeAspect="1" noChangeArrowheads="1" noTextEdit="1"/>
          </p:cNvSpPr>
          <p:nvPr>
            <p:ph type="sldImg"/>
          </p:nvPr>
        </p:nvSpPr>
        <p:spPr>
          <a:ln/>
        </p:spPr>
      </p:sp>
      <p:sp>
        <p:nvSpPr>
          <p:cNvPr id="63490" name="Notes Placeholder 2">
            <a:extLst>
              <a:ext uri="{FF2B5EF4-FFF2-40B4-BE49-F238E27FC236}">
                <a16:creationId xmlns:a16="http://schemas.microsoft.com/office/drawing/2014/main" id="{7B17ABA7-6AF0-6746-B94B-12CB986BF97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itchFamily="2" charset="0"/>
            </a:endParaRPr>
          </a:p>
        </p:txBody>
      </p:sp>
      <p:sp>
        <p:nvSpPr>
          <p:cNvPr id="63491" name="Slide Number Placeholder 3">
            <a:extLst>
              <a:ext uri="{FF2B5EF4-FFF2-40B4-BE49-F238E27FC236}">
                <a16:creationId xmlns:a16="http://schemas.microsoft.com/office/drawing/2014/main" id="{259A0DA8-5BAA-FE43-8876-3369782EA4DB}"/>
              </a:ext>
            </a:extLst>
          </p:cNvPr>
          <p:cNvSpPr>
            <a:spLocks noGrp="1" noChangeArrowheads="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36" tIns="46968" rIns="93936" bIns="46968"/>
          <a:lstStyle>
            <a:lvl1pPr>
              <a:defRPr sz="2400">
                <a:solidFill>
                  <a:schemeClr val="tx1"/>
                </a:solidFill>
                <a:latin typeface="Times" pitchFamily="2" charset="0"/>
                <a:ea typeface="ＭＳ Ｐゴシック" panose="020B0600070205080204" pitchFamily="34" charset="-128"/>
              </a:defRPr>
            </a:lvl1pPr>
            <a:lvl2pPr marL="762000" indent="-292100">
              <a:defRPr sz="2400">
                <a:solidFill>
                  <a:schemeClr val="tx1"/>
                </a:solidFill>
                <a:latin typeface="Times" pitchFamily="2" charset="0"/>
                <a:ea typeface="ＭＳ Ｐゴシック" panose="020B0600070205080204" pitchFamily="34" charset="-128"/>
              </a:defRPr>
            </a:lvl2pPr>
            <a:lvl3pPr marL="1173163" indent="-233363">
              <a:defRPr sz="2400">
                <a:solidFill>
                  <a:schemeClr val="tx1"/>
                </a:solidFill>
                <a:latin typeface="Times" pitchFamily="2" charset="0"/>
                <a:ea typeface="ＭＳ Ｐゴシック" panose="020B0600070205080204" pitchFamily="34" charset="-128"/>
              </a:defRPr>
            </a:lvl3pPr>
            <a:lvl4pPr marL="1643063" indent="-233363">
              <a:defRPr sz="2400">
                <a:solidFill>
                  <a:schemeClr val="tx1"/>
                </a:solidFill>
                <a:latin typeface="Times" pitchFamily="2" charset="0"/>
                <a:ea typeface="ＭＳ Ｐゴシック" panose="020B0600070205080204" pitchFamily="34" charset="-128"/>
              </a:defRPr>
            </a:lvl4pPr>
            <a:lvl5pPr marL="2112963" indent="-233363">
              <a:defRPr sz="2400">
                <a:solidFill>
                  <a:schemeClr val="tx1"/>
                </a:solidFill>
                <a:latin typeface="Times" pitchFamily="2" charset="0"/>
                <a:ea typeface="ＭＳ Ｐゴシック" panose="020B0600070205080204" pitchFamily="34" charset="-128"/>
              </a:defRPr>
            </a:lvl5pPr>
            <a:lvl6pPr marL="2570163" indent="-233363"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3027363" indent="-233363"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84563" indent="-233363"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941763" indent="-233363"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00C3C028-7D0F-0745-82A5-F4E932BBACB9}" type="slidenum">
              <a:rPr kumimoji="0" lang="en-US" altLang="en-US" sz="2500" b="0" i="0" u="none" strike="noStrike" kern="1200" cap="none" spc="0" normalizeH="0" baseline="0" noProof="0">
                <a:ln>
                  <a:noFill/>
                </a:ln>
                <a:solidFill>
                  <a:prstClr val="black"/>
                </a:solidFill>
                <a:effectLst/>
                <a:uLnTx/>
                <a:uFillTx/>
                <a:latin typeface="Times" pitchFamily="2" charset="0"/>
                <a:ea typeface="ＭＳ Ｐゴシック" panose="020B0600070205080204" pitchFamily="3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altLang="en-US" sz="2500" b="0" i="0" u="none" strike="noStrike" kern="1200" cap="none" spc="0" normalizeH="0" baseline="0" noProof="0">
              <a:ln>
                <a:noFill/>
              </a:ln>
              <a:solidFill>
                <a:prstClr val="black"/>
              </a:solidFill>
              <a:effectLst/>
              <a:uLnTx/>
              <a:uFillTx/>
              <a:latin typeface="Times" pitchFamily="2" charset="0"/>
              <a:ea typeface="ＭＳ Ｐゴシック" panose="020B0600070205080204" pitchFamily="34" charset="-128"/>
              <a:cs typeface="+mn-cs"/>
            </a:endParaRPr>
          </a:p>
        </p:txBody>
      </p:sp>
    </p:spTree>
    <p:extLst>
      <p:ext uri="{BB962C8B-B14F-4D97-AF65-F5344CB8AC3E}">
        <p14:creationId xmlns:p14="http://schemas.microsoft.com/office/powerpoint/2010/main" val="17646281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Slide Image Placeholder 1">
            <a:extLst>
              <a:ext uri="{FF2B5EF4-FFF2-40B4-BE49-F238E27FC236}">
                <a16:creationId xmlns:a16="http://schemas.microsoft.com/office/drawing/2014/main" id="{FCF2EF6D-C4A1-DF4D-9B2E-39A17313E496}"/>
              </a:ext>
            </a:extLst>
          </p:cNvPr>
          <p:cNvSpPr>
            <a:spLocks noGrp="1" noRot="1" noChangeAspect="1" noChangeArrowheads="1" noTextEdit="1"/>
          </p:cNvSpPr>
          <p:nvPr>
            <p:ph type="sldImg"/>
          </p:nvPr>
        </p:nvSpPr>
        <p:spPr>
          <a:xfrm>
            <a:off x="1065213" y="685800"/>
            <a:ext cx="4648200" cy="3486150"/>
          </a:xfrm>
          <a:ln/>
        </p:spPr>
      </p:sp>
      <p:sp>
        <p:nvSpPr>
          <p:cNvPr id="151554" name="Notes Placeholder 2">
            <a:extLst>
              <a:ext uri="{FF2B5EF4-FFF2-40B4-BE49-F238E27FC236}">
                <a16:creationId xmlns:a16="http://schemas.microsoft.com/office/drawing/2014/main" id="{CD4605E0-B575-CA41-9A6C-88275F263214}"/>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50000"/>
              </a:lnSpc>
            </a:pPr>
            <a:endParaRPr lang="en-US" altLang="en-US" sz="1100">
              <a:latin typeface="Arial" panose="020B0604020202020204" pitchFamily="34" charset="0"/>
            </a:endParaRPr>
          </a:p>
          <a:p>
            <a:pPr>
              <a:lnSpc>
                <a:spcPct val="50000"/>
              </a:lnSpc>
            </a:pPr>
            <a:r>
              <a:rPr lang="en-US" altLang="en-US" sz="1100">
                <a:latin typeface="Arial" panose="020B0604020202020204" pitchFamily="34" charset="0"/>
              </a:rPr>
              <a:t>Synergistic effects</a:t>
            </a:r>
          </a:p>
          <a:p>
            <a:pPr>
              <a:lnSpc>
                <a:spcPct val="50000"/>
              </a:lnSpc>
            </a:pPr>
            <a:endParaRPr lang="en-US" altLang="en-US" sz="1100">
              <a:latin typeface="Arial" panose="020B0604020202020204" pitchFamily="34" charset="0"/>
            </a:endParaRPr>
          </a:p>
          <a:p>
            <a:pPr>
              <a:lnSpc>
                <a:spcPct val="50000"/>
              </a:lnSpc>
            </a:pPr>
            <a:r>
              <a:rPr lang="en-US" altLang="en-US" sz="1100">
                <a:latin typeface="Arial" panose="020B0604020202020204" pitchFamily="34" charset="0"/>
              </a:rPr>
              <a:t>Have been talking about income and education as major SDOH</a:t>
            </a:r>
          </a:p>
          <a:p>
            <a:pPr>
              <a:lnSpc>
                <a:spcPct val="50000"/>
              </a:lnSpc>
            </a:pPr>
            <a:r>
              <a:rPr lang="en-US" altLang="en-US" sz="1100">
                <a:latin typeface="Arial" panose="020B0604020202020204" pitchFamily="34" charset="0"/>
              </a:rPr>
              <a:t>Racial inequality is another powerful SDOH</a:t>
            </a:r>
          </a:p>
          <a:p>
            <a:pPr>
              <a:lnSpc>
                <a:spcPct val="50000"/>
              </a:lnSpc>
            </a:pPr>
            <a:r>
              <a:rPr lang="en-US" altLang="en-US" sz="1100" b="1">
                <a:latin typeface="Times" pitchFamily="2" charset="0"/>
              </a:rPr>
              <a:t>Racial inequality, like socioeconomic deprivation, shapes exposures, vulnerability, &amp; consequences</a:t>
            </a:r>
            <a:endParaRPr lang="en-US" altLang="en-US" sz="1100">
              <a:latin typeface="Times" pitchFamily="2" charset="0"/>
            </a:endParaRPr>
          </a:p>
          <a:p>
            <a:pPr>
              <a:lnSpc>
                <a:spcPct val="50000"/>
              </a:lnSpc>
            </a:pPr>
            <a:endParaRPr lang="en-US" altLang="en-US" sz="1100" b="1">
              <a:latin typeface="Calibri" panose="020F0502020204030204" pitchFamily="34" charset="0"/>
            </a:endParaRPr>
          </a:p>
          <a:p>
            <a:pPr>
              <a:lnSpc>
                <a:spcPct val="50000"/>
              </a:lnSpc>
            </a:pPr>
            <a:r>
              <a:rPr lang="en-US" altLang="en-US" sz="1100" b="1">
                <a:solidFill>
                  <a:srgbClr val="C00000"/>
                </a:solidFill>
                <a:latin typeface="Calibri" panose="020F0502020204030204" pitchFamily="34" charset="0"/>
              </a:rPr>
              <a:t>At a given income or educational level, African Americans and Latinos on average have:</a:t>
            </a:r>
          </a:p>
          <a:p>
            <a:pPr lvl="1">
              <a:lnSpc>
                <a:spcPct val="50000"/>
              </a:lnSpc>
            </a:pPr>
            <a:r>
              <a:rPr lang="en-US" altLang="en-US" sz="1100" b="1">
                <a:solidFill>
                  <a:srgbClr val="C00000"/>
                </a:solidFill>
                <a:latin typeface="Calibri" panose="020F0502020204030204" pitchFamily="34" charset="0"/>
              </a:rPr>
              <a:t>Less wealth, poorer neighborhoods, poorer childhoods </a:t>
            </a:r>
          </a:p>
          <a:p>
            <a:pPr lvl="1">
              <a:lnSpc>
                <a:spcPct val="50000"/>
              </a:lnSpc>
            </a:pPr>
            <a:r>
              <a:rPr lang="en-US" altLang="en-US" sz="1100" b="1">
                <a:latin typeface="Calibri" panose="020F0502020204030204" pitchFamily="34" charset="0"/>
              </a:rPr>
              <a:t>Race often captures unmeasured socioeconomic factors</a:t>
            </a:r>
          </a:p>
          <a:p>
            <a:pPr>
              <a:lnSpc>
                <a:spcPct val="50000"/>
              </a:lnSpc>
            </a:pPr>
            <a:endParaRPr lang="en-US" altLang="en-US" sz="1100">
              <a:latin typeface="Arial" panose="020B0604020202020204" pitchFamily="34" charset="0"/>
            </a:endParaRPr>
          </a:p>
          <a:p>
            <a:pPr>
              <a:lnSpc>
                <a:spcPct val="50000"/>
              </a:lnSpc>
            </a:pPr>
            <a:endParaRPr lang="en-US" altLang="en-US" sz="1100">
              <a:latin typeface="Arial" panose="020B0604020202020204" pitchFamily="34" charset="0"/>
            </a:endParaRPr>
          </a:p>
          <a:p>
            <a:pPr>
              <a:lnSpc>
                <a:spcPct val="50000"/>
              </a:lnSpc>
            </a:pPr>
            <a:endParaRPr lang="en-US" altLang="en-US" sz="1100">
              <a:latin typeface="Arial" panose="020B0604020202020204" pitchFamily="34" charset="0"/>
            </a:endParaRPr>
          </a:p>
          <a:p>
            <a:pPr>
              <a:lnSpc>
                <a:spcPct val="50000"/>
              </a:lnSpc>
            </a:pPr>
            <a:r>
              <a:rPr lang="en-US" altLang="en-US" sz="1100">
                <a:latin typeface="Arial" panose="020B0604020202020204" pitchFamily="34" charset="0"/>
              </a:rPr>
              <a:t>More hardship with fewer resources to cope</a:t>
            </a:r>
          </a:p>
          <a:p>
            <a:pPr>
              <a:lnSpc>
                <a:spcPct val="50000"/>
              </a:lnSpc>
            </a:pPr>
            <a:endParaRPr lang="en-US" altLang="en-US" sz="1100">
              <a:latin typeface="Arial" panose="020B0604020202020204" pitchFamily="34" charset="0"/>
            </a:endParaRPr>
          </a:p>
          <a:p>
            <a:pPr>
              <a:lnSpc>
                <a:spcPct val="50000"/>
              </a:lnSpc>
            </a:pPr>
            <a:r>
              <a:rPr lang="en-US" altLang="en-US" sz="1100">
                <a:latin typeface="Arial" panose="020B0604020202020204" pitchFamily="34" charset="0"/>
              </a:rPr>
              <a:t>Studies often conclude that a given health difference must be genetic f it persists after (inadequate) “control for SES”</a:t>
            </a:r>
          </a:p>
          <a:p>
            <a:pPr>
              <a:lnSpc>
                <a:spcPct val="50000"/>
              </a:lnSpc>
            </a:pPr>
            <a:endParaRPr lang="en-US" altLang="en-US" sz="1100">
              <a:latin typeface="Arial" panose="020B0604020202020204" pitchFamily="34" charset="0"/>
            </a:endParaRPr>
          </a:p>
          <a:p>
            <a:pPr>
              <a:lnSpc>
                <a:spcPct val="50000"/>
              </a:lnSpc>
            </a:pPr>
            <a:endParaRPr lang="en-US" altLang="en-US" sz="1100">
              <a:latin typeface="Arial" panose="020B0604020202020204" pitchFamily="34" charset="0"/>
            </a:endParaRPr>
          </a:p>
          <a:p>
            <a:pPr>
              <a:lnSpc>
                <a:spcPct val="50000"/>
              </a:lnSpc>
            </a:pPr>
            <a:r>
              <a:rPr lang="en-US" altLang="en-US" sz="1100">
                <a:latin typeface="Arial" panose="020B0604020202020204" pitchFamily="34" charset="0"/>
              </a:rPr>
              <a:t> under-resourced &amp; needier social networks</a:t>
            </a:r>
          </a:p>
          <a:p>
            <a:pPr>
              <a:lnSpc>
                <a:spcPct val="50000"/>
              </a:lnSpc>
            </a:pPr>
            <a:endParaRPr lang="en-US" altLang="en-US" sz="1100" b="1">
              <a:latin typeface="Arial" panose="020B0604020202020204" pitchFamily="34" charset="0"/>
            </a:endParaRPr>
          </a:p>
          <a:p>
            <a:pPr>
              <a:lnSpc>
                <a:spcPct val="50000"/>
              </a:lnSpc>
            </a:pPr>
            <a:r>
              <a:rPr lang="en-US" altLang="en-US" sz="1100" b="1">
                <a:latin typeface="Calibri" panose="020F0502020204030204" pitchFamily="34" charset="0"/>
              </a:rPr>
              <a:t>Overt incidents still occur</a:t>
            </a:r>
          </a:p>
          <a:p>
            <a:pPr>
              <a:lnSpc>
                <a:spcPct val="50000"/>
              </a:lnSpc>
            </a:pPr>
            <a:r>
              <a:rPr lang="en-US" altLang="en-US" sz="1100" b="1">
                <a:latin typeface="Calibri" panose="020F0502020204030204" pitchFamily="34" charset="0"/>
              </a:rPr>
              <a:t>But considerable stress even without overt incidents</a:t>
            </a:r>
          </a:p>
          <a:p>
            <a:pPr>
              <a:lnSpc>
                <a:spcPct val="50000"/>
              </a:lnSpc>
            </a:pPr>
            <a:r>
              <a:rPr lang="en-US" altLang="en-US" sz="1100" b="1">
                <a:latin typeface="Calibri" panose="020F0502020204030204" pitchFamily="34" charset="0"/>
              </a:rPr>
              <a:t>Pervasive subtle incidents.  Chronic, pervasive concern about being judged or treated unfairly based on race </a:t>
            </a:r>
          </a:p>
          <a:p>
            <a:pPr>
              <a:lnSpc>
                <a:spcPct val="50000"/>
              </a:lnSpc>
            </a:pPr>
            <a:r>
              <a:rPr lang="en-US" altLang="en-US" sz="1100" b="1">
                <a:solidFill>
                  <a:srgbClr val="7030A0"/>
                </a:solidFill>
                <a:latin typeface="Calibri" panose="020F0502020204030204" pitchFamily="34" charset="0"/>
              </a:rPr>
              <a:t>Internalized racism could harm health by undermining self-esteem and sense of control</a:t>
            </a:r>
          </a:p>
          <a:p>
            <a:pPr>
              <a:lnSpc>
                <a:spcPct val="50000"/>
              </a:lnSpc>
            </a:pPr>
            <a:r>
              <a:rPr lang="en-US" altLang="en-US" sz="1100" b="1">
                <a:latin typeface="Calibri" panose="020F0502020204030204" pitchFamily="34" charset="0"/>
              </a:rPr>
              <a:t>Discrimination could affect health through pathways involved in stress; chronic stress is particularly toxic, even in absence of dramatic events</a:t>
            </a:r>
            <a:endParaRPr lang="en-US" altLang="en-US" sz="1100" b="1">
              <a:solidFill>
                <a:schemeClr val="bg1"/>
              </a:solidFill>
              <a:latin typeface="Calibri" panose="020F0502020204030204" pitchFamily="34" charset="0"/>
            </a:endParaRPr>
          </a:p>
          <a:p>
            <a:pPr>
              <a:lnSpc>
                <a:spcPct val="60000"/>
              </a:lnSpc>
            </a:pPr>
            <a:endParaRPr lang="en-US" altLang="en-US" sz="800">
              <a:latin typeface="Arial" panose="020B0604020202020204" pitchFamily="34" charset="0"/>
            </a:endParaRPr>
          </a:p>
          <a:p>
            <a:pPr>
              <a:lnSpc>
                <a:spcPct val="60000"/>
              </a:lnSpc>
            </a:pPr>
            <a:endParaRPr lang="en-US" altLang="en-US" sz="800">
              <a:latin typeface="Arial" panose="020B0604020202020204" pitchFamily="34" charset="0"/>
            </a:endParaRPr>
          </a:p>
        </p:txBody>
      </p:sp>
      <p:sp>
        <p:nvSpPr>
          <p:cNvPr id="151555" name="Slide Number Placeholder 3">
            <a:extLst>
              <a:ext uri="{FF2B5EF4-FFF2-40B4-BE49-F238E27FC236}">
                <a16:creationId xmlns:a16="http://schemas.microsoft.com/office/drawing/2014/main" id="{4C81260D-2D02-C64F-A89A-C1289C1DF745}"/>
              </a:ext>
            </a:extLst>
          </p:cNvPr>
          <p:cNvSpPr>
            <a:spLocks noGrp="1"/>
          </p:cNvSpPr>
          <p:nvPr>
            <p:ph type="sldNum" sz="quarter" idx="4294967295"/>
          </p:nvPr>
        </p:nvSpPr>
        <p:spPr bwMode="auto">
          <a:xfrm>
            <a:off x="3970338" y="8829675"/>
            <a:ext cx="3038475" cy="4651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fld id="{A63D0BCB-24FC-2041-92F0-0A996C02CC28}" type="slidenum">
              <a:rPr kumimoji="0" lang="en-US" altLang="en-US" sz="24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10</a:t>
            </a:fld>
            <a:endPar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a:extLst>
              <a:ext uri="{FF2B5EF4-FFF2-40B4-BE49-F238E27FC236}">
                <a16:creationId xmlns:a16="http://schemas.microsoft.com/office/drawing/2014/main" id="{C1966326-86E8-754E-A209-88E91853751C}"/>
              </a:ext>
            </a:extLst>
          </p:cNvPr>
          <p:cNvSpPr>
            <a:spLocks noGrp="1" noRot="1" noChangeAspect="1" noChangeArrowheads="1" noTextEdit="1"/>
          </p:cNvSpPr>
          <p:nvPr>
            <p:ph type="sldImg"/>
          </p:nvPr>
        </p:nvSpPr>
        <p:spPr>
          <a:ln/>
        </p:spPr>
      </p:sp>
      <p:sp>
        <p:nvSpPr>
          <p:cNvPr id="90114" name="Notes Placeholder 2">
            <a:extLst>
              <a:ext uri="{FF2B5EF4-FFF2-40B4-BE49-F238E27FC236}">
                <a16:creationId xmlns:a16="http://schemas.microsoft.com/office/drawing/2014/main" id="{6A58292A-4688-4049-9643-81935595D3E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itchFamily="2" charset="0"/>
            </a:endParaRPr>
          </a:p>
        </p:txBody>
      </p:sp>
      <p:sp>
        <p:nvSpPr>
          <p:cNvPr id="90115" name="Slide Number Placeholder 3">
            <a:extLst>
              <a:ext uri="{FF2B5EF4-FFF2-40B4-BE49-F238E27FC236}">
                <a16:creationId xmlns:a16="http://schemas.microsoft.com/office/drawing/2014/main" id="{47EC16EB-2A5A-F74F-9971-4A97A03B9DA7}"/>
              </a:ext>
            </a:extLst>
          </p:cNvPr>
          <p:cNvSpPr>
            <a:spLocks noGrp="1" noChangeArrowheads="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fld id="{7C0F4848-69F9-EF46-97C1-472FFAFD945A}" type="slidenum">
              <a:rPr kumimoji="0" lang="en-US" altLang="en-US" sz="2400" b="0" i="0" u="none" strike="noStrike" kern="1200" cap="none" spc="0" normalizeH="0" baseline="0" noProof="0" smtClean="0">
                <a:ln>
                  <a:noFill/>
                </a:ln>
                <a:solidFill>
                  <a:srgbClr val="000000"/>
                </a:solidFill>
                <a:effectLst/>
                <a:uLnTx/>
                <a:uFillTx/>
                <a:latin typeface="Times" pitchFamily="2" charset="0"/>
                <a:ea typeface="ＭＳ Ｐゴシック" panose="020B0600070205080204" pitchFamily="34"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14</a:t>
            </a:fld>
            <a:endParaRPr kumimoji="0" lang="en-US" altLang="en-US" sz="2400" b="0" i="0" u="none" strike="noStrike" kern="1200" cap="none" spc="0" normalizeH="0" baseline="0" noProof="0">
              <a:ln>
                <a:noFill/>
              </a:ln>
              <a:solidFill>
                <a:srgbClr val="000000"/>
              </a:solidFill>
              <a:effectLst/>
              <a:uLnTx/>
              <a:uFillTx/>
              <a:latin typeface="Times" pitchFamily="2" charset="0"/>
              <a:ea typeface="ＭＳ Ｐゴシック" panose="020B0600070205080204" pitchFamily="34" charset="-128"/>
              <a:cs typeface="+mn-cs"/>
            </a:endParaRPr>
          </a:p>
        </p:txBody>
      </p:sp>
    </p:spTree>
    <p:extLst>
      <p:ext uri="{BB962C8B-B14F-4D97-AF65-F5344CB8AC3E}">
        <p14:creationId xmlns:p14="http://schemas.microsoft.com/office/powerpoint/2010/main" val="32171408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a:extLst>
              <a:ext uri="{FF2B5EF4-FFF2-40B4-BE49-F238E27FC236}">
                <a16:creationId xmlns:a16="http://schemas.microsoft.com/office/drawing/2014/main" id="{C1966326-86E8-754E-A209-88E91853751C}"/>
              </a:ext>
            </a:extLst>
          </p:cNvPr>
          <p:cNvSpPr>
            <a:spLocks noGrp="1" noRot="1" noChangeAspect="1" noChangeArrowheads="1" noTextEdit="1"/>
          </p:cNvSpPr>
          <p:nvPr>
            <p:ph type="sldImg"/>
          </p:nvPr>
        </p:nvSpPr>
        <p:spPr>
          <a:ln/>
        </p:spPr>
      </p:sp>
      <p:sp>
        <p:nvSpPr>
          <p:cNvPr id="90114" name="Notes Placeholder 2">
            <a:extLst>
              <a:ext uri="{FF2B5EF4-FFF2-40B4-BE49-F238E27FC236}">
                <a16:creationId xmlns:a16="http://schemas.microsoft.com/office/drawing/2014/main" id="{6A58292A-4688-4049-9643-81935595D3E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itchFamily="2" charset="0"/>
            </a:endParaRPr>
          </a:p>
        </p:txBody>
      </p:sp>
      <p:sp>
        <p:nvSpPr>
          <p:cNvPr id="90115" name="Slide Number Placeholder 3">
            <a:extLst>
              <a:ext uri="{FF2B5EF4-FFF2-40B4-BE49-F238E27FC236}">
                <a16:creationId xmlns:a16="http://schemas.microsoft.com/office/drawing/2014/main" id="{47EC16EB-2A5A-F74F-9971-4A97A03B9DA7}"/>
              </a:ext>
            </a:extLst>
          </p:cNvPr>
          <p:cNvSpPr>
            <a:spLocks noGrp="1" noChangeArrowheads="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fld id="{7C0F4848-69F9-EF46-97C1-472FFAFD945A}" type="slidenum">
              <a:rPr kumimoji="0" lang="en-US" altLang="en-US" sz="2400" b="0" i="0" u="none" strike="noStrike" kern="1200" cap="none" spc="0" normalizeH="0" baseline="0" noProof="0" smtClean="0">
                <a:ln>
                  <a:noFill/>
                </a:ln>
                <a:solidFill>
                  <a:srgbClr val="000000"/>
                </a:solidFill>
                <a:effectLst/>
                <a:uLnTx/>
                <a:uFillTx/>
                <a:latin typeface="Times" pitchFamily="2" charset="0"/>
                <a:ea typeface="ＭＳ Ｐゴシック" panose="020B0600070205080204" pitchFamily="34"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15</a:t>
            </a:fld>
            <a:endParaRPr kumimoji="0" lang="en-US" altLang="en-US" sz="2400" b="0" i="0" u="none" strike="noStrike" kern="1200" cap="none" spc="0" normalizeH="0" baseline="0" noProof="0">
              <a:ln>
                <a:noFill/>
              </a:ln>
              <a:solidFill>
                <a:srgbClr val="000000"/>
              </a:solidFill>
              <a:effectLst/>
              <a:uLnTx/>
              <a:uFillTx/>
              <a:latin typeface="Times" pitchFamily="2" charset="0"/>
              <a:ea typeface="ＭＳ Ｐゴシック" panose="020B0600070205080204" pitchFamily="34" charset="-128"/>
              <a:cs typeface="+mn-cs"/>
            </a:endParaRPr>
          </a:p>
        </p:txBody>
      </p:sp>
    </p:spTree>
    <p:extLst>
      <p:ext uri="{BB962C8B-B14F-4D97-AF65-F5344CB8AC3E}">
        <p14:creationId xmlns:p14="http://schemas.microsoft.com/office/powerpoint/2010/main" val="34762661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a:extLst>
              <a:ext uri="{FF2B5EF4-FFF2-40B4-BE49-F238E27FC236}">
                <a16:creationId xmlns:a16="http://schemas.microsoft.com/office/drawing/2014/main" id="{4E425B75-BFE9-9449-9371-797B14AFE296}"/>
              </a:ext>
            </a:extLst>
          </p:cNvPr>
          <p:cNvSpPr>
            <a:spLocks noGrp="1" noRot="1" noChangeAspect="1" noChangeArrowheads="1" noTextEdit="1"/>
          </p:cNvSpPr>
          <p:nvPr>
            <p:ph type="sldImg"/>
          </p:nvPr>
        </p:nvSpPr>
        <p:spPr>
          <a:ln/>
        </p:spPr>
      </p:sp>
      <p:sp>
        <p:nvSpPr>
          <p:cNvPr id="92162" name="Notes Placeholder 2">
            <a:extLst>
              <a:ext uri="{FF2B5EF4-FFF2-40B4-BE49-F238E27FC236}">
                <a16:creationId xmlns:a16="http://schemas.microsoft.com/office/drawing/2014/main" id="{25E3D0FE-E816-DA4D-96DE-AB31CC19112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itchFamily="2" charset="0"/>
            </a:endParaRPr>
          </a:p>
        </p:txBody>
      </p:sp>
      <p:sp>
        <p:nvSpPr>
          <p:cNvPr id="92163" name="Slide Number Placeholder 3">
            <a:extLst>
              <a:ext uri="{FF2B5EF4-FFF2-40B4-BE49-F238E27FC236}">
                <a16:creationId xmlns:a16="http://schemas.microsoft.com/office/drawing/2014/main" id="{FCE08927-87F5-ED44-AE43-D6C073E902EA}"/>
              </a:ext>
            </a:extLst>
          </p:cNvPr>
          <p:cNvSpPr>
            <a:spLocks noGrp="1" noChangeArrowheads="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fld id="{96343C13-3670-9844-8D35-FE102451B733}" type="slidenum">
              <a:rPr kumimoji="0" lang="en-US" altLang="en-US" sz="2400" b="0" i="0" u="none" strike="noStrike" kern="1200" cap="none" spc="0" normalizeH="0" baseline="0" noProof="0" smtClean="0">
                <a:ln>
                  <a:noFill/>
                </a:ln>
                <a:solidFill>
                  <a:srgbClr val="000000"/>
                </a:solidFill>
                <a:effectLst/>
                <a:uLnTx/>
                <a:uFillTx/>
                <a:latin typeface="Times" pitchFamily="2" charset="0"/>
                <a:ea typeface="ＭＳ Ｐゴシック" panose="020B0600070205080204" pitchFamily="34"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16</a:t>
            </a:fld>
            <a:endParaRPr kumimoji="0" lang="en-US" altLang="en-US" sz="2400" b="0" i="0" u="none" strike="noStrike" kern="1200" cap="none" spc="0" normalizeH="0" baseline="0" noProof="0">
              <a:ln>
                <a:noFill/>
              </a:ln>
              <a:solidFill>
                <a:srgbClr val="000000"/>
              </a:solidFill>
              <a:effectLst/>
              <a:uLnTx/>
              <a:uFillTx/>
              <a:latin typeface="Times" pitchFamily="2" charset="0"/>
              <a:ea typeface="ＭＳ Ｐゴシック" panose="020B0600070205080204" pitchFamily="34" charset="-128"/>
              <a:cs typeface="+mn-cs"/>
            </a:endParaRPr>
          </a:p>
        </p:txBody>
      </p:sp>
    </p:spTree>
    <p:extLst>
      <p:ext uri="{BB962C8B-B14F-4D97-AF65-F5344CB8AC3E}">
        <p14:creationId xmlns:p14="http://schemas.microsoft.com/office/powerpoint/2010/main" val="26848031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Slide Image Placeholder 1">
            <a:extLst>
              <a:ext uri="{FF2B5EF4-FFF2-40B4-BE49-F238E27FC236}">
                <a16:creationId xmlns:a16="http://schemas.microsoft.com/office/drawing/2014/main" id="{5312D885-3E1A-4343-B7ED-D5CF7E9C4BB5}"/>
              </a:ext>
            </a:extLst>
          </p:cNvPr>
          <p:cNvSpPr>
            <a:spLocks noGrp="1" noRot="1" noChangeAspect="1" noChangeArrowheads="1" noTextEdit="1"/>
          </p:cNvSpPr>
          <p:nvPr>
            <p:ph type="sldImg"/>
          </p:nvPr>
        </p:nvSpPr>
        <p:spPr>
          <a:ln/>
        </p:spPr>
      </p:sp>
      <p:sp>
        <p:nvSpPr>
          <p:cNvPr id="200706" name="Notes Placeholder 2">
            <a:extLst>
              <a:ext uri="{FF2B5EF4-FFF2-40B4-BE49-F238E27FC236}">
                <a16:creationId xmlns:a16="http://schemas.microsoft.com/office/drawing/2014/main" id="{CFCD91D6-BF0C-F74A-9F33-5B729E8BEC6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pitchFamily="2"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2.xml"/><Relationship Id="rId5" Type="http://schemas.openxmlformats.org/officeDocument/2006/relationships/image" Target="../media/image15.png"/><Relationship Id="rId4" Type="http://schemas.openxmlformats.org/officeDocument/2006/relationships/image" Target="../media/image14.png"/></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3.xml"/><Relationship Id="rId5" Type="http://schemas.openxmlformats.org/officeDocument/2006/relationships/image" Target="../media/image15.png"/><Relationship Id="rId4" Type="http://schemas.openxmlformats.org/officeDocument/2006/relationships/image" Target="../media/image14.png"/></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4.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4.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4.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4.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4.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4.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jpeg"/><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0.png"/><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0.xml"/><Relationship Id="rId5" Type="http://schemas.openxmlformats.org/officeDocument/2006/relationships/image" Target="../media/image15.png"/><Relationship Id="rId4" Type="http://schemas.openxmlformats.org/officeDocument/2006/relationships/image" Target="../media/image14.png"/></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6_Custom Layout">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a:solidFill>
            <a:schemeClr val="tx2"/>
          </a:solidFill>
        </p:spPr>
      </p:pic>
      <p:sp>
        <p:nvSpPr>
          <p:cNvPr id="4" name="Text Placeholder 2"/>
          <p:cNvSpPr>
            <a:spLocks noGrp="1"/>
          </p:cNvSpPr>
          <p:nvPr>
            <p:ph idx="10"/>
          </p:nvPr>
        </p:nvSpPr>
        <p:spPr>
          <a:xfrm>
            <a:off x="2886870" y="2148158"/>
            <a:ext cx="6116020" cy="377872"/>
          </a:xfrm>
          <a:prstGeom prst="rect">
            <a:avLst/>
          </a:prstGeom>
        </p:spPr>
        <p:txBody>
          <a:bodyPr rtlCol="0">
            <a:normAutofit/>
          </a:bodyPr>
          <a:lstStyle>
            <a:lvl1pPr>
              <a:defRPr sz="2000">
                <a:latin typeface="Arial" charset="0"/>
                <a:ea typeface="Arial" charset="0"/>
                <a:cs typeface="Arial" charset="0"/>
              </a:defRPr>
            </a:lvl1pPr>
          </a:lstStyle>
          <a:p>
            <a:pPr lvl="0"/>
            <a:r>
              <a:rPr lang="en-US"/>
              <a:t>Click to edit Master text styles</a:t>
            </a:r>
          </a:p>
        </p:txBody>
      </p:sp>
      <p:sp>
        <p:nvSpPr>
          <p:cNvPr id="5" name="Text Placeholder 3"/>
          <p:cNvSpPr>
            <a:spLocks noGrp="1"/>
          </p:cNvSpPr>
          <p:nvPr>
            <p:ph type="body" sz="quarter" idx="11"/>
          </p:nvPr>
        </p:nvSpPr>
        <p:spPr>
          <a:xfrm>
            <a:off x="2892068" y="2606358"/>
            <a:ext cx="6125885" cy="508001"/>
          </a:xfrm>
        </p:spPr>
        <p:txBody>
          <a:bodyPr>
            <a:normAutofit/>
          </a:bodyPr>
          <a:lstStyle>
            <a:lvl1pPr>
              <a:defRPr sz="1600"/>
            </a:lvl1pPr>
          </a:lstStyle>
          <a:p>
            <a:pPr lvl="0"/>
            <a:r>
              <a:rPr lang="en-US"/>
              <a:t>Click to edit Master text styles</a:t>
            </a:r>
          </a:p>
        </p:txBody>
      </p:sp>
      <p:sp>
        <p:nvSpPr>
          <p:cNvPr id="6" name="Title 1"/>
          <p:cNvSpPr>
            <a:spLocks noGrp="1"/>
          </p:cNvSpPr>
          <p:nvPr>
            <p:ph type="title"/>
          </p:nvPr>
        </p:nvSpPr>
        <p:spPr>
          <a:xfrm>
            <a:off x="2886076" y="260350"/>
            <a:ext cx="6116638" cy="1619250"/>
          </a:xfrm>
        </p:spPr>
        <p:txBody>
          <a:bodyPr/>
          <a:lstStyle/>
          <a:p>
            <a:r>
              <a:rPr lang="en-US"/>
              <a:t>Click to edit Master title style</a:t>
            </a:r>
            <a:endParaRPr lang="en-US" dirty="0"/>
          </a:p>
        </p:txBody>
      </p:sp>
    </p:spTree>
    <p:extLst>
      <p:ext uri="{BB962C8B-B14F-4D97-AF65-F5344CB8AC3E}">
        <p14:creationId xmlns:p14="http://schemas.microsoft.com/office/powerpoint/2010/main" val="684562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Side by Side Info Opt 1">
    <p:spTree>
      <p:nvGrpSpPr>
        <p:cNvPr id="1" name=""/>
        <p:cNvGrpSpPr/>
        <p:nvPr/>
      </p:nvGrpSpPr>
      <p:grpSpPr>
        <a:xfrm>
          <a:off x="0" y="0"/>
          <a:ext cx="0" cy="0"/>
          <a:chOff x="0" y="0"/>
          <a:chExt cx="0" cy="0"/>
        </a:xfrm>
      </p:grpSpPr>
      <p:grpSp>
        <p:nvGrpSpPr>
          <p:cNvPr id="7" name="Group 6"/>
          <p:cNvGrpSpPr/>
          <p:nvPr userDrawn="1"/>
        </p:nvGrpSpPr>
        <p:grpSpPr>
          <a:xfrm>
            <a:off x="-1" y="5503030"/>
            <a:ext cx="9144001" cy="1354970"/>
            <a:chOff x="-1" y="5503030"/>
            <a:chExt cx="9144001" cy="1354970"/>
          </a:xfrm>
        </p:grpSpPr>
        <p:sp>
          <p:nvSpPr>
            <p:cNvPr id="8" name="Rectangle 7"/>
            <p:cNvSpPr/>
            <p:nvPr userDrawn="1"/>
          </p:nvSpPr>
          <p:spPr>
            <a:xfrm>
              <a:off x="5926544" y="5503030"/>
              <a:ext cx="3217456" cy="135497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Staff Bottom Banner_ed.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6054328"/>
              <a:ext cx="9144001" cy="803672"/>
            </a:xfrm>
            <a:prstGeom prst="rect">
              <a:avLst/>
            </a:prstGeom>
          </p:spPr>
        </p:pic>
      </p:grpSp>
      <p:sp>
        <p:nvSpPr>
          <p:cNvPr id="13" name="Title 1"/>
          <p:cNvSpPr>
            <a:spLocks noGrp="1"/>
          </p:cNvSpPr>
          <p:nvPr>
            <p:ph type="title"/>
          </p:nvPr>
        </p:nvSpPr>
        <p:spPr>
          <a:xfrm>
            <a:off x="457200" y="271463"/>
            <a:ext cx="8229600" cy="1419225"/>
          </a:xfrm>
          <a:prstGeom prst="rect">
            <a:avLst/>
          </a:prstGeom>
        </p:spPr>
        <p:txBody>
          <a:bodyPr/>
          <a:lstStyle/>
          <a:p>
            <a:r>
              <a:rPr lang="en-US"/>
              <a:t>Click to edit Master title style</a:t>
            </a:r>
          </a:p>
        </p:txBody>
      </p:sp>
      <p:sp>
        <p:nvSpPr>
          <p:cNvPr id="15" name="Content Placeholder 2"/>
          <p:cNvSpPr>
            <a:spLocks noGrp="1"/>
          </p:cNvSpPr>
          <p:nvPr>
            <p:ph sz="half" idx="1"/>
          </p:nvPr>
        </p:nvSpPr>
        <p:spPr>
          <a:xfrm>
            <a:off x="457200" y="2061063"/>
            <a:ext cx="4038600" cy="3978949"/>
          </a:xfrm>
          <a:prstGeom prst="rect">
            <a:avLst/>
          </a:prstGeom>
        </p:spPr>
        <p:txBody>
          <a:bodyPr lIns="0" tIns="0">
            <a:normAutofit/>
          </a:bodyPr>
          <a:lstStyle>
            <a:lvl1pPr>
              <a:lnSpc>
                <a:spcPct val="90000"/>
              </a:lnSpc>
              <a:defRPr sz="2200"/>
            </a:lvl1pPr>
            <a:lvl2pPr>
              <a:lnSpc>
                <a:spcPct val="90000"/>
              </a:lnSpc>
              <a:defRPr sz="2000"/>
            </a:lvl2pPr>
            <a:lvl3pPr>
              <a:lnSpc>
                <a:spcPct val="90000"/>
              </a:lnSpc>
              <a:defRPr sz="1800"/>
            </a:lvl3pPr>
            <a:lvl4pPr marL="1600200" indent="-228600">
              <a:lnSpc>
                <a:spcPct val="90000"/>
              </a:lnSpc>
              <a:buFont typeface="LucidaGrande" charset="0"/>
              <a:buChar char="–"/>
              <a:defRPr sz="1600"/>
            </a:lvl4pPr>
            <a:lvl5pPr marL="2057400" indent="-228600">
              <a:lnSpc>
                <a:spcPct val="90000"/>
              </a:lnSpc>
              <a:buFont typeface="LucidaGrande" charset="0"/>
              <a:buChar cha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p:cNvSpPr>
            <a:spLocks noGrp="1"/>
          </p:cNvSpPr>
          <p:nvPr>
            <p:ph sz="half" idx="10"/>
          </p:nvPr>
        </p:nvSpPr>
        <p:spPr>
          <a:xfrm>
            <a:off x="4657344" y="2061063"/>
            <a:ext cx="4038600" cy="3978949"/>
          </a:xfrm>
          <a:prstGeom prst="rect">
            <a:avLst/>
          </a:prstGeom>
        </p:spPr>
        <p:txBody>
          <a:bodyPr lIns="0" tIns="0">
            <a:normAutofit/>
          </a:bodyPr>
          <a:lstStyle>
            <a:lvl1pPr>
              <a:lnSpc>
                <a:spcPct val="90000"/>
              </a:lnSpc>
              <a:defRPr sz="2200"/>
            </a:lvl1pPr>
            <a:lvl2pPr>
              <a:lnSpc>
                <a:spcPct val="90000"/>
              </a:lnSpc>
              <a:defRPr sz="2000"/>
            </a:lvl2pPr>
            <a:lvl3pPr>
              <a:lnSpc>
                <a:spcPct val="90000"/>
              </a:lnSpc>
              <a:defRPr sz="1800"/>
            </a:lvl3pPr>
            <a:lvl4pPr marL="1600200" indent="-228600">
              <a:lnSpc>
                <a:spcPct val="90000"/>
              </a:lnSpc>
              <a:buFont typeface=".HelveticaNeueDeskInterface-Regular" charset="-120"/>
              <a:buChar char="–"/>
              <a:defRPr sz="1600"/>
            </a:lvl4pPr>
            <a:lvl5pPr marL="2057400" indent="-228600">
              <a:lnSpc>
                <a:spcPct val="90000"/>
              </a:lnSpc>
              <a:buFont typeface="LucidaGrande" charset="0"/>
              <a:buChar cha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7957325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3" name="Content Placeholder 2"/>
          <p:cNvSpPr>
            <a:spLocks noGrp="1"/>
          </p:cNvSpPr>
          <p:nvPr>
            <p:ph idx="1"/>
          </p:nvPr>
        </p:nvSpPr>
        <p:spPr>
          <a:xfrm>
            <a:off x="457200" y="1577200"/>
            <a:ext cx="8229600" cy="452328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8424255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3" name="Content Placeholder 2"/>
          <p:cNvSpPr>
            <a:spLocks noGrp="1"/>
          </p:cNvSpPr>
          <p:nvPr>
            <p:ph sz="half" idx="1"/>
          </p:nvPr>
        </p:nvSpPr>
        <p:spPr>
          <a:xfrm>
            <a:off x="457200" y="2078208"/>
            <a:ext cx="4038600" cy="3978949"/>
          </a:xfrm>
        </p:spPr>
        <p:txBody>
          <a:bodyPr>
            <a:normAutofit/>
          </a:bodyPr>
          <a:lstStyle>
            <a:lvl1pPr>
              <a:defRPr sz="22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2078208"/>
            <a:ext cx="4038600" cy="3978949"/>
          </a:xfrm>
        </p:spPr>
        <p:txBody>
          <a:bodyPr>
            <a:normAutofit/>
          </a:bodyPr>
          <a:lstStyle>
            <a:lvl1pPr>
              <a:defRPr sz="22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1865687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7188730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5564416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49"/>
            <a:ext cx="7262537" cy="985839"/>
          </a:xfrm>
        </p:spPr>
        <p:txBody>
          <a:bodyPr>
            <a:normAutofit/>
          </a:bodyPr>
          <a:lstStyle>
            <a:lvl1pPr algn="ctr">
              <a:defRPr sz="2700" b="1"/>
            </a:lvl1pPr>
          </a:lstStyle>
          <a:p>
            <a:r>
              <a:rPr lang="en-US" dirty="0"/>
              <a:t>Click to edit Master title style</a:t>
            </a:r>
          </a:p>
        </p:txBody>
      </p:sp>
      <p:sp>
        <p:nvSpPr>
          <p:cNvPr id="3" name="Content Placeholder 2"/>
          <p:cNvSpPr>
            <a:spLocks noGrp="1"/>
          </p:cNvSpPr>
          <p:nvPr>
            <p:ph idx="1"/>
          </p:nvPr>
        </p:nvSpPr>
        <p:spPr>
          <a:xfrm>
            <a:off x="3575050" y="1607924"/>
            <a:ext cx="5111750" cy="4518239"/>
          </a:xfrm>
        </p:spPr>
        <p:txBody>
          <a:bodyPr>
            <a:normAutofit/>
          </a:bodyPr>
          <a:lstStyle>
            <a:lvl1pPr>
              <a:defRPr sz="2200"/>
            </a:lvl1pPr>
            <a:lvl2pPr>
              <a:defRPr sz="2200"/>
            </a:lvl2pPr>
            <a:lvl3pPr>
              <a:defRPr sz="2200"/>
            </a:lvl3pPr>
            <a:lvl4pPr>
              <a:defRPr sz="2200"/>
            </a:lvl4pPr>
            <a:lvl5pPr>
              <a:defRPr sz="22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7924"/>
            <a:ext cx="3008313" cy="4518239"/>
          </a:xfrm>
        </p:spPr>
        <p:txBody>
          <a:bodyPr>
            <a:normAutofit/>
          </a:bodyPr>
          <a:lstStyle>
            <a:lvl1pPr marL="0" indent="0">
              <a:buNone/>
              <a:defRPr sz="2200" b="0" i="0">
                <a:latin typeface="Helvetica Neue Medium"/>
                <a:cs typeface="Helvetica Neue Medium"/>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337863060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3754" y="327730"/>
            <a:ext cx="7655525" cy="931158"/>
          </a:xfrm>
        </p:spPr>
        <p:txBody>
          <a:bodyPr>
            <a:normAutofit/>
          </a:bodyPr>
          <a:lstStyle>
            <a:lvl1pPr algn="ctr">
              <a:defRPr sz="3200" b="0"/>
            </a:lvl1pPr>
          </a:lstStyle>
          <a:p>
            <a:r>
              <a:rPr lang="en-US" dirty="0"/>
              <a:t>Click to edit Master title style</a:t>
            </a:r>
          </a:p>
        </p:txBody>
      </p:sp>
      <p:sp>
        <p:nvSpPr>
          <p:cNvPr id="3" name="Picture Placeholder 2"/>
          <p:cNvSpPr>
            <a:spLocks noGrp="1"/>
          </p:cNvSpPr>
          <p:nvPr>
            <p:ph type="pic" idx="1"/>
          </p:nvPr>
        </p:nvSpPr>
        <p:spPr>
          <a:xfrm>
            <a:off x="463755" y="1954841"/>
            <a:ext cx="7655525" cy="33175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463755" y="5388741"/>
            <a:ext cx="7655524"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187209110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userDrawn="1">
  <p:cSld name="Custom Title 3">
    <p:spTree>
      <p:nvGrpSpPr>
        <p:cNvPr id="1" name=""/>
        <p:cNvGrpSpPr/>
        <p:nvPr/>
      </p:nvGrpSpPr>
      <p:grpSpPr>
        <a:xfrm>
          <a:off x="0" y="0"/>
          <a:ext cx="0" cy="0"/>
          <a:chOff x="0" y="0"/>
          <a:chExt cx="0" cy="0"/>
        </a:xfrm>
      </p:grpSpPr>
      <p:pic>
        <p:nvPicPr>
          <p:cNvPr id="4" name="Picture 5">
            <a:extLst>
              <a:ext uri="{FF2B5EF4-FFF2-40B4-BE49-F238E27FC236}">
                <a16:creationId xmlns:a16="http://schemas.microsoft.com/office/drawing/2014/main" id="{594416A0-87D1-8C48-9D55-816E6DA5DB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57925"/>
            <a:ext cx="91440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457200" y="510751"/>
            <a:ext cx="8229600" cy="881928"/>
          </a:xfrm>
        </p:spPr>
        <p:txBody>
          <a:bodyPr anchor="t"/>
          <a:lstStyle>
            <a:lvl1pPr algn="ctr">
              <a:defRPr sz="3200"/>
            </a:lvl1pPr>
          </a:lstStyle>
          <a:p>
            <a:r>
              <a:rPr lang="en-US" dirty="0"/>
              <a:t>Click to edit Master title style</a:t>
            </a:r>
          </a:p>
        </p:txBody>
      </p:sp>
      <p:sp>
        <p:nvSpPr>
          <p:cNvPr id="10" name="Content Placeholder 2"/>
          <p:cNvSpPr>
            <a:spLocks noGrp="1"/>
          </p:cNvSpPr>
          <p:nvPr>
            <p:ph sz="half" idx="1"/>
          </p:nvPr>
        </p:nvSpPr>
        <p:spPr>
          <a:xfrm>
            <a:off x="457199" y="1828799"/>
            <a:ext cx="8235315" cy="4211213"/>
          </a:xfrm>
          <a:prstGeom prst="rect">
            <a:avLst/>
          </a:prstGeom>
        </p:spPr>
        <p:txBody>
          <a:bodyPr>
            <a:normAutofit/>
          </a:bodyPr>
          <a:lstStyle>
            <a:lvl1pPr>
              <a:lnSpc>
                <a:spcPct val="90000"/>
              </a:lnSpc>
              <a:defRPr sz="2400"/>
            </a:lvl1pPr>
            <a:lvl2pPr>
              <a:lnSpc>
                <a:spcPct val="90000"/>
              </a:lnSpc>
              <a:defRPr sz="2400"/>
            </a:lvl2pPr>
            <a:lvl3pPr>
              <a:lnSpc>
                <a:spcPct val="90000"/>
              </a:lnSpc>
              <a:defRPr sz="2400"/>
            </a:lvl3pPr>
            <a:lvl4pPr marL="1600200" indent="-228600">
              <a:lnSpc>
                <a:spcPct val="90000"/>
              </a:lnSpc>
              <a:buFont typeface="LucidaGrande" charset="0"/>
              <a:buChar char="–"/>
              <a:defRPr sz="2400"/>
            </a:lvl4pPr>
            <a:lvl5pPr marL="2057400" indent="-228600">
              <a:lnSpc>
                <a:spcPct val="90000"/>
              </a:lnSpc>
              <a:buFont typeface="LucidaGrande" charset="0"/>
              <a:buChar char="⁃"/>
              <a:defRPr sz="2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9781107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cSld name="9_Data Slide (for content heavy tables and charts)">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0FE19F27-54D5-F440-B27E-A81F0A7916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87503"/>
          <a:stretch>
            <a:fillRect/>
          </a:stretch>
        </p:blipFill>
        <p:spPr bwMode="auto">
          <a:xfrm>
            <a:off x="0" y="6688138"/>
            <a:ext cx="914400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a:extLst>
              <a:ext uri="{FF2B5EF4-FFF2-40B4-BE49-F238E27FC236}">
                <a16:creationId xmlns:a16="http://schemas.microsoft.com/office/drawing/2014/main" id="{F699CB6C-B327-4E4A-873E-ADB3D3FB4CB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87503"/>
          <a:stretch>
            <a:fillRect/>
          </a:stretch>
        </p:blipFill>
        <p:spPr bwMode="auto">
          <a:xfrm>
            <a:off x="0" y="6688138"/>
            <a:ext cx="914400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B33DA4D1-2EB5-054A-A969-32B7DF45E867}"/>
              </a:ext>
            </a:extLst>
          </p:cNvPr>
          <p:cNvPicPr>
            <a:picLocks noChangeAspect="1" noChangeArrowheads="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163" y="6022975"/>
            <a:ext cx="890587"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9"/>
            <a:ext cx="8229600" cy="1143000"/>
          </a:xfrm>
          <a:prstGeom prst="rect">
            <a:avLst/>
          </a:prstGeom>
        </p:spPr>
        <p:txBody>
          <a:bodyPr/>
          <a:lstStyle>
            <a:lvl1pPr algn="l">
              <a:lnSpc>
                <a:spcPts val="3000"/>
              </a:lnSpc>
              <a:defRPr sz="2800" b="1" baseline="0">
                <a:solidFill>
                  <a:srgbClr val="00788A"/>
                </a:solidFill>
                <a:effectLst/>
                <a:latin typeface="Calibri" pitchFamily="34" charset="0"/>
              </a:defRPr>
            </a:lvl1pPr>
          </a:lstStyle>
          <a:p>
            <a:r>
              <a:rPr lang="en-US"/>
              <a:t>Click to edit Master title style</a:t>
            </a:r>
            <a:endParaRPr lang="en-US" dirty="0"/>
          </a:p>
        </p:txBody>
      </p:sp>
      <p:sp>
        <p:nvSpPr>
          <p:cNvPr id="6" name="Text Placeholder 7"/>
          <p:cNvSpPr>
            <a:spLocks noGrp="1"/>
          </p:cNvSpPr>
          <p:nvPr>
            <p:ph type="body" sz="quarter" idx="10"/>
          </p:nvPr>
        </p:nvSpPr>
        <p:spPr>
          <a:xfrm>
            <a:off x="457200" y="1545167"/>
            <a:ext cx="8229600" cy="4455584"/>
          </a:xfrm>
        </p:spPr>
        <p:txBody>
          <a:bodyPr/>
          <a:lstStyle>
            <a:lvl1pPr marL="342900" indent="-342900">
              <a:buClr>
                <a:srgbClr val="006A71"/>
              </a:buClr>
              <a:buFont typeface="Wingdings" panose="05000000000000000000" pitchFamily="2" charset="2"/>
              <a:buChar char="§"/>
              <a:defRPr sz="2000">
                <a:solidFill>
                  <a:schemeClr val="accent4">
                    <a:lumMod val="75000"/>
                  </a:schemeClr>
                </a:solidFill>
              </a:defRPr>
            </a:lvl1pPr>
            <a:lvl2pPr>
              <a:buClr>
                <a:srgbClr val="9A4E9E"/>
              </a:buClr>
              <a:defRPr sz="2000">
                <a:solidFill>
                  <a:schemeClr val="accent4">
                    <a:lumMod val="75000"/>
                  </a:schemeClr>
                </a:solidFill>
              </a:defRPr>
            </a:lvl2pPr>
            <a:lvl3pPr>
              <a:buClr>
                <a:srgbClr val="C00000"/>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341527817"/>
      </p:ext>
    </p:extLst>
  </p:cSld>
  <p:clrMapOvr>
    <a:masterClrMapping/>
  </p:clrMapOvr>
  <p:transition>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userDrawn="1">
  <p:cSld name="Text/Bullets/Charts/Pictures">
    <p:spTree>
      <p:nvGrpSpPr>
        <p:cNvPr id="1" name=""/>
        <p:cNvGrpSpPr/>
        <p:nvPr/>
      </p:nvGrpSpPr>
      <p:grpSpPr>
        <a:xfrm>
          <a:off x="0" y="0"/>
          <a:ext cx="0" cy="0"/>
          <a:chOff x="0" y="0"/>
          <a:chExt cx="0" cy="0"/>
        </a:xfrm>
      </p:grpSpPr>
      <p:grpSp>
        <p:nvGrpSpPr>
          <p:cNvPr id="4" name="Group 4">
            <a:extLst>
              <a:ext uri="{FF2B5EF4-FFF2-40B4-BE49-F238E27FC236}">
                <a16:creationId xmlns:a16="http://schemas.microsoft.com/office/drawing/2014/main" id="{AA88F0EF-F0A9-E346-9E06-DEC3FD50E3B5}"/>
              </a:ext>
            </a:extLst>
          </p:cNvPr>
          <p:cNvGrpSpPr>
            <a:grpSpLocks/>
          </p:cNvGrpSpPr>
          <p:nvPr userDrawn="1"/>
        </p:nvGrpSpPr>
        <p:grpSpPr bwMode="auto">
          <a:xfrm>
            <a:off x="0" y="5502275"/>
            <a:ext cx="9144000" cy="1355725"/>
            <a:chOff x="-1" y="5503030"/>
            <a:chExt cx="9144001" cy="1354970"/>
          </a:xfrm>
        </p:grpSpPr>
        <p:sp>
          <p:nvSpPr>
            <p:cNvPr id="6" name="Rectangle 5">
              <a:extLst>
                <a:ext uri="{FF2B5EF4-FFF2-40B4-BE49-F238E27FC236}">
                  <a16:creationId xmlns:a16="http://schemas.microsoft.com/office/drawing/2014/main" id="{67640607-ECC9-9B40-9CEE-366E7B2F9893}"/>
                </a:ext>
              </a:extLst>
            </p:cNvPr>
            <p:cNvSpPr/>
            <p:nvPr userDrawn="1"/>
          </p:nvSpPr>
          <p:spPr>
            <a:xfrm>
              <a:off x="5926138" y="5503030"/>
              <a:ext cx="3217862" cy="135497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ndParaRPr>
            </a:p>
          </p:txBody>
        </p:sp>
        <p:pic>
          <p:nvPicPr>
            <p:cNvPr id="7" name="Picture 6" descr="Staff Bottom Banner_ed.png">
              <a:extLst>
                <a:ext uri="{FF2B5EF4-FFF2-40B4-BE49-F238E27FC236}">
                  <a16:creationId xmlns:a16="http://schemas.microsoft.com/office/drawing/2014/main" id="{BC207620-8381-E14A-B066-7A5237D90E3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6054328"/>
              <a:ext cx="9144001" cy="803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Title 1"/>
          <p:cNvSpPr>
            <a:spLocks noGrp="1"/>
          </p:cNvSpPr>
          <p:nvPr>
            <p:ph type="title"/>
          </p:nvPr>
        </p:nvSpPr>
        <p:spPr>
          <a:xfrm>
            <a:off x="457200" y="271463"/>
            <a:ext cx="8229600" cy="1419225"/>
          </a:xfrm>
          <a:prstGeom prst="rect">
            <a:avLst/>
          </a:prstGeom>
        </p:spPr>
        <p:txBody>
          <a:bodyPr/>
          <a:lstStyle/>
          <a:p>
            <a:r>
              <a:rPr lang="en-US"/>
              <a:t>Click to edit Master title style</a:t>
            </a:r>
          </a:p>
        </p:txBody>
      </p:sp>
      <p:sp>
        <p:nvSpPr>
          <p:cNvPr id="10" name="Content Placeholder 2"/>
          <p:cNvSpPr>
            <a:spLocks noGrp="1"/>
          </p:cNvSpPr>
          <p:nvPr>
            <p:ph sz="half" idx="1"/>
          </p:nvPr>
        </p:nvSpPr>
        <p:spPr>
          <a:xfrm>
            <a:off x="457199" y="2061063"/>
            <a:ext cx="8235315" cy="3978949"/>
          </a:xfrm>
          <a:prstGeom prst="rect">
            <a:avLst/>
          </a:prstGeom>
        </p:spPr>
        <p:txBody>
          <a:bodyPr>
            <a:normAutofit/>
          </a:bodyPr>
          <a:lstStyle>
            <a:lvl1pPr>
              <a:lnSpc>
                <a:spcPct val="90000"/>
              </a:lnSpc>
              <a:defRPr sz="2200"/>
            </a:lvl1pPr>
            <a:lvl2pPr>
              <a:lnSpc>
                <a:spcPct val="90000"/>
              </a:lnSpc>
              <a:defRPr sz="2000"/>
            </a:lvl2pPr>
            <a:lvl3pPr>
              <a:lnSpc>
                <a:spcPct val="90000"/>
              </a:lnSpc>
              <a:defRPr sz="1800"/>
            </a:lvl3pPr>
            <a:lvl4pPr marL="1600200" indent="-228600">
              <a:lnSpc>
                <a:spcPct val="90000"/>
              </a:lnSpc>
              <a:buFont typeface="LucidaGrande" charset="0"/>
              <a:buChar char="–"/>
              <a:defRPr sz="1600"/>
            </a:lvl4pPr>
            <a:lvl5pPr marL="2057400" indent="-228600">
              <a:lnSpc>
                <a:spcPct val="90000"/>
              </a:lnSpc>
              <a:buFont typeface="LucidaGrande" charset="0"/>
              <a:buChar cha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1960880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620457"/>
            <a:ext cx="7772400" cy="638431"/>
          </a:xfrm>
        </p:spPr>
        <p:txBody>
          <a:bodyPr/>
          <a:lstStyle>
            <a:lvl1pPr algn="ctr">
              <a:defRPr/>
            </a:lvl1pPr>
          </a:lstStyle>
          <a:p>
            <a:r>
              <a:rPr lang="en-US" dirty="0"/>
              <a:t>Click to edit Master title style</a:t>
            </a:r>
          </a:p>
        </p:txBody>
      </p:sp>
      <p:sp>
        <p:nvSpPr>
          <p:cNvPr id="3" name="Subtitle 2"/>
          <p:cNvSpPr>
            <a:spLocks noGrp="1"/>
          </p:cNvSpPr>
          <p:nvPr>
            <p:ph type="subTitle" idx="1"/>
          </p:nvPr>
        </p:nvSpPr>
        <p:spPr>
          <a:xfrm>
            <a:off x="457200" y="1587442"/>
            <a:ext cx="7772400" cy="4353664"/>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5757541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620457"/>
            <a:ext cx="7772400" cy="1046703"/>
          </a:xfrm>
        </p:spPr>
        <p:txBody>
          <a:bodyPr/>
          <a:lstStyle/>
          <a:p>
            <a:r>
              <a:rPr lang="en-US" dirty="0"/>
              <a:t>Click to edit Master title style</a:t>
            </a:r>
          </a:p>
        </p:txBody>
      </p:sp>
      <p:sp>
        <p:nvSpPr>
          <p:cNvPr id="3" name="Subtitle 2"/>
          <p:cNvSpPr>
            <a:spLocks noGrp="1"/>
          </p:cNvSpPr>
          <p:nvPr>
            <p:ph type="subTitle" idx="1"/>
          </p:nvPr>
        </p:nvSpPr>
        <p:spPr>
          <a:xfrm>
            <a:off x="457200" y="2083262"/>
            <a:ext cx="7772400" cy="3857843"/>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89871640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3" name="Content Placeholder 2"/>
          <p:cNvSpPr>
            <a:spLocks noGrp="1"/>
          </p:cNvSpPr>
          <p:nvPr>
            <p:ph idx="1"/>
          </p:nvPr>
        </p:nvSpPr>
        <p:spPr>
          <a:xfrm>
            <a:off x="457200" y="1577200"/>
            <a:ext cx="8229600" cy="452328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1946068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3" name="Content Placeholder 2"/>
          <p:cNvSpPr>
            <a:spLocks noGrp="1"/>
          </p:cNvSpPr>
          <p:nvPr>
            <p:ph sz="half" idx="1"/>
          </p:nvPr>
        </p:nvSpPr>
        <p:spPr>
          <a:xfrm>
            <a:off x="457200" y="2078208"/>
            <a:ext cx="4038600" cy="3978949"/>
          </a:xfrm>
        </p:spPr>
        <p:txBody>
          <a:bodyPr>
            <a:normAutofit/>
          </a:bodyPr>
          <a:lstStyle>
            <a:lvl1pPr>
              <a:defRPr sz="22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2078208"/>
            <a:ext cx="4038600" cy="3978949"/>
          </a:xfrm>
        </p:spPr>
        <p:txBody>
          <a:bodyPr>
            <a:normAutofit/>
          </a:bodyPr>
          <a:lstStyle>
            <a:lvl1pPr>
              <a:defRPr sz="22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1641926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5481878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995366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49"/>
            <a:ext cx="7262537" cy="985839"/>
          </a:xfrm>
        </p:spPr>
        <p:txBody>
          <a:bodyPr>
            <a:normAutofit/>
          </a:bodyPr>
          <a:lstStyle>
            <a:lvl1pPr algn="ctr">
              <a:defRPr sz="2700" b="1"/>
            </a:lvl1pPr>
          </a:lstStyle>
          <a:p>
            <a:r>
              <a:rPr lang="en-US" dirty="0"/>
              <a:t>Click to edit Master title style</a:t>
            </a:r>
          </a:p>
        </p:txBody>
      </p:sp>
      <p:sp>
        <p:nvSpPr>
          <p:cNvPr id="3" name="Content Placeholder 2"/>
          <p:cNvSpPr>
            <a:spLocks noGrp="1"/>
          </p:cNvSpPr>
          <p:nvPr>
            <p:ph idx="1"/>
          </p:nvPr>
        </p:nvSpPr>
        <p:spPr>
          <a:xfrm>
            <a:off x="3575050" y="1607924"/>
            <a:ext cx="5111750" cy="4518239"/>
          </a:xfrm>
        </p:spPr>
        <p:txBody>
          <a:bodyPr>
            <a:normAutofit/>
          </a:bodyPr>
          <a:lstStyle>
            <a:lvl1pPr>
              <a:defRPr sz="2200"/>
            </a:lvl1pPr>
            <a:lvl2pPr>
              <a:defRPr sz="2200"/>
            </a:lvl2pPr>
            <a:lvl3pPr>
              <a:defRPr sz="2200"/>
            </a:lvl3pPr>
            <a:lvl4pPr>
              <a:defRPr sz="2200"/>
            </a:lvl4pPr>
            <a:lvl5pPr>
              <a:defRPr sz="22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7924"/>
            <a:ext cx="3008313" cy="4518239"/>
          </a:xfrm>
        </p:spPr>
        <p:txBody>
          <a:bodyPr>
            <a:normAutofit/>
          </a:bodyPr>
          <a:lstStyle>
            <a:lvl1pPr marL="0" indent="0">
              <a:buNone/>
              <a:defRPr sz="2200" b="0" i="0">
                <a:latin typeface="Helvetica Neue Medium"/>
                <a:cs typeface="Helvetica Neue Medium"/>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59923452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3754" y="327730"/>
            <a:ext cx="7655525" cy="931158"/>
          </a:xfrm>
        </p:spPr>
        <p:txBody>
          <a:bodyPr>
            <a:normAutofit/>
          </a:bodyPr>
          <a:lstStyle>
            <a:lvl1pPr algn="ctr">
              <a:defRPr sz="3200" b="0"/>
            </a:lvl1pPr>
          </a:lstStyle>
          <a:p>
            <a:r>
              <a:rPr lang="en-US" dirty="0"/>
              <a:t>Click to edit Master title style</a:t>
            </a:r>
          </a:p>
        </p:txBody>
      </p:sp>
      <p:sp>
        <p:nvSpPr>
          <p:cNvPr id="3" name="Picture Placeholder 2"/>
          <p:cNvSpPr>
            <a:spLocks noGrp="1"/>
          </p:cNvSpPr>
          <p:nvPr>
            <p:ph type="pic" idx="1"/>
          </p:nvPr>
        </p:nvSpPr>
        <p:spPr>
          <a:xfrm>
            <a:off x="463755" y="1954841"/>
            <a:ext cx="7655525" cy="33175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463755" y="5388741"/>
            <a:ext cx="7655524"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188739588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userDrawn="1">
  <p:cSld name="Custom Title 3">
    <p:spTree>
      <p:nvGrpSpPr>
        <p:cNvPr id="1" name=""/>
        <p:cNvGrpSpPr/>
        <p:nvPr/>
      </p:nvGrpSpPr>
      <p:grpSpPr>
        <a:xfrm>
          <a:off x="0" y="0"/>
          <a:ext cx="0" cy="0"/>
          <a:chOff x="0" y="0"/>
          <a:chExt cx="0" cy="0"/>
        </a:xfrm>
      </p:grpSpPr>
      <p:pic>
        <p:nvPicPr>
          <p:cNvPr id="4" name="Picture 5">
            <a:extLst>
              <a:ext uri="{FF2B5EF4-FFF2-40B4-BE49-F238E27FC236}">
                <a16:creationId xmlns:a16="http://schemas.microsoft.com/office/drawing/2014/main" id="{BFC64C71-5574-E141-8EA2-5409AD1228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57925"/>
            <a:ext cx="91440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457200" y="510751"/>
            <a:ext cx="8229600" cy="881928"/>
          </a:xfrm>
        </p:spPr>
        <p:txBody>
          <a:bodyPr anchor="t"/>
          <a:lstStyle>
            <a:lvl1pPr algn="ctr">
              <a:defRPr sz="3200"/>
            </a:lvl1pPr>
          </a:lstStyle>
          <a:p>
            <a:r>
              <a:rPr lang="en-US" dirty="0"/>
              <a:t>Click to edit Master title style</a:t>
            </a:r>
          </a:p>
        </p:txBody>
      </p:sp>
      <p:sp>
        <p:nvSpPr>
          <p:cNvPr id="10" name="Content Placeholder 2"/>
          <p:cNvSpPr>
            <a:spLocks noGrp="1"/>
          </p:cNvSpPr>
          <p:nvPr>
            <p:ph sz="half" idx="1"/>
          </p:nvPr>
        </p:nvSpPr>
        <p:spPr>
          <a:xfrm>
            <a:off x="457199" y="1828799"/>
            <a:ext cx="8235315" cy="4211213"/>
          </a:xfrm>
          <a:prstGeom prst="rect">
            <a:avLst/>
          </a:prstGeom>
        </p:spPr>
        <p:txBody>
          <a:bodyPr>
            <a:normAutofit/>
          </a:bodyPr>
          <a:lstStyle>
            <a:lvl1pPr>
              <a:lnSpc>
                <a:spcPct val="90000"/>
              </a:lnSpc>
              <a:defRPr sz="2400"/>
            </a:lvl1pPr>
            <a:lvl2pPr>
              <a:lnSpc>
                <a:spcPct val="90000"/>
              </a:lnSpc>
              <a:defRPr sz="2400"/>
            </a:lvl2pPr>
            <a:lvl3pPr>
              <a:lnSpc>
                <a:spcPct val="90000"/>
              </a:lnSpc>
              <a:defRPr sz="2400"/>
            </a:lvl3pPr>
            <a:lvl4pPr marL="1600200" indent="-228600">
              <a:lnSpc>
                <a:spcPct val="90000"/>
              </a:lnSpc>
              <a:buFont typeface="LucidaGrande" charset="0"/>
              <a:buChar char="–"/>
              <a:defRPr sz="2400"/>
            </a:lvl4pPr>
            <a:lvl5pPr marL="2057400" indent="-228600">
              <a:lnSpc>
                <a:spcPct val="90000"/>
              </a:lnSpc>
              <a:buFont typeface="LucidaGrande" charset="0"/>
              <a:buChar char="⁃"/>
              <a:defRPr sz="2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5025004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219200" y="0"/>
            <a:ext cx="7772400" cy="1371600"/>
          </a:xfrm>
        </p:spPr>
        <p:txBody>
          <a:bodyPr/>
          <a:lstStyle/>
          <a:p>
            <a:r>
              <a:rPr lang="en-US"/>
              <a:t>Click to edit Master title style</a:t>
            </a:r>
          </a:p>
        </p:txBody>
      </p:sp>
      <p:sp>
        <p:nvSpPr>
          <p:cNvPr id="3" name="Chart Placeholder 2"/>
          <p:cNvSpPr>
            <a:spLocks noGrp="1"/>
          </p:cNvSpPr>
          <p:nvPr>
            <p:ph type="chart" idx="1"/>
          </p:nvPr>
        </p:nvSpPr>
        <p:spPr>
          <a:xfrm>
            <a:off x="1219200" y="1676400"/>
            <a:ext cx="7239000" cy="4572000"/>
          </a:xfrm>
        </p:spPr>
        <p:txBody>
          <a:bodyPr/>
          <a:lstStyle/>
          <a:p>
            <a:pPr lvl="0"/>
            <a:endParaRPr lang="en-US" noProof="0"/>
          </a:p>
        </p:txBody>
      </p:sp>
    </p:spTree>
    <p:extLst>
      <p:ext uri="{BB962C8B-B14F-4D97-AF65-F5344CB8AC3E}">
        <p14:creationId xmlns:p14="http://schemas.microsoft.com/office/powerpoint/2010/main" val="426857501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grpSp>
        <p:nvGrpSpPr>
          <p:cNvPr id="4" name="Group 7">
            <a:extLst>
              <a:ext uri="{FF2B5EF4-FFF2-40B4-BE49-F238E27FC236}">
                <a16:creationId xmlns:a16="http://schemas.microsoft.com/office/drawing/2014/main" id="{3BCE7265-A548-0044-99D8-F185240B12A1}"/>
              </a:ext>
            </a:extLst>
          </p:cNvPr>
          <p:cNvGrpSpPr>
            <a:grpSpLocks/>
          </p:cNvGrpSpPr>
          <p:nvPr userDrawn="1"/>
        </p:nvGrpSpPr>
        <p:grpSpPr bwMode="auto">
          <a:xfrm>
            <a:off x="0" y="6257925"/>
            <a:ext cx="9144000" cy="600075"/>
            <a:chOff x="0" y="4693444"/>
            <a:chExt cx="9144000" cy="450056"/>
          </a:xfrm>
        </p:grpSpPr>
        <p:pic>
          <p:nvPicPr>
            <p:cNvPr id="5" name="Picture 5" descr="test.png">
              <a:extLst>
                <a:ext uri="{FF2B5EF4-FFF2-40B4-BE49-F238E27FC236}">
                  <a16:creationId xmlns:a16="http://schemas.microsoft.com/office/drawing/2014/main" id="{E878EDC5-0F7B-B848-88B2-EDC4DC9A8F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693444"/>
              <a:ext cx="9144000" cy="450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9">
              <a:extLst>
                <a:ext uri="{FF2B5EF4-FFF2-40B4-BE49-F238E27FC236}">
                  <a16:creationId xmlns:a16="http://schemas.microsoft.com/office/drawing/2014/main" id="{CC84E818-3C3D-114F-AF1A-F96FDF54EB60}"/>
                </a:ext>
              </a:extLst>
            </p:cNvPr>
            <p:cNvGrpSpPr>
              <a:grpSpLocks/>
            </p:cNvGrpSpPr>
            <p:nvPr userDrawn="1"/>
          </p:nvGrpSpPr>
          <p:grpSpPr bwMode="auto">
            <a:xfrm>
              <a:off x="82550" y="4693444"/>
              <a:ext cx="2052574" cy="450056"/>
              <a:chOff x="82550" y="4693444"/>
              <a:chExt cx="2052574" cy="450056"/>
            </a:xfrm>
          </p:grpSpPr>
          <p:pic>
            <p:nvPicPr>
              <p:cNvPr id="9" name="Picture 10" descr="test.png">
                <a:extLst>
                  <a:ext uri="{FF2B5EF4-FFF2-40B4-BE49-F238E27FC236}">
                    <a16:creationId xmlns:a16="http://schemas.microsoft.com/office/drawing/2014/main" id="{E0DD4FE7-74F3-A440-9073-79722B2A397C}"/>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2550" y="4693444"/>
                <a:ext cx="2052574" cy="450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1">
                <a:extLst>
                  <a:ext uri="{FF2B5EF4-FFF2-40B4-BE49-F238E27FC236}">
                    <a16:creationId xmlns:a16="http://schemas.microsoft.com/office/drawing/2014/main" id="{1F6DC77E-F19B-1C47-A49C-02736FC4D2BB}"/>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82575" y="4746624"/>
                <a:ext cx="339281" cy="339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2">
                <a:extLst>
                  <a:ext uri="{FF2B5EF4-FFF2-40B4-BE49-F238E27FC236}">
                    <a16:creationId xmlns:a16="http://schemas.microsoft.com/office/drawing/2014/main" id="{AB7674E6-1FDD-5447-AB81-577E750B1A36}"/>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71080" y="4808584"/>
                <a:ext cx="977287" cy="223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6" name="Title 1"/>
          <p:cNvSpPr>
            <a:spLocks noGrp="1"/>
          </p:cNvSpPr>
          <p:nvPr>
            <p:ph type="title"/>
          </p:nvPr>
        </p:nvSpPr>
        <p:spPr>
          <a:xfrm>
            <a:off x="457200" y="271465"/>
            <a:ext cx="8229600" cy="1419225"/>
          </a:xfrm>
        </p:spPr>
        <p:txBody>
          <a:bodyPr/>
          <a:lstStyle>
            <a:lvl1pPr algn="ctr">
              <a:defRPr/>
            </a:lvl1pPr>
          </a:lstStyle>
          <a:p>
            <a:r>
              <a:rPr lang="en-US"/>
              <a:t>Click to edit Master title style</a:t>
            </a:r>
          </a:p>
        </p:txBody>
      </p:sp>
      <p:sp>
        <p:nvSpPr>
          <p:cNvPr id="8" name="Subtitle 2"/>
          <p:cNvSpPr>
            <a:spLocks noGrp="1"/>
          </p:cNvSpPr>
          <p:nvPr>
            <p:ph type="subTitle" idx="1"/>
          </p:nvPr>
        </p:nvSpPr>
        <p:spPr>
          <a:xfrm>
            <a:off x="457200" y="2058879"/>
            <a:ext cx="7772400" cy="3857843"/>
          </a:xfrm>
          <a:prstGeom prst="rect">
            <a:avLst/>
          </a:prstGeom>
        </p:spPr>
        <p:txBody>
          <a:bodyPr/>
          <a:lstStyle>
            <a:lvl1pPr marL="0" indent="0" algn="l">
              <a:buNone/>
              <a:defRPr sz="1650" b="0" i="0">
                <a:solidFill>
                  <a:schemeClr val="tx1"/>
                </a:solidFill>
                <a:latin typeface="HelveticaNeueLT Std Med" charset="0"/>
                <a:ea typeface="HelveticaNeueLT Std Med" charset="0"/>
                <a:cs typeface="HelveticaNeueLT Std Med" charset="0"/>
              </a:defRPr>
            </a:lvl1pPr>
            <a:lvl2pPr marL="600075" indent="-257175" algn="l">
              <a:buFont typeface="Arial"/>
              <a:buChar char="•"/>
              <a:defRPr>
                <a:solidFill>
                  <a:schemeClr val="tx1"/>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val="182277899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620457"/>
            <a:ext cx="7772400" cy="638431"/>
          </a:xfrm>
        </p:spPr>
        <p:txBody>
          <a:bodyPr/>
          <a:lstStyle>
            <a:lvl1pPr algn="ctr">
              <a:defRPr/>
            </a:lvl1pPr>
          </a:lstStyle>
          <a:p>
            <a:r>
              <a:rPr lang="en-US" dirty="0"/>
              <a:t>Click to edit Master title style</a:t>
            </a:r>
          </a:p>
        </p:txBody>
      </p:sp>
      <p:sp>
        <p:nvSpPr>
          <p:cNvPr id="3" name="Subtitle 2"/>
          <p:cNvSpPr>
            <a:spLocks noGrp="1"/>
          </p:cNvSpPr>
          <p:nvPr>
            <p:ph type="subTitle" idx="1"/>
          </p:nvPr>
        </p:nvSpPr>
        <p:spPr>
          <a:xfrm>
            <a:off x="457200" y="1587442"/>
            <a:ext cx="7772400" cy="4353664"/>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9452139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grpSp>
        <p:nvGrpSpPr>
          <p:cNvPr id="4" name="Group 3"/>
          <p:cNvGrpSpPr/>
          <p:nvPr userDrawn="1"/>
        </p:nvGrpSpPr>
        <p:grpSpPr>
          <a:xfrm>
            <a:off x="-1" y="5503030"/>
            <a:ext cx="9144001" cy="1354970"/>
            <a:chOff x="-1" y="5503030"/>
            <a:chExt cx="9144001" cy="1354970"/>
          </a:xfrm>
        </p:grpSpPr>
        <p:sp>
          <p:nvSpPr>
            <p:cNvPr id="5" name="Rectangle 4"/>
            <p:cNvSpPr/>
            <p:nvPr userDrawn="1"/>
          </p:nvSpPr>
          <p:spPr>
            <a:xfrm>
              <a:off x="5926544" y="5503030"/>
              <a:ext cx="3217456" cy="135497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Staff Bottom Banner_ed.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6054328"/>
              <a:ext cx="9144001" cy="803672"/>
            </a:xfrm>
            <a:prstGeom prst="rect">
              <a:avLst/>
            </a:prstGeom>
          </p:spPr>
        </p:pic>
      </p:grpSp>
    </p:spTree>
    <p:extLst>
      <p:ext uri="{BB962C8B-B14F-4D97-AF65-F5344CB8AC3E}">
        <p14:creationId xmlns:p14="http://schemas.microsoft.com/office/powerpoint/2010/main" val="78897902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3" name="Content Placeholder 2"/>
          <p:cNvSpPr>
            <a:spLocks noGrp="1"/>
          </p:cNvSpPr>
          <p:nvPr>
            <p:ph idx="1"/>
          </p:nvPr>
        </p:nvSpPr>
        <p:spPr>
          <a:xfrm>
            <a:off x="457200" y="1577200"/>
            <a:ext cx="8229600" cy="452328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4445950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3" name="Content Placeholder 2"/>
          <p:cNvSpPr>
            <a:spLocks noGrp="1"/>
          </p:cNvSpPr>
          <p:nvPr>
            <p:ph sz="half" idx="1"/>
          </p:nvPr>
        </p:nvSpPr>
        <p:spPr>
          <a:xfrm>
            <a:off x="457200" y="2078208"/>
            <a:ext cx="4038600" cy="3978949"/>
          </a:xfrm>
        </p:spPr>
        <p:txBody>
          <a:bodyPr>
            <a:normAutofit/>
          </a:bodyPr>
          <a:lstStyle>
            <a:lvl1pPr>
              <a:defRPr sz="22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2078208"/>
            <a:ext cx="4038600" cy="3978949"/>
          </a:xfrm>
        </p:spPr>
        <p:txBody>
          <a:bodyPr>
            <a:normAutofit/>
          </a:bodyPr>
          <a:lstStyle>
            <a:lvl1pPr>
              <a:defRPr sz="22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8144904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2898699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003292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49"/>
            <a:ext cx="7262537" cy="985839"/>
          </a:xfrm>
        </p:spPr>
        <p:txBody>
          <a:bodyPr>
            <a:normAutofit/>
          </a:bodyPr>
          <a:lstStyle>
            <a:lvl1pPr algn="ctr">
              <a:defRPr sz="2700" b="1"/>
            </a:lvl1pPr>
          </a:lstStyle>
          <a:p>
            <a:r>
              <a:rPr lang="en-US" dirty="0"/>
              <a:t>Click to edit Master title style</a:t>
            </a:r>
          </a:p>
        </p:txBody>
      </p:sp>
      <p:sp>
        <p:nvSpPr>
          <p:cNvPr id="3" name="Content Placeholder 2"/>
          <p:cNvSpPr>
            <a:spLocks noGrp="1"/>
          </p:cNvSpPr>
          <p:nvPr>
            <p:ph idx="1"/>
          </p:nvPr>
        </p:nvSpPr>
        <p:spPr>
          <a:xfrm>
            <a:off x="3575050" y="1607924"/>
            <a:ext cx="5111750" cy="4518239"/>
          </a:xfrm>
        </p:spPr>
        <p:txBody>
          <a:bodyPr>
            <a:normAutofit/>
          </a:bodyPr>
          <a:lstStyle>
            <a:lvl1pPr>
              <a:defRPr sz="2200"/>
            </a:lvl1pPr>
            <a:lvl2pPr>
              <a:defRPr sz="2200"/>
            </a:lvl2pPr>
            <a:lvl3pPr>
              <a:defRPr sz="2200"/>
            </a:lvl3pPr>
            <a:lvl4pPr>
              <a:defRPr sz="2200"/>
            </a:lvl4pPr>
            <a:lvl5pPr>
              <a:defRPr sz="22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7924"/>
            <a:ext cx="3008313" cy="4518239"/>
          </a:xfrm>
        </p:spPr>
        <p:txBody>
          <a:bodyPr>
            <a:normAutofit/>
          </a:bodyPr>
          <a:lstStyle>
            <a:lvl1pPr marL="0" indent="0">
              <a:buNone/>
              <a:defRPr sz="2200" b="0" i="0">
                <a:latin typeface="Helvetica Neue Medium"/>
                <a:cs typeface="Helvetica Neue Medium"/>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185751929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3754" y="327730"/>
            <a:ext cx="7655525" cy="931158"/>
          </a:xfrm>
        </p:spPr>
        <p:txBody>
          <a:bodyPr>
            <a:normAutofit/>
          </a:bodyPr>
          <a:lstStyle>
            <a:lvl1pPr algn="ctr">
              <a:defRPr sz="3200" b="0"/>
            </a:lvl1pPr>
          </a:lstStyle>
          <a:p>
            <a:r>
              <a:rPr lang="en-US" dirty="0"/>
              <a:t>Click to edit Master title style</a:t>
            </a:r>
          </a:p>
        </p:txBody>
      </p:sp>
      <p:sp>
        <p:nvSpPr>
          <p:cNvPr id="3" name="Picture Placeholder 2"/>
          <p:cNvSpPr>
            <a:spLocks noGrp="1"/>
          </p:cNvSpPr>
          <p:nvPr>
            <p:ph type="pic" idx="1"/>
          </p:nvPr>
        </p:nvSpPr>
        <p:spPr>
          <a:xfrm>
            <a:off x="463755" y="1954841"/>
            <a:ext cx="7655525" cy="33175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463755" y="5388741"/>
            <a:ext cx="7655524"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150704027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userDrawn="1">
  <p:cSld name="Custom Title 3">
    <p:spTree>
      <p:nvGrpSpPr>
        <p:cNvPr id="1" name=""/>
        <p:cNvGrpSpPr/>
        <p:nvPr/>
      </p:nvGrpSpPr>
      <p:grpSpPr>
        <a:xfrm>
          <a:off x="0" y="0"/>
          <a:ext cx="0" cy="0"/>
          <a:chOff x="0" y="0"/>
          <a:chExt cx="0" cy="0"/>
        </a:xfrm>
      </p:grpSpPr>
      <p:pic>
        <p:nvPicPr>
          <p:cNvPr id="4" name="Picture 5">
            <a:extLst>
              <a:ext uri="{FF2B5EF4-FFF2-40B4-BE49-F238E27FC236}">
                <a16:creationId xmlns:a16="http://schemas.microsoft.com/office/drawing/2014/main" id="{D540521D-37AE-C042-9AAB-7DB36B08F119}"/>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6257925"/>
            <a:ext cx="91440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457200" y="510751"/>
            <a:ext cx="8229600" cy="881928"/>
          </a:xfrm>
        </p:spPr>
        <p:txBody>
          <a:bodyPr anchor="t"/>
          <a:lstStyle>
            <a:lvl1pPr algn="ctr">
              <a:defRPr sz="3200"/>
            </a:lvl1pPr>
          </a:lstStyle>
          <a:p>
            <a:r>
              <a:rPr lang="en-US" dirty="0"/>
              <a:t>Click to edit Master title style</a:t>
            </a:r>
          </a:p>
        </p:txBody>
      </p:sp>
      <p:sp>
        <p:nvSpPr>
          <p:cNvPr id="10" name="Content Placeholder 2"/>
          <p:cNvSpPr>
            <a:spLocks noGrp="1"/>
          </p:cNvSpPr>
          <p:nvPr>
            <p:ph sz="half" idx="1"/>
          </p:nvPr>
        </p:nvSpPr>
        <p:spPr>
          <a:xfrm>
            <a:off x="457199" y="1828799"/>
            <a:ext cx="8235315" cy="4211213"/>
          </a:xfrm>
          <a:prstGeom prst="rect">
            <a:avLst/>
          </a:prstGeom>
        </p:spPr>
        <p:txBody>
          <a:bodyPr>
            <a:normAutofit/>
          </a:bodyPr>
          <a:lstStyle>
            <a:lvl1pPr>
              <a:lnSpc>
                <a:spcPct val="90000"/>
              </a:lnSpc>
              <a:defRPr sz="2400"/>
            </a:lvl1pPr>
            <a:lvl2pPr>
              <a:lnSpc>
                <a:spcPct val="90000"/>
              </a:lnSpc>
              <a:defRPr sz="2400"/>
            </a:lvl2pPr>
            <a:lvl3pPr>
              <a:lnSpc>
                <a:spcPct val="90000"/>
              </a:lnSpc>
              <a:defRPr sz="2400"/>
            </a:lvl3pPr>
            <a:lvl4pPr marL="1600200" indent="-228600">
              <a:lnSpc>
                <a:spcPct val="90000"/>
              </a:lnSpc>
              <a:buFont typeface="LucidaGrande" charset="0"/>
              <a:buChar char="–"/>
              <a:defRPr sz="2400"/>
            </a:lvl4pPr>
            <a:lvl5pPr marL="2057400" indent="-228600">
              <a:lnSpc>
                <a:spcPct val="90000"/>
              </a:lnSpc>
              <a:buFont typeface="LucidaGrande" charset="0"/>
              <a:buChar char="⁃"/>
              <a:defRPr sz="2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1260133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grpSp>
        <p:nvGrpSpPr>
          <p:cNvPr id="4" name="Group 7">
            <a:extLst>
              <a:ext uri="{FF2B5EF4-FFF2-40B4-BE49-F238E27FC236}">
                <a16:creationId xmlns:a16="http://schemas.microsoft.com/office/drawing/2014/main" id="{125429C8-FF61-1641-B71E-0BC3FA2B8F07}"/>
              </a:ext>
            </a:extLst>
          </p:cNvPr>
          <p:cNvGrpSpPr>
            <a:grpSpLocks/>
          </p:cNvGrpSpPr>
          <p:nvPr userDrawn="1"/>
        </p:nvGrpSpPr>
        <p:grpSpPr bwMode="auto">
          <a:xfrm>
            <a:off x="0" y="6257925"/>
            <a:ext cx="9144000" cy="600075"/>
            <a:chOff x="0" y="4693444"/>
            <a:chExt cx="9144000" cy="450056"/>
          </a:xfrm>
        </p:grpSpPr>
        <p:pic>
          <p:nvPicPr>
            <p:cNvPr id="5" name="Picture 5" descr="test.png">
              <a:extLst>
                <a:ext uri="{FF2B5EF4-FFF2-40B4-BE49-F238E27FC236}">
                  <a16:creationId xmlns:a16="http://schemas.microsoft.com/office/drawing/2014/main" id="{4360661A-9702-9342-AB4A-145B41C2F4F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4693444"/>
              <a:ext cx="9144000" cy="450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9">
              <a:extLst>
                <a:ext uri="{FF2B5EF4-FFF2-40B4-BE49-F238E27FC236}">
                  <a16:creationId xmlns:a16="http://schemas.microsoft.com/office/drawing/2014/main" id="{EF00C3A6-540E-9F4F-93DC-9796EADCA804}"/>
                </a:ext>
              </a:extLst>
            </p:cNvPr>
            <p:cNvGrpSpPr>
              <a:grpSpLocks/>
            </p:cNvGrpSpPr>
            <p:nvPr userDrawn="1"/>
          </p:nvGrpSpPr>
          <p:grpSpPr bwMode="auto">
            <a:xfrm>
              <a:off x="82550" y="4693444"/>
              <a:ext cx="2052574" cy="450056"/>
              <a:chOff x="82550" y="4693444"/>
              <a:chExt cx="2052574" cy="450056"/>
            </a:xfrm>
          </p:grpSpPr>
          <p:pic>
            <p:nvPicPr>
              <p:cNvPr id="9" name="Picture 10" descr="test.png">
                <a:extLst>
                  <a:ext uri="{FF2B5EF4-FFF2-40B4-BE49-F238E27FC236}">
                    <a16:creationId xmlns:a16="http://schemas.microsoft.com/office/drawing/2014/main" id="{D4E59CAE-1E5A-5646-BCD7-335BDF9A1A2B}"/>
                  </a:ext>
                </a:extLst>
              </p:cNvPr>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82550" y="4693444"/>
                <a:ext cx="2052574" cy="450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1">
                <a:extLst>
                  <a:ext uri="{FF2B5EF4-FFF2-40B4-BE49-F238E27FC236}">
                    <a16:creationId xmlns:a16="http://schemas.microsoft.com/office/drawing/2014/main" id="{2F62516C-B29C-ED48-A63F-27B3F8C85740}"/>
                  </a:ext>
                </a:extLst>
              </p:cNvPr>
              <p:cNvPicPr>
                <a:picLocks noChangeAspect="1" noChangeArrowheads="1"/>
              </p:cNvPicPr>
              <p:nvPr userDrawn="1"/>
            </p:nvPicPr>
            <p:blipFill>
              <a:blip r:embed="rId4">
                <a:extLst>
                  <a:ext uri="{28A0092B-C50C-407E-A947-70E740481C1C}">
                    <a14:useLocalDpi xmlns:a14="http://schemas.microsoft.com/office/drawing/2010/main"/>
                  </a:ext>
                </a:extLst>
              </a:blip>
              <a:srcRect/>
              <a:stretch>
                <a:fillRect/>
              </a:stretch>
            </p:blipFill>
            <p:spPr bwMode="auto">
              <a:xfrm>
                <a:off x="282575" y="4746624"/>
                <a:ext cx="339281" cy="339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2">
                <a:extLst>
                  <a:ext uri="{FF2B5EF4-FFF2-40B4-BE49-F238E27FC236}">
                    <a16:creationId xmlns:a16="http://schemas.microsoft.com/office/drawing/2014/main" id="{E78AA424-8AC9-9E43-900B-145E8BE0A453}"/>
                  </a:ext>
                </a:extLst>
              </p:cNvPr>
              <p:cNvPicPr>
                <a:picLocks noChangeAspect="1" noChangeArrowheads="1"/>
              </p:cNvPicPr>
              <p:nvPr userDrawn="1"/>
            </p:nvPicPr>
            <p:blipFill>
              <a:blip r:embed="rId5">
                <a:extLst>
                  <a:ext uri="{28A0092B-C50C-407E-A947-70E740481C1C}">
                    <a14:useLocalDpi xmlns:a14="http://schemas.microsoft.com/office/drawing/2010/main"/>
                  </a:ext>
                </a:extLst>
              </a:blip>
              <a:srcRect/>
              <a:stretch>
                <a:fillRect/>
              </a:stretch>
            </p:blipFill>
            <p:spPr bwMode="auto">
              <a:xfrm>
                <a:off x="771080" y="4808584"/>
                <a:ext cx="977287" cy="223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6" name="Title 1"/>
          <p:cNvSpPr>
            <a:spLocks noGrp="1"/>
          </p:cNvSpPr>
          <p:nvPr>
            <p:ph type="title"/>
          </p:nvPr>
        </p:nvSpPr>
        <p:spPr>
          <a:xfrm>
            <a:off x="457200" y="271465"/>
            <a:ext cx="8229600" cy="1419225"/>
          </a:xfrm>
        </p:spPr>
        <p:txBody>
          <a:bodyPr/>
          <a:lstStyle>
            <a:lvl1pPr algn="ctr">
              <a:defRPr/>
            </a:lvl1pPr>
          </a:lstStyle>
          <a:p>
            <a:r>
              <a:rPr lang="en-US"/>
              <a:t>Click to edit Master title style</a:t>
            </a:r>
          </a:p>
        </p:txBody>
      </p:sp>
      <p:sp>
        <p:nvSpPr>
          <p:cNvPr id="8" name="Subtitle 2"/>
          <p:cNvSpPr>
            <a:spLocks noGrp="1"/>
          </p:cNvSpPr>
          <p:nvPr>
            <p:ph type="subTitle" idx="1"/>
          </p:nvPr>
        </p:nvSpPr>
        <p:spPr>
          <a:xfrm>
            <a:off x="457200" y="2058879"/>
            <a:ext cx="7772400" cy="3857843"/>
          </a:xfrm>
          <a:prstGeom prst="rect">
            <a:avLst/>
          </a:prstGeom>
        </p:spPr>
        <p:txBody>
          <a:bodyPr/>
          <a:lstStyle>
            <a:lvl1pPr marL="0" indent="0" algn="l">
              <a:buNone/>
              <a:defRPr sz="1650" b="0" i="0">
                <a:solidFill>
                  <a:schemeClr val="tx1"/>
                </a:solidFill>
                <a:latin typeface="HelveticaNeueLT Std Med" charset="0"/>
                <a:ea typeface="HelveticaNeueLT Std Med" charset="0"/>
                <a:cs typeface="HelveticaNeueLT Std Med" charset="0"/>
              </a:defRPr>
            </a:lvl1pPr>
            <a:lvl2pPr marL="600075" indent="-257175" algn="l">
              <a:buFont typeface="Arial"/>
              <a:buChar char="•"/>
              <a:defRPr>
                <a:solidFill>
                  <a:schemeClr val="tx1"/>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val="159197267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7" name="Picture 3">
            <a:extLst>
              <a:ext uri="{FF2B5EF4-FFF2-40B4-BE49-F238E27FC236}">
                <a16:creationId xmlns:a16="http://schemas.microsoft.com/office/drawing/2014/main" id="{7DE83316-EF74-3C4B-8CEB-0853CC192BA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 name="Text Placeholder 2"/>
          <p:cNvSpPr>
            <a:spLocks noGrp="1"/>
          </p:cNvSpPr>
          <p:nvPr>
            <p:ph idx="10"/>
          </p:nvPr>
        </p:nvSpPr>
        <p:spPr>
          <a:xfrm>
            <a:off x="2886870" y="2148158"/>
            <a:ext cx="6116020" cy="377872"/>
          </a:xfrm>
          <a:prstGeom prst="rect">
            <a:avLst/>
          </a:prstGeom>
        </p:spPr>
        <p:txBody>
          <a:bodyPr rtlCol="0">
            <a:normAutofit/>
          </a:bodyPr>
          <a:lstStyle>
            <a:lvl1pPr>
              <a:defRPr sz="1500">
                <a:latin typeface="Arial" charset="0"/>
                <a:ea typeface="Arial" charset="0"/>
                <a:cs typeface="Arial" charset="0"/>
              </a:defRPr>
            </a:lvl1pPr>
          </a:lstStyle>
          <a:p>
            <a:pPr lvl="0"/>
            <a:r>
              <a:rPr lang="en-US"/>
              <a:t>Click to edit Master text styles</a:t>
            </a:r>
          </a:p>
        </p:txBody>
      </p:sp>
      <p:sp>
        <p:nvSpPr>
          <p:cNvPr id="5" name="Text Placeholder 3"/>
          <p:cNvSpPr>
            <a:spLocks noGrp="1"/>
          </p:cNvSpPr>
          <p:nvPr>
            <p:ph type="body" sz="quarter" idx="11"/>
          </p:nvPr>
        </p:nvSpPr>
        <p:spPr>
          <a:xfrm>
            <a:off x="2892069" y="2606360"/>
            <a:ext cx="6125885" cy="508001"/>
          </a:xfrm>
        </p:spPr>
        <p:txBody>
          <a:bodyPr>
            <a:normAutofit/>
          </a:bodyPr>
          <a:lstStyle>
            <a:lvl1pPr>
              <a:defRPr sz="1200"/>
            </a:lvl1pPr>
          </a:lstStyle>
          <a:p>
            <a:pPr lvl="0"/>
            <a:r>
              <a:rPr lang="en-US"/>
              <a:t>Click to edit Master text styles</a:t>
            </a:r>
          </a:p>
        </p:txBody>
      </p:sp>
      <p:sp>
        <p:nvSpPr>
          <p:cNvPr id="6" name="Title 1"/>
          <p:cNvSpPr>
            <a:spLocks noGrp="1"/>
          </p:cNvSpPr>
          <p:nvPr>
            <p:ph type="title"/>
          </p:nvPr>
        </p:nvSpPr>
        <p:spPr>
          <a:xfrm>
            <a:off x="2886077" y="260350"/>
            <a:ext cx="6116638" cy="1619250"/>
          </a:xfrm>
        </p:spPr>
        <p:txBody>
          <a:bodyPr/>
          <a:lstStyle/>
          <a:p>
            <a:r>
              <a:rPr lang="en-US"/>
              <a:t>Click to edit Master title style</a:t>
            </a:r>
            <a:endParaRPr lang="en-US" dirty="0"/>
          </a:p>
        </p:txBody>
      </p:sp>
    </p:spTree>
    <p:extLst>
      <p:ext uri="{BB962C8B-B14F-4D97-AF65-F5344CB8AC3E}">
        <p14:creationId xmlns:p14="http://schemas.microsoft.com/office/powerpoint/2010/main" val="322068073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Custom Title 3">
    <p:spTree>
      <p:nvGrpSpPr>
        <p:cNvPr id="1" name=""/>
        <p:cNvGrpSpPr/>
        <p:nvPr/>
      </p:nvGrpSpPr>
      <p:grpSpPr>
        <a:xfrm>
          <a:off x="0" y="0"/>
          <a:ext cx="0" cy="0"/>
          <a:chOff x="0" y="0"/>
          <a:chExt cx="0" cy="0"/>
        </a:xfrm>
      </p:grpSpPr>
      <p:pic>
        <p:nvPicPr>
          <p:cNvPr id="4" name="Picture 5" descr="test.png">
            <a:extLst>
              <a:ext uri="{FF2B5EF4-FFF2-40B4-BE49-F238E27FC236}">
                <a16:creationId xmlns:a16="http://schemas.microsoft.com/office/drawing/2014/main" id="{A2DFE64B-DDC4-6449-A11B-E46C941B7F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57925"/>
            <a:ext cx="91440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457200" y="271465"/>
            <a:ext cx="8229600" cy="1419225"/>
          </a:xfrm>
        </p:spPr>
        <p:txBody>
          <a:bodyPr/>
          <a:lstStyle/>
          <a:p>
            <a:r>
              <a:rPr lang="en-US"/>
              <a:t>Click to edit Master title style</a:t>
            </a:r>
          </a:p>
        </p:txBody>
      </p:sp>
      <p:sp>
        <p:nvSpPr>
          <p:cNvPr id="10" name="Content Placeholder 2"/>
          <p:cNvSpPr>
            <a:spLocks noGrp="1"/>
          </p:cNvSpPr>
          <p:nvPr>
            <p:ph sz="half" idx="1"/>
          </p:nvPr>
        </p:nvSpPr>
        <p:spPr>
          <a:xfrm>
            <a:off x="457199" y="2061065"/>
            <a:ext cx="8235315" cy="3978949"/>
          </a:xfrm>
          <a:prstGeom prst="rect">
            <a:avLst/>
          </a:prstGeom>
        </p:spPr>
        <p:txBody>
          <a:bodyPr>
            <a:normAutofit/>
          </a:bodyPr>
          <a:lstStyle>
            <a:lvl1pPr>
              <a:lnSpc>
                <a:spcPct val="90000"/>
              </a:lnSpc>
              <a:defRPr sz="1650"/>
            </a:lvl1pPr>
            <a:lvl2pPr>
              <a:lnSpc>
                <a:spcPct val="90000"/>
              </a:lnSpc>
              <a:defRPr sz="1500"/>
            </a:lvl2pPr>
            <a:lvl3pPr>
              <a:lnSpc>
                <a:spcPct val="90000"/>
              </a:lnSpc>
              <a:defRPr sz="1350"/>
            </a:lvl3pPr>
            <a:lvl4pPr marL="1200150" indent="-171450">
              <a:lnSpc>
                <a:spcPct val="90000"/>
              </a:lnSpc>
              <a:buFont typeface="LucidaGrande" charset="0"/>
              <a:buChar char="–"/>
              <a:defRPr sz="1200"/>
            </a:lvl4pPr>
            <a:lvl5pPr marL="1543050" indent="-171450">
              <a:lnSpc>
                <a:spcPct val="90000"/>
              </a:lnSpc>
              <a:buFont typeface="LucidaGrande" charset="0"/>
              <a:buChar char="⁃"/>
              <a:defRPr sz="10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15780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ide by Side Info Opt 2">
    <p:spTree>
      <p:nvGrpSpPr>
        <p:cNvPr id="1" name=""/>
        <p:cNvGrpSpPr/>
        <p:nvPr/>
      </p:nvGrpSpPr>
      <p:grpSpPr>
        <a:xfrm>
          <a:off x="0" y="0"/>
          <a:ext cx="0" cy="0"/>
          <a:chOff x="0" y="0"/>
          <a:chExt cx="0" cy="0"/>
        </a:xfrm>
      </p:grpSpPr>
      <p:grpSp>
        <p:nvGrpSpPr>
          <p:cNvPr id="11" name="Group 10"/>
          <p:cNvGrpSpPr/>
          <p:nvPr userDrawn="1"/>
        </p:nvGrpSpPr>
        <p:grpSpPr>
          <a:xfrm>
            <a:off x="-1" y="5503030"/>
            <a:ext cx="9144001" cy="1354970"/>
            <a:chOff x="-1" y="5503030"/>
            <a:chExt cx="9144001" cy="1354970"/>
          </a:xfrm>
        </p:grpSpPr>
        <p:sp>
          <p:nvSpPr>
            <p:cNvPr id="14" name="Rectangle 13"/>
            <p:cNvSpPr/>
            <p:nvPr userDrawn="1"/>
          </p:nvSpPr>
          <p:spPr>
            <a:xfrm>
              <a:off x="5926544" y="5503030"/>
              <a:ext cx="3217456" cy="135497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 name="Picture 14" descr="Staff Bottom Banner_ed.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6054328"/>
              <a:ext cx="9144001" cy="803672"/>
            </a:xfrm>
            <a:prstGeom prst="rect">
              <a:avLst/>
            </a:prstGeom>
          </p:spPr>
        </p:pic>
      </p:grpSp>
      <p:sp>
        <p:nvSpPr>
          <p:cNvPr id="13" name="Title 1"/>
          <p:cNvSpPr>
            <a:spLocks noGrp="1"/>
          </p:cNvSpPr>
          <p:nvPr>
            <p:ph type="title"/>
          </p:nvPr>
        </p:nvSpPr>
        <p:spPr>
          <a:xfrm>
            <a:off x="457200" y="271463"/>
            <a:ext cx="8229600" cy="1419225"/>
          </a:xfrm>
          <a:prstGeom prst="rect">
            <a:avLst/>
          </a:prstGeom>
        </p:spPr>
        <p:txBody>
          <a:bodyPr/>
          <a:lstStyle/>
          <a:p>
            <a:r>
              <a:rPr lang="en-US"/>
              <a:t>Click to edit Master title style</a:t>
            </a:r>
          </a:p>
        </p:txBody>
      </p:sp>
      <p:sp>
        <p:nvSpPr>
          <p:cNvPr id="8" name="Text Placeholder 3"/>
          <p:cNvSpPr>
            <a:spLocks noGrp="1"/>
          </p:cNvSpPr>
          <p:nvPr>
            <p:ph type="body" sz="half" idx="2"/>
          </p:nvPr>
        </p:nvSpPr>
        <p:spPr>
          <a:xfrm>
            <a:off x="457200" y="2066043"/>
            <a:ext cx="4046220" cy="3985825"/>
          </a:xfrm>
          <a:prstGeom prst="rect">
            <a:avLst/>
          </a:prstGeom>
        </p:spPr>
        <p:txBody>
          <a:bodyPr lIns="0" tIns="0" rIns="91440">
            <a:normAutofit/>
          </a:bodyPr>
          <a:lstStyle>
            <a:lvl1pPr marL="0" indent="0">
              <a:buNone/>
              <a:defRPr sz="2200" b="0" i="0">
                <a:latin typeface="Helvetica Neue Medium"/>
                <a:cs typeface="Helvetica Neue Medium"/>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Content Placeholder 2"/>
          <p:cNvSpPr>
            <a:spLocks noGrp="1"/>
          </p:cNvSpPr>
          <p:nvPr>
            <p:ph sz="half" idx="10"/>
          </p:nvPr>
        </p:nvSpPr>
        <p:spPr>
          <a:xfrm>
            <a:off x="4657344" y="2072493"/>
            <a:ext cx="4038600" cy="3978949"/>
          </a:xfrm>
          <a:prstGeom prst="rect">
            <a:avLst/>
          </a:prstGeom>
        </p:spPr>
        <p:txBody>
          <a:bodyPr lIns="0" tIns="0">
            <a:normAutofit/>
          </a:bodyPr>
          <a:lstStyle>
            <a:lvl1pPr>
              <a:lnSpc>
                <a:spcPct val="90000"/>
              </a:lnSpc>
              <a:defRPr sz="2200"/>
            </a:lvl1pPr>
            <a:lvl2pPr>
              <a:lnSpc>
                <a:spcPct val="90000"/>
              </a:lnSpc>
              <a:defRPr sz="2000"/>
            </a:lvl2pPr>
            <a:lvl3pPr>
              <a:lnSpc>
                <a:spcPct val="90000"/>
              </a:lnSpc>
              <a:defRPr sz="1800"/>
            </a:lvl3pPr>
            <a:lvl4pPr marL="1600200" indent="-228600">
              <a:lnSpc>
                <a:spcPct val="90000"/>
              </a:lnSpc>
              <a:buFont typeface=".HelveticaNeueDeskInterface-Regular" charset="-120"/>
              <a:buChar char="–"/>
              <a:defRPr sz="1600"/>
            </a:lvl4pPr>
            <a:lvl5pPr marL="2057400" indent="-228600">
              <a:lnSpc>
                <a:spcPct val="90000"/>
              </a:lnSpc>
              <a:buFont typeface="LucidaGrande" charset="0"/>
              <a:buChar cha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4014145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5" descr="test.png">
            <a:extLst>
              <a:ext uri="{FF2B5EF4-FFF2-40B4-BE49-F238E27FC236}">
                <a16:creationId xmlns:a16="http://schemas.microsoft.com/office/drawing/2014/main" id="{70E2C301-57F1-304C-A2EE-98B0E84071B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257925"/>
            <a:ext cx="91440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457200" y="271465"/>
            <a:ext cx="8229600" cy="1419225"/>
          </a:xfrm>
        </p:spPr>
        <p:txBody>
          <a:bodyPr/>
          <a:lstStyle/>
          <a:p>
            <a:r>
              <a:rPr lang="en-US"/>
              <a:t>Click to edit Master title style</a:t>
            </a:r>
          </a:p>
        </p:txBody>
      </p:sp>
      <p:sp>
        <p:nvSpPr>
          <p:cNvPr id="8" name="Subtitle 2"/>
          <p:cNvSpPr>
            <a:spLocks noGrp="1"/>
          </p:cNvSpPr>
          <p:nvPr>
            <p:ph type="subTitle" idx="1"/>
          </p:nvPr>
        </p:nvSpPr>
        <p:spPr>
          <a:xfrm>
            <a:off x="457200" y="2058880"/>
            <a:ext cx="7772400" cy="3857843"/>
          </a:xfrm>
          <a:prstGeom prst="rect">
            <a:avLst/>
          </a:prstGeom>
        </p:spPr>
        <p:txBody>
          <a:bodyPr/>
          <a:lstStyle>
            <a:lvl1pPr marL="0" indent="0" algn="l">
              <a:buNone/>
              <a:defRPr sz="1650">
                <a:solidFill>
                  <a:schemeClr val="tx1"/>
                </a:solidFill>
              </a:defRPr>
            </a:lvl1pPr>
            <a:lvl2pPr marL="600075" indent="-257175" algn="l">
              <a:buFont typeface="Arial"/>
              <a:buChar char="•"/>
              <a:defRPr>
                <a:solidFill>
                  <a:schemeClr val="tx1"/>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val="69027584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5" descr="test.png">
            <a:extLst>
              <a:ext uri="{FF2B5EF4-FFF2-40B4-BE49-F238E27FC236}">
                <a16:creationId xmlns:a16="http://schemas.microsoft.com/office/drawing/2014/main" id="{24F758F5-1434-4E4B-A0E6-8A095A57345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257925"/>
            <a:ext cx="91440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title"/>
          </p:nvPr>
        </p:nvSpPr>
        <p:spPr>
          <a:xfrm>
            <a:off x="457200" y="271465"/>
            <a:ext cx="8229600" cy="1419225"/>
          </a:xfrm>
        </p:spPr>
        <p:txBody>
          <a:bodyPr/>
          <a:lstStyle/>
          <a:p>
            <a:r>
              <a:rPr lang="en-US"/>
              <a:t>Click to edit Master title style</a:t>
            </a:r>
          </a:p>
        </p:txBody>
      </p:sp>
      <p:sp>
        <p:nvSpPr>
          <p:cNvPr id="15" name="Content Placeholder 2"/>
          <p:cNvSpPr>
            <a:spLocks noGrp="1"/>
          </p:cNvSpPr>
          <p:nvPr>
            <p:ph sz="half" idx="1"/>
          </p:nvPr>
        </p:nvSpPr>
        <p:spPr>
          <a:xfrm>
            <a:off x="457200" y="2061065"/>
            <a:ext cx="4038600" cy="3978949"/>
          </a:xfrm>
          <a:prstGeom prst="rect">
            <a:avLst/>
          </a:prstGeom>
        </p:spPr>
        <p:txBody>
          <a:bodyPr>
            <a:normAutofit/>
          </a:bodyPr>
          <a:lstStyle>
            <a:lvl1pPr>
              <a:lnSpc>
                <a:spcPct val="90000"/>
              </a:lnSpc>
              <a:defRPr sz="1650"/>
            </a:lvl1pPr>
            <a:lvl2pPr>
              <a:lnSpc>
                <a:spcPct val="90000"/>
              </a:lnSpc>
              <a:defRPr sz="1500"/>
            </a:lvl2pPr>
            <a:lvl3pPr>
              <a:lnSpc>
                <a:spcPct val="90000"/>
              </a:lnSpc>
              <a:defRPr sz="1350"/>
            </a:lvl3pPr>
            <a:lvl4pPr marL="1200150" indent="-171450">
              <a:lnSpc>
                <a:spcPct val="90000"/>
              </a:lnSpc>
              <a:buFont typeface="LucidaGrande" charset="0"/>
              <a:buChar char="–"/>
              <a:defRPr sz="1200"/>
            </a:lvl4pPr>
            <a:lvl5pPr marL="1543050" indent="-171450">
              <a:lnSpc>
                <a:spcPct val="90000"/>
              </a:lnSpc>
              <a:buFont typeface="LucidaGrande" charset="0"/>
              <a:buChar char="⁃"/>
              <a:defRPr sz="10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p:cNvSpPr>
            <a:spLocks noGrp="1"/>
          </p:cNvSpPr>
          <p:nvPr>
            <p:ph sz="half" idx="10"/>
          </p:nvPr>
        </p:nvSpPr>
        <p:spPr>
          <a:xfrm>
            <a:off x="4657344" y="2061065"/>
            <a:ext cx="4038600" cy="3978949"/>
          </a:xfrm>
          <a:prstGeom prst="rect">
            <a:avLst/>
          </a:prstGeom>
        </p:spPr>
        <p:txBody>
          <a:bodyPr>
            <a:normAutofit/>
          </a:bodyPr>
          <a:lstStyle>
            <a:lvl1pPr>
              <a:lnSpc>
                <a:spcPct val="90000"/>
              </a:lnSpc>
              <a:defRPr sz="1650"/>
            </a:lvl1pPr>
            <a:lvl2pPr>
              <a:lnSpc>
                <a:spcPct val="90000"/>
              </a:lnSpc>
              <a:defRPr sz="1500"/>
            </a:lvl2pPr>
            <a:lvl3pPr>
              <a:lnSpc>
                <a:spcPct val="90000"/>
              </a:lnSpc>
              <a:defRPr sz="1350"/>
            </a:lvl3pPr>
            <a:lvl4pPr marL="1200150" indent="-171450">
              <a:lnSpc>
                <a:spcPct val="90000"/>
              </a:lnSpc>
              <a:buFont typeface=".HelveticaNeueDeskInterface-Regular" charset="-120"/>
              <a:buChar char="–"/>
              <a:defRPr sz="1200"/>
            </a:lvl4pPr>
            <a:lvl5pPr marL="1543050" indent="-171450">
              <a:lnSpc>
                <a:spcPct val="90000"/>
              </a:lnSpc>
              <a:buFont typeface="LucidaGrande" charset="0"/>
              <a:buChar char="⁃"/>
              <a:defRPr sz="10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4669998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3" name="Picture 5" descr="test.png">
            <a:extLst>
              <a:ext uri="{FF2B5EF4-FFF2-40B4-BE49-F238E27FC236}">
                <a16:creationId xmlns:a16="http://schemas.microsoft.com/office/drawing/2014/main" id="{327E721B-7656-4E4D-9BB4-5AE7B7EF026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257925"/>
            <a:ext cx="91440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title"/>
          </p:nvPr>
        </p:nvSpPr>
        <p:spPr>
          <a:xfrm>
            <a:off x="457200" y="271465"/>
            <a:ext cx="8229600" cy="1419225"/>
          </a:xfrm>
        </p:spPr>
        <p:txBody>
          <a:bodyPr/>
          <a:lstStyle/>
          <a:p>
            <a:r>
              <a:rPr lang="en-US"/>
              <a:t>Click to edit Master title style</a:t>
            </a:r>
          </a:p>
        </p:txBody>
      </p:sp>
    </p:spTree>
    <p:extLst>
      <p:ext uri="{BB962C8B-B14F-4D97-AF65-F5344CB8AC3E}">
        <p14:creationId xmlns:p14="http://schemas.microsoft.com/office/powerpoint/2010/main" val="281139046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2" name="Picture 5" descr="test.png">
            <a:extLst>
              <a:ext uri="{FF2B5EF4-FFF2-40B4-BE49-F238E27FC236}">
                <a16:creationId xmlns:a16="http://schemas.microsoft.com/office/drawing/2014/main" id="{7ED6601F-5F47-744A-9D0B-735425C7273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257925"/>
            <a:ext cx="91440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589291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5" name="Picture 5" descr="test.png">
            <a:extLst>
              <a:ext uri="{FF2B5EF4-FFF2-40B4-BE49-F238E27FC236}">
                <a16:creationId xmlns:a16="http://schemas.microsoft.com/office/drawing/2014/main" id="{5F0B4C47-3721-0D45-8D1C-77573B2C489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257925"/>
            <a:ext cx="91440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title"/>
          </p:nvPr>
        </p:nvSpPr>
        <p:spPr>
          <a:xfrm>
            <a:off x="457200" y="271465"/>
            <a:ext cx="8229600" cy="1419225"/>
          </a:xfrm>
        </p:spPr>
        <p:txBody>
          <a:bodyPr/>
          <a:lstStyle/>
          <a:p>
            <a:r>
              <a:rPr lang="en-US"/>
              <a:t>Click to edit Master title style</a:t>
            </a:r>
          </a:p>
        </p:txBody>
      </p:sp>
      <p:sp>
        <p:nvSpPr>
          <p:cNvPr id="8" name="Text Placeholder 3"/>
          <p:cNvSpPr>
            <a:spLocks noGrp="1"/>
          </p:cNvSpPr>
          <p:nvPr>
            <p:ph type="body" sz="half" idx="2"/>
          </p:nvPr>
        </p:nvSpPr>
        <p:spPr>
          <a:xfrm>
            <a:off x="457200" y="2066045"/>
            <a:ext cx="4046220" cy="3985825"/>
          </a:xfrm>
          <a:prstGeom prst="rect">
            <a:avLst/>
          </a:prstGeom>
        </p:spPr>
        <p:txBody>
          <a:bodyPr rIns="91440">
            <a:normAutofit/>
          </a:bodyPr>
          <a:lstStyle>
            <a:lvl1pPr marL="0" indent="0">
              <a:buNone/>
              <a:defRPr sz="1650" b="0" i="0">
                <a:latin typeface="Helvetica Neue Medium"/>
                <a:cs typeface="Helvetica Neue Medium"/>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2" name="Content Placeholder 2"/>
          <p:cNvSpPr>
            <a:spLocks noGrp="1"/>
          </p:cNvSpPr>
          <p:nvPr>
            <p:ph sz="half" idx="10"/>
          </p:nvPr>
        </p:nvSpPr>
        <p:spPr>
          <a:xfrm>
            <a:off x="4657344" y="2072495"/>
            <a:ext cx="4038600" cy="3978949"/>
          </a:xfrm>
          <a:prstGeom prst="rect">
            <a:avLst/>
          </a:prstGeom>
        </p:spPr>
        <p:txBody>
          <a:bodyPr>
            <a:normAutofit/>
          </a:bodyPr>
          <a:lstStyle>
            <a:lvl1pPr>
              <a:lnSpc>
                <a:spcPct val="90000"/>
              </a:lnSpc>
              <a:defRPr sz="1650"/>
            </a:lvl1pPr>
            <a:lvl2pPr>
              <a:lnSpc>
                <a:spcPct val="90000"/>
              </a:lnSpc>
              <a:defRPr sz="1500"/>
            </a:lvl2pPr>
            <a:lvl3pPr>
              <a:lnSpc>
                <a:spcPct val="90000"/>
              </a:lnSpc>
              <a:defRPr sz="1350"/>
            </a:lvl3pPr>
            <a:lvl4pPr marL="1200150" indent="-171450">
              <a:lnSpc>
                <a:spcPct val="90000"/>
              </a:lnSpc>
              <a:buFont typeface=".HelveticaNeueDeskInterface-Regular" charset="-120"/>
              <a:buChar char="–"/>
              <a:defRPr sz="1200"/>
            </a:lvl4pPr>
            <a:lvl5pPr marL="1543050" indent="-171450">
              <a:lnSpc>
                <a:spcPct val="90000"/>
              </a:lnSpc>
              <a:buFont typeface="LucidaGrande" charset="0"/>
              <a:buChar char="⁃"/>
              <a:defRPr sz="10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0088197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5" name="Picture 5" descr="test.png">
            <a:extLst>
              <a:ext uri="{FF2B5EF4-FFF2-40B4-BE49-F238E27FC236}">
                <a16:creationId xmlns:a16="http://schemas.microsoft.com/office/drawing/2014/main" id="{F62F2017-EFF1-2B48-A638-F61EEB6EF09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257925"/>
            <a:ext cx="91440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title"/>
          </p:nvPr>
        </p:nvSpPr>
        <p:spPr>
          <a:xfrm>
            <a:off x="457200" y="271465"/>
            <a:ext cx="8229600" cy="1419225"/>
          </a:xfrm>
        </p:spPr>
        <p:txBody>
          <a:bodyPr/>
          <a:lstStyle/>
          <a:p>
            <a:r>
              <a:rPr lang="en-US"/>
              <a:t>Click to edit Master title style</a:t>
            </a:r>
          </a:p>
        </p:txBody>
      </p:sp>
      <p:sp>
        <p:nvSpPr>
          <p:cNvPr id="9" name="Picture Placeholder 2"/>
          <p:cNvSpPr>
            <a:spLocks noGrp="1"/>
          </p:cNvSpPr>
          <p:nvPr>
            <p:ph type="pic" idx="1"/>
          </p:nvPr>
        </p:nvSpPr>
        <p:spPr>
          <a:xfrm>
            <a:off x="463756" y="2074858"/>
            <a:ext cx="7655525" cy="3317525"/>
          </a:xfrm>
          <a:prstGeom prst="rect">
            <a:avLst/>
          </a:prstGeom>
        </p:spPr>
        <p:txBody>
          <a:bodyPr/>
          <a:lstStyle>
            <a:lvl1pPr marL="0" indent="0">
              <a:buNone/>
              <a:defRPr sz="165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dirty="0"/>
              <a:t>Drag picture to placeholder or click icon to add</a:t>
            </a:r>
          </a:p>
        </p:txBody>
      </p:sp>
      <p:sp>
        <p:nvSpPr>
          <p:cNvPr id="11" name="Text Placeholder 3"/>
          <p:cNvSpPr>
            <a:spLocks noGrp="1"/>
          </p:cNvSpPr>
          <p:nvPr>
            <p:ph type="body" sz="half" idx="11"/>
          </p:nvPr>
        </p:nvSpPr>
        <p:spPr>
          <a:xfrm>
            <a:off x="475185" y="5514471"/>
            <a:ext cx="5486400" cy="514854"/>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65884821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620459"/>
            <a:ext cx="7772400" cy="1046703"/>
          </a:xfrm>
        </p:spPr>
        <p:txBody>
          <a:bodyPr/>
          <a:lstStyle/>
          <a:p>
            <a:r>
              <a:rPr lang="en-US" dirty="0"/>
              <a:t>Click to edit Master title style</a:t>
            </a:r>
          </a:p>
        </p:txBody>
      </p:sp>
      <p:sp>
        <p:nvSpPr>
          <p:cNvPr id="3" name="Subtitle 2"/>
          <p:cNvSpPr>
            <a:spLocks noGrp="1"/>
          </p:cNvSpPr>
          <p:nvPr>
            <p:ph type="subTitle" idx="1"/>
          </p:nvPr>
        </p:nvSpPr>
        <p:spPr>
          <a:xfrm>
            <a:off x="457200" y="2083264"/>
            <a:ext cx="7772400" cy="3857843"/>
          </a:xfrm>
        </p:spPr>
        <p:txBody>
          <a:bodyPr/>
          <a:lstStyle>
            <a:lvl1pPr marL="0" indent="0" algn="l">
              <a:buNone/>
              <a:defRPr>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4318953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7BE7A18-D3D0-6443-875E-435469B7C1A2}"/>
              </a:ext>
            </a:extLst>
          </p:cNvPr>
          <p:cNvSpPr>
            <a:spLocks noGrp="1"/>
          </p:cNvSpPr>
          <p:nvPr>
            <p:ph type="dt" sz="half" idx="10"/>
          </p:nvPr>
        </p:nvSpPr>
        <p:spPr>
          <a:xfrm>
            <a:off x="0" y="0"/>
            <a:ext cx="0" cy="0"/>
          </a:xfrm>
        </p:spPr>
        <p:txBody>
          <a:bodyPr/>
          <a:lstStyle>
            <a:lvl1pPr>
              <a:defRPr/>
            </a:lvl1pPr>
          </a:lstStyle>
          <a:p>
            <a:pPr>
              <a:defRPr/>
            </a:pPr>
            <a:fld id="{50687ED3-F700-0A42-A6C9-8E945DA0B694}" type="datetimeFigureOut">
              <a:rPr lang="en-US"/>
              <a:pPr>
                <a:defRPr/>
              </a:pPr>
              <a:t>6/25/21</a:t>
            </a:fld>
            <a:endParaRPr lang="en-US" dirty="0"/>
          </a:p>
        </p:txBody>
      </p:sp>
      <p:sp>
        <p:nvSpPr>
          <p:cNvPr id="6" name="Footer Placeholder 5">
            <a:extLst>
              <a:ext uri="{FF2B5EF4-FFF2-40B4-BE49-F238E27FC236}">
                <a16:creationId xmlns:a16="http://schemas.microsoft.com/office/drawing/2014/main" id="{AD970846-E49C-A74D-83E3-027F1210CEE5}"/>
              </a:ext>
            </a:extLst>
          </p:cNvPr>
          <p:cNvSpPr>
            <a:spLocks noGrp="1"/>
          </p:cNvSpPr>
          <p:nvPr>
            <p:ph type="ftr" sz="quarter" idx="11"/>
          </p:nvPr>
        </p:nvSpPr>
        <p:spPr>
          <a:xfrm>
            <a:off x="0" y="0"/>
            <a:ext cx="0" cy="0"/>
          </a:xfrm>
        </p:spPr>
        <p:txBody>
          <a:bodyPr/>
          <a:lstStyle>
            <a:lvl1pPr>
              <a:defRPr dirty="0"/>
            </a:lvl1pPr>
          </a:lstStyle>
          <a:p>
            <a:pPr>
              <a:defRPr/>
            </a:pPr>
            <a:endParaRPr lang="en-US"/>
          </a:p>
        </p:txBody>
      </p:sp>
      <p:sp>
        <p:nvSpPr>
          <p:cNvPr id="7" name="Slide Number Placeholder 6">
            <a:extLst>
              <a:ext uri="{FF2B5EF4-FFF2-40B4-BE49-F238E27FC236}">
                <a16:creationId xmlns:a16="http://schemas.microsoft.com/office/drawing/2014/main" id="{B1B0D304-3FF8-E442-8E41-27573946637C}"/>
              </a:ext>
            </a:extLst>
          </p:cNvPr>
          <p:cNvSpPr>
            <a:spLocks noGrp="1"/>
          </p:cNvSpPr>
          <p:nvPr>
            <p:ph type="sldNum" sz="quarter" idx="12"/>
          </p:nvPr>
        </p:nvSpPr>
        <p:spPr>
          <a:xfrm>
            <a:off x="0" y="0"/>
            <a:ext cx="0" cy="0"/>
          </a:xfrm>
        </p:spPr>
        <p:txBody>
          <a:bodyPr/>
          <a:lstStyle>
            <a:lvl1pPr>
              <a:defRPr/>
            </a:lvl1pPr>
          </a:lstStyle>
          <a:p>
            <a:pPr>
              <a:defRPr/>
            </a:pPr>
            <a:fld id="{E38F77F3-4E60-A741-BF4E-0ABDB65FCBA0}" type="slidenum">
              <a:rPr lang="en-US"/>
              <a:pPr>
                <a:defRPr/>
              </a:pPr>
              <a:t>‹#›</a:t>
            </a:fld>
            <a:endParaRPr lang="en-US" dirty="0"/>
          </a:p>
        </p:txBody>
      </p:sp>
    </p:spTree>
    <p:extLst>
      <p:ext uri="{BB962C8B-B14F-4D97-AF65-F5344CB8AC3E}">
        <p14:creationId xmlns:p14="http://schemas.microsoft.com/office/powerpoint/2010/main" val="128524684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userDrawn="1">
  <p:cSld name="Side by Side Info Opt 2">
    <p:spTree>
      <p:nvGrpSpPr>
        <p:cNvPr id="1" name=""/>
        <p:cNvGrpSpPr/>
        <p:nvPr/>
      </p:nvGrpSpPr>
      <p:grpSpPr>
        <a:xfrm>
          <a:off x="0" y="0"/>
          <a:ext cx="0" cy="0"/>
          <a:chOff x="0" y="0"/>
          <a:chExt cx="0" cy="0"/>
        </a:xfrm>
      </p:grpSpPr>
      <p:grpSp>
        <p:nvGrpSpPr>
          <p:cNvPr id="5" name="Group 3">
            <a:extLst>
              <a:ext uri="{FF2B5EF4-FFF2-40B4-BE49-F238E27FC236}">
                <a16:creationId xmlns:a16="http://schemas.microsoft.com/office/drawing/2014/main" id="{20F6F671-285F-C543-A8F1-B3B9BF0D0EA9}"/>
              </a:ext>
            </a:extLst>
          </p:cNvPr>
          <p:cNvGrpSpPr>
            <a:grpSpLocks/>
          </p:cNvGrpSpPr>
          <p:nvPr userDrawn="1"/>
        </p:nvGrpSpPr>
        <p:grpSpPr bwMode="auto">
          <a:xfrm>
            <a:off x="0" y="5502275"/>
            <a:ext cx="9144000" cy="1355725"/>
            <a:chOff x="-1" y="5503030"/>
            <a:chExt cx="9144001" cy="1354970"/>
          </a:xfrm>
        </p:grpSpPr>
        <p:sp>
          <p:nvSpPr>
            <p:cNvPr id="6" name="Rectangle 5">
              <a:extLst>
                <a:ext uri="{FF2B5EF4-FFF2-40B4-BE49-F238E27FC236}">
                  <a16:creationId xmlns:a16="http://schemas.microsoft.com/office/drawing/2014/main" id="{C256AD4F-941C-2C41-81A5-26E96144A51B}"/>
                </a:ext>
              </a:extLst>
            </p:cNvPr>
            <p:cNvSpPr/>
            <p:nvPr userDrawn="1"/>
          </p:nvSpPr>
          <p:spPr>
            <a:xfrm>
              <a:off x="5926138" y="5503030"/>
              <a:ext cx="3217862" cy="135497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7" name="Picture 5" descr="Staff Bottom Banner_ed.png">
              <a:extLst>
                <a:ext uri="{FF2B5EF4-FFF2-40B4-BE49-F238E27FC236}">
                  <a16:creationId xmlns:a16="http://schemas.microsoft.com/office/drawing/2014/main" id="{6BC5834A-D940-BE40-AF6D-F549A5942A2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6054328"/>
              <a:ext cx="9144001" cy="803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Title 1"/>
          <p:cNvSpPr>
            <a:spLocks noGrp="1"/>
          </p:cNvSpPr>
          <p:nvPr>
            <p:ph type="title"/>
          </p:nvPr>
        </p:nvSpPr>
        <p:spPr>
          <a:xfrm>
            <a:off x="457200" y="271465"/>
            <a:ext cx="8229600" cy="1419225"/>
          </a:xfrm>
          <a:prstGeom prst="rect">
            <a:avLst/>
          </a:prstGeom>
        </p:spPr>
        <p:txBody>
          <a:bodyPr/>
          <a:lstStyle/>
          <a:p>
            <a:r>
              <a:rPr lang="en-US"/>
              <a:t>Click to edit Master title style</a:t>
            </a:r>
          </a:p>
        </p:txBody>
      </p:sp>
      <p:sp>
        <p:nvSpPr>
          <p:cNvPr id="8" name="Text Placeholder 3"/>
          <p:cNvSpPr>
            <a:spLocks noGrp="1"/>
          </p:cNvSpPr>
          <p:nvPr>
            <p:ph type="body" sz="half" idx="2"/>
          </p:nvPr>
        </p:nvSpPr>
        <p:spPr>
          <a:xfrm>
            <a:off x="457200" y="2066045"/>
            <a:ext cx="4046220" cy="3985825"/>
          </a:xfrm>
          <a:prstGeom prst="rect">
            <a:avLst/>
          </a:prstGeom>
        </p:spPr>
        <p:txBody>
          <a:bodyPr rIns="91440">
            <a:normAutofit/>
          </a:bodyPr>
          <a:lstStyle>
            <a:lvl1pPr marL="0" indent="0">
              <a:buNone/>
              <a:defRPr sz="1650" b="0" i="0">
                <a:latin typeface="Helvetica Neue Medium"/>
                <a:cs typeface="Helvetica Neue Medium"/>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2" name="Content Placeholder 2"/>
          <p:cNvSpPr>
            <a:spLocks noGrp="1"/>
          </p:cNvSpPr>
          <p:nvPr>
            <p:ph sz="half" idx="10"/>
          </p:nvPr>
        </p:nvSpPr>
        <p:spPr>
          <a:xfrm>
            <a:off x="4657344" y="2072495"/>
            <a:ext cx="4038600" cy="3978949"/>
          </a:xfrm>
          <a:prstGeom prst="rect">
            <a:avLst/>
          </a:prstGeom>
        </p:spPr>
        <p:txBody>
          <a:bodyPr>
            <a:normAutofit/>
          </a:bodyPr>
          <a:lstStyle>
            <a:lvl1pPr>
              <a:lnSpc>
                <a:spcPct val="90000"/>
              </a:lnSpc>
              <a:defRPr sz="1650"/>
            </a:lvl1pPr>
            <a:lvl2pPr>
              <a:lnSpc>
                <a:spcPct val="90000"/>
              </a:lnSpc>
              <a:defRPr sz="1500"/>
            </a:lvl2pPr>
            <a:lvl3pPr>
              <a:lnSpc>
                <a:spcPct val="90000"/>
              </a:lnSpc>
              <a:defRPr sz="1350"/>
            </a:lvl3pPr>
            <a:lvl4pPr marL="1200150" indent="-171450">
              <a:lnSpc>
                <a:spcPct val="90000"/>
              </a:lnSpc>
              <a:buFont typeface=".HelveticaNeueDeskInterface-Regular" charset="-120"/>
              <a:buChar char="–"/>
              <a:defRPr sz="1200"/>
            </a:lvl4pPr>
            <a:lvl5pPr marL="1543050" indent="-171450">
              <a:lnSpc>
                <a:spcPct val="90000"/>
              </a:lnSpc>
              <a:buFont typeface="LucidaGrande" charset="0"/>
              <a:buChar char="⁃"/>
              <a:defRPr sz="10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4717601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userDrawn="1">
  <p:cSld name="2_Custom Title">
    <p:bg>
      <p:bgPr>
        <a:solidFill>
          <a:schemeClr val="bg2"/>
        </a:solidFill>
        <a:effectLst/>
      </p:bgPr>
    </p:bg>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id="{F2179445-B11D-CB4E-ADC2-32DC32301FC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A picture containing clock, drawing&#10;&#10;Description automatically generated">
            <a:extLst>
              <a:ext uri="{FF2B5EF4-FFF2-40B4-BE49-F238E27FC236}">
                <a16:creationId xmlns:a16="http://schemas.microsoft.com/office/drawing/2014/main" id="{BFC652E5-02E6-A547-9438-0E441F3897B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64025" y="5826125"/>
            <a:ext cx="2649538"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2"/>
          <p:cNvSpPr>
            <a:spLocks noGrp="1"/>
          </p:cNvSpPr>
          <p:nvPr>
            <p:ph idx="10"/>
          </p:nvPr>
        </p:nvSpPr>
        <p:spPr>
          <a:xfrm>
            <a:off x="4264435" y="3107417"/>
            <a:ext cx="4456118" cy="280122"/>
          </a:xfrm>
          <a:prstGeom prst="rect">
            <a:avLst/>
          </a:prstGeom>
        </p:spPr>
        <p:txBody>
          <a:bodyPr rtlCol="0">
            <a:noAutofit/>
          </a:bodyPr>
          <a:lstStyle>
            <a:lvl1pPr>
              <a:defRPr sz="1800">
                <a:latin typeface="Arial" charset="0"/>
                <a:ea typeface="Arial" charset="0"/>
                <a:cs typeface="Arial" charset="0"/>
              </a:defRPr>
            </a:lvl1pPr>
          </a:lstStyle>
          <a:p>
            <a:pPr lvl="0"/>
            <a:r>
              <a:rPr lang="en-US" dirty="0"/>
              <a:t>Click to edit Master text styles</a:t>
            </a:r>
          </a:p>
        </p:txBody>
      </p:sp>
      <p:sp>
        <p:nvSpPr>
          <p:cNvPr id="8" name="Text Placeholder 3"/>
          <p:cNvSpPr>
            <a:spLocks noGrp="1"/>
          </p:cNvSpPr>
          <p:nvPr>
            <p:ph type="body" sz="quarter" idx="11"/>
          </p:nvPr>
        </p:nvSpPr>
        <p:spPr>
          <a:xfrm>
            <a:off x="4264435" y="3458290"/>
            <a:ext cx="4456116" cy="356298"/>
          </a:xfrm>
        </p:spPr>
        <p:txBody>
          <a:bodyPr>
            <a:normAutofit/>
          </a:bodyPr>
          <a:lstStyle>
            <a:lvl1pPr>
              <a:defRPr sz="1350"/>
            </a:lvl1pPr>
          </a:lstStyle>
          <a:p>
            <a:pPr lvl="0"/>
            <a:r>
              <a:rPr lang="en-US" dirty="0"/>
              <a:t>Click to edit Master text styles</a:t>
            </a:r>
          </a:p>
        </p:txBody>
      </p:sp>
      <p:sp>
        <p:nvSpPr>
          <p:cNvPr id="9" name="Title 1"/>
          <p:cNvSpPr>
            <a:spLocks noGrp="1"/>
          </p:cNvSpPr>
          <p:nvPr>
            <p:ph type="title"/>
          </p:nvPr>
        </p:nvSpPr>
        <p:spPr>
          <a:xfrm>
            <a:off x="4264435" y="1963820"/>
            <a:ext cx="4456117" cy="1102419"/>
          </a:xfrm>
          <a:prstGeom prst="rect">
            <a:avLst/>
          </a:prstGeom>
        </p:spPr>
        <p:txBody>
          <a:bodyPr/>
          <a:lstStyle>
            <a:lvl1pPr>
              <a:defRPr sz="3000"/>
            </a:lvl1pPr>
          </a:lstStyle>
          <a:p>
            <a:r>
              <a:rPr lang="en-US" dirty="0"/>
              <a:t>Click to edit Master title style</a:t>
            </a:r>
          </a:p>
        </p:txBody>
      </p:sp>
    </p:spTree>
    <p:extLst>
      <p:ext uri="{BB962C8B-B14F-4D97-AF65-F5344CB8AC3E}">
        <p14:creationId xmlns:p14="http://schemas.microsoft.com/office/powerpoint/2010/main" val="2097009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620457"/>
            <a:ext cx="7772400" cy="638431"/>
          </a:xfrm>
        </p:spPr>
        <p:txBody>
          <a:bodyPr/>
          <a:lstStyle>
            <a:lvl1pPr algn="ctr">
              <a:defRPr/>
            </a:lvl1pPr>
          </a:lstStyle>
          <a:p>
            <a:r>
              <a:rPr lang="en-US" dirty="0"/>
              <a:t>Click to edit Master title style</a:t>
            </a:r>
          </a:p>
        </p:txBody>
      </p:sp>
      <p:sp>
        <p:nvSpPr>
          <p:cNvPr id="3" name="Subtitle 2"/>
          <p:cNvSpPr>
            <a:spLocks noGrp="1"/>
          </p:cNvSpPr>
          <p:nvPr>
            <p:ph type="subTitle" idx="1"/>
          </p:nvPr>
        </p:nvSpPr>
        <p:spPr>
          <a:xfrm>
            <a:off x="457200" y="1587442"/>
            <a:ext cx="7772400" cy="4353664"/>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131169463"/>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4" name="Picture 3" descr="A picture containing clock, drawing&#10;&#10;Description automatically generated">
            <a:extLst>
              <a:ext uri="{FF2B5EF4-FFF2-40B4-BE49-F238E27FC236}">
                <a16:creationId xmlns:a16="http://schemas.microsoft.com/office/drawing/2014/main" id="{5A99425E-73C3-D248-9CC0-6424C433AF8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20688" y="5837238"/>
            <a:ext cx="197802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735BB87D-EA92-654D-8130-607911C24AAC}"/>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39025" y="4800600"/>
            <a:ext cx="1284288"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457200" y="361956"/>
            <a:ext cx="8229600" cy="1295483"/>
          </a:xfrm>
          <a:prstGeom prst="rect">
            <a:avLst/>
          </a:prstGeom>
        </p:spPr>
        <p:txBody>
          <a:bodyPr/>
          <a:lstStyle>
            <a:lvl1pPr marL="0" indent="0">
              <a:defRPr>
                <a:solidFill>
                  <a:srgbClr val="693070"/>
                </a:solidFill>
              </a:defRPr>
            </a:lvl1pPr>
          </a:lstStyle>
          <a:p>
            <a:r>
              <a:rPr lang="en-US" dirty="0"/>
              <a:t>Click to edit Master title style</a:t>
            </a:r>
          </a:p>
        </p:txBody>
      </p:sp>
      <p:sp>
        <p:nvSpPr>
          <p:cNvPr id="10" name="Content Placeholder 2"/>
          <p:cNvSpPr>
            <a:spLocks noGrp="1"/>
          </p:cNvSpPr>
          <p:nvPr>
            <p:ph sz="half" idx="1"/>
          </p:nvPr>
        </p:nvSpPr>
        <p:spPr>
          <a:xfrm>
            <a:off x="457205" y="1975926"/>
            <a:ext cx="6981203" cy="3713675"/>
          </a:xfrm>
          <a:prstGeom prst="rect">
            <a:avLst/>
          </a:prstGeom>
        </p:spPr>
        <p:txBody>
          <a:bodyPr>
            <a:normAutofit/>
          </a:bodyPr>
          <a:lstStyle>
            <a:lvl1pPr marL="213122" indent="-123825">
              <a:lnSpc>
                <a:spcPct val="90000"/>
              </a:lnSpc>
              <a:buClr>
                <a:srgbClr val="693070"/>
              </a:buClr>
              <a:defRPr sz="1650"/>
            </a:lvl1pPr>
            <a:lvl2pPr>
              <a:lnSpc>
                <a:spcPct val="90000"/>
              </a:lnSpc>
              <a:defRPr sz="1500"/>
            </a:lvl2pPr>
            <a:lvl3pPr>
              <a:lnSpc>
                <a:spcPct val="90000"/>
              </a:lnSpc>
              <a:defRPr sz="1350"/>
            </a:lvl3pPr>
            <a:lvl4pPr marL="1200120" indent="-171446">
              <a:lnSpc>
                <a:spcPct val="90000"/>
              </a:lnSpc>
              <a:buFont typeface="LucidaGrande" charset="0"/>
              <a:buChar char="–"/>
              <a:defRPr sz="1200"/>
            </a:lvl4pPr>
            <a:lvl5pPr marL="1543012" indent="-171446">
              <a:lnSpc>
                <a:spcPct val="90000"/>
              </a:lnSpc>
              <a:buFont typeface="LucidaGrande" charset="0"/>
              <a:buChar char="⁃"/>
              <a:defRPr sz="10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2229780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a:extLst>
              <a:ext uri="{FF2B5EF4-FFF2-40B4-BE49-F238E27FC236}">
                <a16:creationId xmlns:a16="http://schemas.microsoft.com/office/drawing/2014/main" id="{38EFB26B-66FB-C04F-9A1D-4C2815AAB297}"/>
              </a:ext>
            </a:extLst>
          </p:cNvPr>
          <p:cNvSpPr>
            <a:spLocks noGrp="1"/>
          </p:cNvSpPr>
          <p:nvPr>
            <p:ph type="sldNum" sz="quarter" idx="10"/>
          </p:nvPr>
        </p:nvSpPr>
        <p:spPr>
          <a:xfrm>
            <a:off x="8315325" y="6310313"/>
            <a:ext cx="706438" cy="365125"/>
          </a:xfrm>
        </p:spPr>
        <p:txBody>
          <a:bodyPr/>
          <a:lstStyle>
            <a:lvl1pPr>
              <a:defRPr/>
            </a:lvl1pPr>
          </a:lstStyle>
          <a:p>
            <a:pPr>
              <a:defRPr/>
            </a:pPr>
            <a:fld id="{A5FE3611-E9E1-E443-BFC5-E4312EB8C1AF}" type="slidenum">
              <a:rPr lang="en-US"/>
              <a:pPr>
                <a:defRPr/>
              </a:pPr>
              <a:t>‹#›</a:t>
            </a:fld>
            <a:endParaRPr lang="en-US" dirty="0"/>
          </a:p>
        </p:txBody>
      </p:sp>
    </p:spTree>
    <p:extLst>
      <p:ext uri="{BB962C8B-B14F-4D97-AF65-F5344CB8AC3E}">
        <p14:creationId xmlns:p14="http://schemas.microsoft.com/office/powerpoint/2010/main" val="88582541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userDrawn="1">
  <p:cSld name="2_Internal w/o Rule">
    <p:spTree>
      <p:nvGrpSpPr>
        <p:cNvPr id="1" name=""/>
        <p:cNvGrpSpPr/>
        <p:nvPr/>
      </p:nvGrpSpPr>
      <p:grpSpPr>
        <a:xfrm>
          <a:off x="0" y="0"/>
          <a:ext cx="0" cy="0"/>
          <a:chOff x="0" y="0"/>
          <a:chExt cx="0" cy="0"/>
        </a:xfrm>
      </p:grpSpPr>
      <p:pic>
        <p:nvPicPr>
          <p:cNvPr id="2" name="Picture 3" descr="A picture containing drawing, table&#10;&#10;Description automatically generated">
            <a:extLst>
              <a:ext uri="{FF2B5EF4-FFF2-40B4-BE49-F238E27FC236}">
                <a16:creationId xmlns:a16="http://schemas.microsoft.com/office/drawing/2014/main" id="{9B03428F-DC86-5644-8033-18A544A7327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rot="16200000">
            <a:off x="6665119" y="359569"/>
            <a:ext cx="3486150" cy="147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4">
            <a:extLst>
              <a:ext uri="{FF2B5EF4-FFF2-40B4-BE49-F238E27FC236}">
                <a16:creationId xmlns:a16="http://schemas.microsoft.com/office/drawing/2014/main" id="{59F4D37F-69FE-654A-8F74-36BE15AD00E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138988" y="6345238"/>
            <a:ext cx="141922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BF180496-AC44-2646-A938-73EFB1B622BE}"/>
              </a:ext>
            </a:extLst>
          </p:cNvPr>
          <p:cNvSpPr txBox="1"/>
          <p:nvPr userDrawn="1"/>
        </p:nvSpPr>
        <p:spPr>
          <a:xfrm>
            <a:off x="8558213" y="6440488"/>
            <a:ext cx="231775" cy="57150"/>
          </a:xfrm>
          <a:prstGeom prst="rect">
            <a:avLst/>
          </a:prstGeom>
          <a:noFill/>
        </p:spPr>
        <p:txBody>
          <a:bodyPr lIns="0" tIns="0" rIns="0" bIns="0">
            <a:spAutoFit/>
          </a:bodyPr>
          <a:lstStyle/>
          <a:p>
            <a:pPr algn="r">
              <a:spcBef>
                <a:spcPts val="450"/>
              </a:spcBef>
              <a:buSzPct val="100000"/>
              <a:buFont typeface="Arial"/>
              <a:buNone/>
              <a:defRPr/>
            </a:pPr>
            <a:fld id="{41603ABD-98DE-C747-95D6-7090A695161E}" type="slidenum">
              <a:rPr lang="en-US" sz="366">
                <a:latin typeface="Open Sans" panose="020B0606030504020204" pitchFamily="34" charset="0"/>
                <a:ea typeface="Open Sans" panose="020B0606030504020204" pitchFamily="34" charset="0"/>
                <a:cs typeface="Open Sans" panose="020B0606030504020204" pitchFamily="34" charset="0"/>
              </a:rPr>
              <a:pPr algn="r">
                <a:spcBef>
                  <a:spcPts val="450"/>
                </a:spcBef>
                <a:buSzPct val="100000"/>
                <a:buFont typeface="Arial"/>
                <a:buNone/>
                <a:defRPr/>
              </a:pPr>
              <a:t>‹#›</a:t>
            </a:fld>
            <a:endParaRPr lang="en-US" sz="366"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51238005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userDrawn="1">
  <p:cSld name="Text/Bullets/Charts/Pictures">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6665814-0FDE-4642-9334-AD5D1E28937A}"/>
              </a:ext>
            </a:extLst>
          </p:cNvPr>
          <p:cNvGrpSpPr>
            <a:grpSpLocks/>
          </p:cNvGrpSpPr>
          <p:nvPr userDrawn="1"/>
        </p:nvGrpSpPr>
        <p:grpSpPr bwMode="auto">
          <a:xfrm>
            <a:off x="0" y="5502275"/>
            <a:ext cx="9144000" cy="1355725"/>
            <a:chOff x="-1" y="5503030"/>
            <a:chExt cx="9144001" cy="1354970"/>
          </a:xfrm>
        </p:grpSpPr>
        <p:grpSp>
          <p:nvGrpSpPr>
            <p:cNvPr id="6" name="Group 4">
              <a:extLst>
                <a:ext uri="{FF2B5EF4-FFF2-40B4-BE49-F238E27FC236}">
                  <a16:creationId xmlns:a16="http://schemas.microsoft.com/office/drawing/2014/main" id="{0220F1D7-6684-984E-81C5-1A2EB1F073F3}"/>
                </a:ext>
              </a:extLst>
            </p:cNvPr>
            <p:cNvGrpSpPr>
              <a:grpSpLocks/>
            </p:cNvGrpSpPr>
            <p:nvPr userDrawn="1"/>
          </p:nvGrpSpPr>
          <p:grpSpPr bwMode="auto">
            <a:xfrm>
              <a:off x="-1" y="5503030"/>
              <a:ext cx="9144001" cy="1354970"/>
              <a:chOff x="-1" y="5503030"/>
              <a:chExt cx="9144001" cy="1354970"/>
            </a:xfrm>
          </p:grpSpPr>
          <p:sp>
            <p:nvSpPr>
              <p:cNvPr id="8" name="Rectangle 7">
                <a:extLst>
                  <a:ext uri="{FF2B5EF4-FFF2-40B4-BE49-F238E27FC236}">
                    <a16:creationId xmlns:a16="http://schemas.microsoft.com/office/drawing/2014/main" id="{C3825207-197D-0644-A7DA-AB1F76E4601F}"/>
                  </a:ext>
                </a:extLst>
              </p:cNvPr>
              <p:cNvSpPr/>
              <p:nvPr userDrawn="1"/>
            </p:nvSpPr>
            <p:spPr>
              <a:xfrm>
                <a:off x="5926138" y="5503030"/>
                <a:ext cx="3217862" cy="135497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9" name="Picture 7" descr="Staff Bottom Banner_ed.png">
                <a:extLst>
                  <a:ext uri="{FF2B5EF4-FFF2-40B4-BE49-F238E27FC236}">
                    <a16:creationId xmlns:a16="http://schemas.microsoft.com/office/drawing/2014/main" id="{A37D93BB-7339-5E47-B5E0-3DBB5766738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6054328"/>
                <a:ext cx="9144001" cy="803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extBox 6">
              <a:extLst>
                <a:ext uri="{FF2B5EF4-FFF2-40B4-BE49-F238E27FC236}">
                  <a16:creationId xmlns:a16="http://schemas.microsoft.com/office/drawing/2014/main" id="{74C5EE1D-2425-F44E-A9BC-B50BA8E0C230}"/>
                </a:ext>
              </a:extLst>
            </p:cNvPr>
            <p:cNvSpPr txBox="1"/>
            <p:nvPr userDrawn="1"/>
          </p:nvSpPr>
          <p:spPr>
            <a:xfrm>
              <a:off x="3014662" y="6420094"/>
              <a:ext cx="4710113" cy="356989"/>
            </a:xfrm>
            <a:prstGeom prst="rect">
              <a:avLst/>
            </a:prstGeom>
            <a:noFill/>
          </p:spPr>
          <p:txBody>
            <a:bodyPr anchor="b">
              <a:spAutoFit/>
            </a:bodyPr>
            <a:lstStyle/>
            <a:p>
              <a:pPr>
                <a:defRPr/>
              </a:pPr>
              <a:r>
                <a:rPr lang="en-US" sz="825" b="1" dirty="0">
                  <a:solidFill>
                    <a:srgbClr val="6C3A77"/>
                  </a:solidFill>
                  <a:latin typeface="+mj-lt"/>
                  <a:cs typeface="Helvetica Neue Medium"/>
                </a:rPr>
                <a:t>2021</a:t>
              </a:r>
            </a:p>
            <a:p>
              <a:pPr>
                <a:defRPr/>
              </a:pPr>
              <a:r>
                <a:rPr lang="en-US" sz="900" dirty="0">
                  <a:solidFill>
                    <a:srgbClr val="D74022"/>
                  </a:solidFill>
                  <a:latin typeface="+mj-lt"/>
                  <a:cs typeface="Helvetica Neue Medium"/>
                </a:rPr>
                <a:t>NIMHD Health Disparities Research Institute </a:t>
              </a:r>
            </a:p>
          </p:txBody>
        </p:sp>
      </p:grpSp>
      <p:sp>
        <p:nvSpPr>
          <p:cNvPr id="5" name="Title 1"/>
          <p:cNvSpPr>
            <a:spLocks noGrp="1"/>
          </p:cNvSpPr>
          <p:nvPr>
            <p:ph type="title"/>
          </p:nvPr>
        </p:nvSpPr>
        <p:spPr>
          <a:xfrm>
            <a:off x="457200" y="271465"/>
            <a:ext cx="8229600" cy="1419225"/>
          </a:xfrm>
          <a:prstGeom prst="rect">
            <a:avLst/>
          </a:prstGeom>
        </p:spPr>
        <p:txBody>
          <a:bodyPr/>
          <a:lstStyle/>
          <a:p>
            <a:r>
              <a:rPr lang="en-US"/>
              <a:t>Click to edit Master title style</a:t>
            </a:r>
          </a:p>
        </p:txBody>
      </p:sp>
      <p:sp>
        <p:nvSpPr>
          <p:cNvPr id="10" name="Content Placeholder 2"/>
          <p:cNvSpPr>
            <a:spLocks noGrp="1"/>
          </p:cNvSpPr>
          <p:nvPr>
            <p:ph sz="half" idx="1"/>
          </p:nvPr>
        </p:nvSpPr>
        <p:spPr>
          <a:xfrm>
            <a:off x="457199" y="2061065"/>
            <a:ext cx="8235315" cy="3978949"/>
          </a:xfrm>
          <a:prstGeom prst="rect">
            <a:avLst/>
          </a:prstGeom>
        </p:spPr>
        <p:txBody>
          <a:bodyPr>
            <a:normAutofit/>
          </a:bodyPr>
          <a:lstStyle>
            <a:lvl1pPr>
              <a:lnSpc>
                <a:spcPct val="90000"/>
              </a:lnSpc>
              <a:defRPr sz="1650"/>
            </a:lvl1pPr>
            <a:lvl2pPr>
              <a:lnSpc>
                <a:spcPct val="90000"/>
              </a:lnSpc>
              <a:defRPr sz="1500"/>
            </a:lvl2pPr>
            <a:lvl3pPr>
              <a:lnSpc>
                <a:spcPct val="90000"/>
              </a:lnSpc>
              <a:defRPr sz="1350"/>
            </a:lvl3pPr>
            <a:lvl4pPr marL="1200150" indent="-171450">
              <a:lnSpc>
                <a:spcPct val="90000"/>
              </a:lnSpc>
              <a:buFont typeface="LucidaGrande" charset="0"/>
              <a:buChar char="–"/>
              <a:defRPr sz="1200"/>
            </a:lvl4pPr>
            <a:lvl5pPr marL="1543050" indent="-171450">
              <a:lnSpc>
                <a:spcPct val="90000"/>
              </a:lnSpc>
              <a:buFont typeface="LucidaGrande" charset="0"/>
              <a:buChar char="⁃"/>
              <a:defRPr sz="10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3101084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userDrawn="1">
  <p:cSld name="3_Custom Title">
    <p:bg>
      <p:bgPr>
        <a:solidFill>
          <a:schemeClr val="bg2"/>
        </a:solidFill>
        <a:effectLst/>
      </p:bgPr>
    </p:bg>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id="{8A175D45-2CB4-424F-93AE-49D265F7FDC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50" y="0"/>
            <a:ext cx="9245600"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A picture containing clock, drawing&#10;&#10;Description automatically generated">
            <a:extLst>
              <a:ext uri="{FF2B5EF4-FFF2-40B4-BE49-F238E27FC236}">
                <a16:creationId xmlns:a16="http://schemas.microsoft.com/office/drawing/2014/main" id="{D196947D-997E-0343-83F4-1DDA753BB5A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72188" y="5826125"/>
            <a:ext cx="2647950"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2"/>
          <p:cNvSpPr>
            <a:spLocks noGrp="1"/>
          </p:cNvSpPr>
          <p:nvPr>
            <p:ph idx="10"/>
          </p:nvPr>
        </p:nvSpPr>
        <p:spPr>
          <a:xfrm>
            <a:off x="2362200" y="3180801"/>
            <a:ext cx="6358354" cy="877723"/>
          </a:xfrm>
          <a:prstGeom prst="rect">
            <a:avLst/>
          </a:prstGeom>
        </p:spPr>
        <p:txBody>
          <a:bodyPr rtlCol="0">
            <a:noAutofit/>
          </a:bodyPr>
          <a:lstStyle>
            <a:lvl1pPr>
              <a:defRPr sz="1800">
                <a:latin typeface="+mj-lt"/>
                <a:ea typeface="Arial" charset="0"/>
                <a:cs typeface="Arial" charset="0"/>
              </a:defRPr>
            </a:lvl1pPr>
          </a:lstStyle>
          <a:p>
            <a:pPr lvl="0"/>
            <a:r>
              <a:rPr lang="en-US" dirty="0"/>
              <a:t>Click to edit Master text styles</a:t>
            </a:r>
          </a:p>
        </p:txBody>
      </p:sp>
      <p:sp>
        <p:nvSpPr>
          <p:cNvPr id="8" name="Text Placeholder 3"/>
          <p:cNvSpPr>
            <a:spLocks noGrp="1"/>
          </p:cNvSpPr>
          <p:nvPr>
            <p:ph type="body" sz="quarter" idx="11"/>
          </p:nvPr>
        </p:nvSpPr>
        <p:spPr>
          <a:xfrm>
            <a:off x="2362201" y="4129275"/>
            <a:ext cx="6358351" cy="865806"/>
          </a:xfrm>
        </p:spPr>
        <p:txBody>
          <a:bodyPr>
            <a:normAutofit/>
          </a:bodyPr>
          <a:lstStyle>
            <a:lvl1pPr>
              <a:defRPr sz="1350">
                <a:latin typeface="+mj-lt"/>
              </a:defRPr>
            </a:lvl1pPr>
          </a:lstStyle>
          <a:p>
            <a:pPr lvl="0"/>
            <a:r>
              <a:rPr lang="en-US" dirty="0"/>
              <a:t>Click to edit Master text styles</a:t>
            </a:r>
          </a:p>
        </p:txBody>
      </p:sp>
      <p:sp>
        <p:nvSpPr>
          <p:cNvPr id="9" name="Title 1"/>
          <p:cNvSpPr>
            <a:spLocks noGrp="1"/>
          </p:cNvSpPr>
          <p:nvPr>
            <p:ph type="title"/>
          </p:nvPr>
        </p:nvSpPr>
        <p:spPr>
          <a:xfrm>
            <a:off x="2362201" y="1063701"/>
            <a:ext cx="6358351" cy="2075638"/>
          </a:xfrm>
          <a:prstGeom prst="rect">
            <a:avLst/>
          </a:prstGeom>
        </p:spPr>
        <p:txBody>
          <a:bodyPr anchor="t"/>
          <a:lstStyle>
            <a:lvl1pPr>
              <a:defRPr sz="2700" b="1"/>
            </a:lvl1pPr>
          </a:lstStyle>
          <a:p>
            <a:r>
              <a:rPr lang="en-US" dirty="0"/>
              <a:t>Click to edit Master title style</a:t>
            </a:r>
          </a:p>
        </p:txBody>
      </p:sp>
    </p:spTree>
    <p:extLst>
      <p:ext uri="{BB962C8B-B14F-4D97-AF65-F5344CB8AC3E}">
        <p14:creationId xmlns:p14="http://schemas.microsoft.com/office/powerpoint/2010/main" val="129876744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878D026-1385-EA45-A3DD-7531D0602DA7}"/>
              </a:ext>
            </a:extLst>
          </p:cNvPr>
          <p:cNvSpPr>
            <a:spLocks noGrp="1"/>
          </p:cNvSpPr>
          <p:nvPr>
            <p:ph type="dt" sz="half" idx="10"/>
          </p:nvPr>
        </p:nvSpPr>
        <p:spPr>
          <a:xfrm>
            <a:off x="0" y="0"/>
            <a:ext cx="0" cy="0"/>
          </a:xfrm>
        </p:spPr>
        <p:txBody>
          <a:bodyPr/>
          <a:lstStyle>
            <a:lvl1pPr>
              <a:defRPr/>
            </a:lvl1pPr>
          </a:lstStyle>
          <a:p>
            <a:pPr>
              <a:defRPr/>
            </a:pPr>
            <a:fld id="{ADCF98C0-16C3-364C-A4AD-D6CFCC4F87FB}" type="datetimeFigureOut">
              <a:rPr lang="en-US"/>
              <a:pPr>
                <a:defRPr/>
              </a:pPr>
              <a:t>6/25/21</a:t>
            </a:fld>
            <a:endParaRPr lang="en-US" dirty="0"/>
          </a:p>
        </p:txBody>
      </p:sp>
      <p:sp>
        <p:nvSpPr>
          <p:cNvPr id="5" name="Footer Placeholder 4">
            <a:extLst>
              <a:ext uri="{FF2B5EF4-FFF2-40B4-BE49-F238E27FC236}">
                <a16:creationId xmlns:a16="http://schemas.microsoft.com/office/drawing/2014/main" id="{363D1468-3ACB-FA47-BD43-EC651F19530F}"/>
              </a:ext>
            </a:extLst>
          </p:cNvPr>
          <p:cNvSpPr>
            <a:spLocks noGrp="1"/>
          </p:cNvSpPr>
          <p:nvPr>
            <p:ph type="ftr" sz="quarter" idx="11"/>
          </p:nvPr>
        </p:nvSpPr>
        <p:spPr>
          <a:xfrm>
            <a:off x="0" y="0"/>
            <a:ext cx="0" cy="0"/>
          </a:xfrm>
        </p:spPr>
        <p:txBody>
          <a:bodyPr/>
          <a:lstStyle>
            <a:lvl1pPr>
              <a:defRPr dirty="0"/>
            </a:lvl1pPr>
          </a:lstStyle>
          <a:p>
            <a:pPr>
              <a:defRPr/>
            </a:pPr>
            <a:endParaRPr lang="en-US"/>
          </a:p>
        </p:txBody>
      </p:sp>
      <p:sp>
        <p:nvSpPr>
          <p:cNvPr id="6" name="Slide Number Placeholder 5">
            <a:extLst>
              <a:ext uri="{FF2B5EF4-FFF2-40B4-BE49-F238E27FC236}">
                <a16:creationId xmlns:a16="http://schemas.microsoft.com/office/drawing/2014/main" id="{CB071EAF-78F9-0246-8F04-5504544BCA65}"/>
              </a:ext>
            </a:extLst>
          </p:cNvPr>
          <p:cNvSpPr>
            <a:spLocks noGrp="1"/>
          </p:cNvSpPr>
          <p:nvPr>
            <p:ph type="sldNum" sz="quarter" idx="12"/>
          </p:nvPr>
        </p:nvSpPr>
        <p:spPr>
          <a:xfrm>
            <a:off x="0" y="0"/>
            <a:ext cx="0" cy="0"/>
          </a:xfrm>
        </p:spPr>
        <p:txBody>
          <a:bodyPr/>
          <a:lstStyle>
            <a:lvl1pPr>
              <a:defRPr/>
            </a:lvl1pPr>
          </a:lstStyle>
          <a:p>
            <a:pPr>
              <a:defRPr/>
            </a:pPr>
            <a:fld id="{373FEEEB-735E-494B-AB77-1A72C2C823B5}" type="slidenum">
              <a:rPr lang="en-US"/>
              <a:pPr>
                <a:defRPr/>
              </a:pPr>
              <a:t>‹#›</a:t>
            </a:fld>
            <a:endParaRPr lang="en-US" dirty="0"/>
          </a:p>
        </p:txBody>
      </p:sp>
    </p:spTree>
    <p:extLst>
      <p:ext uri="{BB962C8B-B14F-4D97-AF65-F5344CB8AC3E}">
        <p14:creationId xmlns:p14="http://schemas.microsoft.com/office/powerpoint/2010/main" val="179745569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5250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cSld name="Title Logo Only">
    <p:spTree>
      <p:nvGrpSpPr>
        <p:cNvPr id="1" name=""/>
        <p:cNvGrpSpPr/>
        <p:nvPr/>
      </p:nvGrpSpPr>
      <p:grpSpPr>
        <a:xfrm>
          <a:off x="0" y="0"/>
          <a:ext cx="0" cy="0"/>
          <a:chOff x="0" y="0"/>
          <a:chExt cx="0" cy="0"/>
        </a:xfrm>
      </p:grpSpPr>
      <p:sp>
        <p:nvSpPr>
          <p:cNvPr id="2" name="Title 1"/>
          <p:cNvSpPr>
            <a:spLocks noGrp="1"/>
          </p:cNvSpPr>
          <p:nvPr>
            <p:ph type="title"/>
          </p:nvPr>
        </p:nvSpPr>
        <p:spPr>
          <a:xfrm>
            <a:off x="504265" y="0"/>
            <a:ext cx="8135471" cy="1210962"/>
          </a:xfrm>
        </p:spPr>
        <p:txBody>
          <a:bodyPr bIns="91440"/>
          <a:lstStyle/>
          <a:p>
            <a:r>
              <a:rPr lang="en-US"/>
              <a:t>Click to edit Master title style</a:t>
            </a:r>
          </a:p>
        </p:txBody>
      </p:sp>
    </p:spTree>
    <p:extLst>
      <p:ext uri="{BB962C8B-B14F-4D97-AF65-F5344CB8AC3E}">
        <p14:creationId xmlns:p14="http://schemas.microsoft.com/office/powerpoint/2010/main" val="1714795268"/>
      </p:ext>
    </p:extLst>
  </p:cSld>
  <p:clrMapOvr>
    <a:masterClrMapping/>
  </p:clrMapOvr>
  <p:transition>
    <p:fade/>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id="{1B7A3BAC-1E23-B04E-AC8F-7CDCC594798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2400" y="6334125"/>
            <a:ext cx="1385888"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02396" y="223083"/>
            <a:ext cx="8499815" cy="567030"/>
          </a:xfrm>
        </p:spPr>
        <p:txBody>
          <a:bodyPr/>
          <a:lstStyle>
            <a:lvl1pPr>
              <a:defRPr>
                <a:solidFill>
                  <a:srgbClr val="274269"/>
                </a:solidFill>
              </a:defRPr>
            </a:lvl1pPr>
          </a:lstStyle>
          <a:p>
            <a:r>
              <a:rPr lang="en-US"/>
              <a:t>Click to edit Master title style</a:t>
            </a:r>
          </a:p>
        </p:txBody>
      </p:sp>
    </p:spTree>
    <p:extLst>
      <p:ext uri="{BB962C8B-B14F-4D97-AF65-F5344CB8AC3E}">
        <p14:creationId xmlns:p14="http://schemas.microsoft.com/office/powerpoint/2010/main" val="39725856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3" name="Content Placeholder 2"/>
          <p:cNvSpPr>
            <a:spLocks noGrp="1"/>
          </p:cNvSpPr>
          <p:nvPr>
            <p:ph idx="1"/>
          </p:nvPr>
        </p:nvSpPr>
        <p:spPr>
          <a:xfrm>
            <a:off x="457200" y="1577200"/>
            <a:ext cx="8229600" cy="452328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822000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3" name="Content Placeholder 2"/>
          <p:cNvSpPr>
            <a:spLocks noGrp="1"/>
          </p:cNvSpPr>
          <p:nvPr>
            <p:ph sz="half" idx="1"/>
          </p:nvPr>
        </p:nvSpPr>
        <p:spPr>
          <a:xfrm>
            <a:off x="457200" y="2078208"/>
            <a:ext cx="4038600" cy="3978949"/>
          </a:xfrm>
        </p:spPr>
        <p:txBody>
          <a:bodyPr>
            <a:normAutofit/>
          </a:bodyPr>
          <a:lstStyle>
            <a:lvl1pPr>
              <a:defRPr sz="22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2078208"/>
            <a:ext cx="4038600" cy="3978949"/>
          </a:xfrm>
        </p:spPr>
        <p:txBody>
          <a:bodyPr>
            <a:normAutofit/>
          </a:bodyPr>
          <a:lstStyle>
            <a:lvl1pPr>
              <a:defRPr sz="22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433946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837083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103922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49"/>
            <a:ext cx="7262537" cy="985839"/>
          </a:xfrm>
        </p:spPr>
        <p:txBody>
          <a:bodyPr>
            <a:normAutofit/>
          </a:bodyPr>
          <a:lstStyle>
            <a:lvl1pPr algn="ctr">
              <a:defRPr sz="2700" b="1"/>
            </a:lvl1pPr>
          </a:lstStyle>
          <a:p>
            <a:r>
              <a:rPr lang="en-US" dirty="0"/>
              <a:t>Click to edit Master title style</a:t>
            </a:r>
          </a:p>
        </p:txBody>
      </p:sp>
      <p:sp>
        <p:nvSpPr>
          <p:cNvPr id="3" name="Content Placeholder 2"/>
          <p:cNvSpPr>
            <a:spLocks noGrp="1"/>
          </p:cNvSpPr>
          <p:nvPr>
            <p:ph idx="1"/>
          </p:nvPr>
        </p:nvSpPr>
        <p:spPr>
          <a:xfrm>
            <a:off x="3575050" y="1607924"/>
            <a:ext cx="5111750" cy="4518239"/>
          </a:xfrm>
        </p:spPr>
        <p:txBody>
          <a:bodyPr>
            <a:normAutofit/>
          </a:bodyPr>
          <a:lstStyle>
            <a:lvl1pPr>
              <a:defRPr sz="2200"/>
            </a:lvl1pPr>
            <a:lvl2pPr>
              <a:defRPr sz="2200"/>
            </a:lvl2pPr>
            <a:lvl3pPr>
              <a:defRPr sz="2200"/>
            </a:lvl3pPr>
            <a:lvl4pPr>
              <a:defRPr sz="2200"/>
            </a:lvl4pPr>
            <a:lvl5pPr>
              <a:defRPr sz="22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7924"/>
            <a:ext cx="3008313" cy="4518239"/>
          </a:xfrm>
        </p:spPr>
        <p:txBody>
          <a:bodyPr>
            <a:normAutofit/>
          </a:bodyPr>
          <a:lstStyle>
            <a:lvl1pPr marL="0" indent="0">
              <a:buNone/>
              <a:defRPr sz="2200" b="0" i="0">
                <a:latin typeface="Helvetica Neue Medium"/>
                <a:cs typeface="Helvetica Neue Medium"/>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16367466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ustom Title 3">
    <p:spTree>
      <p:nvGrpSpPr>
        <p:cNvPr id="1" name=""/>
        <p:cNvGrpSpPr/>
        <p:nvPr/>
      </p:nvGrpSpPr>
      <p:grpSpPr>
        <a:xfrm>
          <a:off x="0" y="0"/>
          <a:ext cx="0" cy="0"/>
          <a:chOff x="0" y="0"/>
          <a:chExt cx="0" cy="0"/>
        </a:xfrm>
      </p:grpSpPr>
      <p:pic>
        <p:nvPicPr>
          <p:cNvPr id="4" name="Picture 5" descr="test.pn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6257925"/>
            <a:ext cx="9144000" cy="600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itle 1"/>
          <p:cNvSpPr>
            <a:spLocks noGrp="1"/>
          </p:cNvSpPr>
          <p:nvPr>
            <p:ph type="title"/>
          </p:nvPr>
        </p:nvSpPr>
        <p:spPr>
          <a:xfrm>
            <a:off x="457200" y="271463"/>
            <a:ext cx="8229600" cy="1419225"/>
          </a:xfrm>
        </p:spPr>
        <p:txBody>
          <a:bodyPr/>
          <a:lstStyle/>
          <a:p>
            <a:r>
              <a:rPr lang="en-US"/>
              <a:t>Click to edit Master title style</a:t>
            </a:r>
          </a:p>
        </p:txBody>
      </p:sp>
      <p:sp>
        <p:nvSpPr>
          <p:cNvPr id="10" name="Content Placeholder 2"/>
          <p:cNvSpPr>
            <a:spLocks noGrp="1"/>
          </p:cNvSpPr>
          <p:nvPr>
            <p:ph sz="half" idx="1"/>
          </p:nvPr>
        </p:nvSpPr>
        <p:spPr>
          <a:xfrm>
            <a:off x="457199" y="2061063"/>
            <a:ext cx="8235315" cy="3978949"/>
          </a:xfrm>
          <a:prstGeom prst="rect">
            <a:avLst/>
          </a:prstGeom>
        </p:spPr>
        <p:txBody>
          <a:bodyPr lIns="0" tIns="0">
            <a:normAutofit/>
          </a:bodyPr>
          <a:lstStyle>
            <a:lvl1pPr>
              <a:lnSpc>
                <a:spcPct val="90000"/>
              </a:lnSpc>
              <a:defRPr sz="2200"/>
            </a:lvl1pPr>
            <a:lvl2pPr>
              <a:lnSpc>
                <a:spcPct val="90000"/>
              </a:lnSpc>
              <a:defRPr sz="2000"/>
            </a:lvl2pPr>
            <a:lvl3pPr>
              <a:lnSpc>
                <a:spcPct val="90000"/>
              </a:lnSpc>
              <a:defRPr sz="1800"/>
            </a:lvl3pPr>
            <a:lvl4pPr marL="1600200" indent="-228600">
              <a:lnSpc>
                <a:spcPct val="90000"/>
              </a:lnSpc>
              <a:buFont typeface="LucidaGrande" charset="0"/>
              <a:buChar char="–"/>
              <a:defRPr sz="1600"/>
            </a:lvl4pPr>
            <a:lvl5pPr marL="2057400" indent="-228600">
              <a:lnSpc>
                <a:spcPct val="90000"/>
              </a:lnSpc>
              <a:buFont typeface="LucidaGrande" charset="0"/>
              <a:buChar cha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843980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3754" y="327730"/>
            <a:ext cx="7655525" cy="931158"/>
          </a:xfrm>
        </p:spPr>
        <p:txBody>
          <a:bodyPr>
            <a:normAutofit/>
          </a:bodyPr>
          <a:lstStyle>
            <a:lvl1pPr algn="ctr">
              <a:defRPr sz="3200" b="0"/>
            </a:lvl1pPr>
          </a:lstStyle>
          <a:p>
            <a:r>
              <a:rPr lang="en-US" dirty="0"/>
              <a:t>Click to edit Master title style</a:t>
            </a:r>
          </a:p>
        </p:txBody>
      </p:sp>
      <p:sp>
        <p:nvSpPr>
          <p:cNvPr id="3" name="Picture Placeholder 2"/>
          <p:cNvSpPr>
            <a:spLocks noGrp="1"/>
          </p:cNvSpPr>
          <p:nvPr>
            <p:ph type="pic" idx="1"/>
          </p:nvPr>
        </p:nvSpPr>
        <p:spPr>
          <a:xfrm>
            <a:off x="463755" y="1954841"/>
            <a:ext cx="7655525" cy="33175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463755" y="5388741"/>
            <a:ext cx="7655524"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26029762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pPr lvl="0"/>
            <a:endParaRPr lang="en-US" noProof="0"/>
          </a:p>
        </p:txBody>
      </p:sp>
    </p:spTree>
    <p:extLst>
      <p:ext uri="{BB962C8B-B14F-4D97-AF65-F5344CB8AC3E}">
        <p14:creationId xmlns:p14="http://schemas.microsoft.com/office/powerpoint/2010/main" val="21364892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Picture/Caption">
    <p:spTree>
      <p:nvGrpSpPr>
        <p:cNvPr id="1" name=""/>
        <p:cNvGrpSpPr/>
        <p:nvPr/>
      </p:nvGrpSpPr>
      <p:grpSpPr>
        <a:xfrm>
          <a:off x="0" y="0"/>
          <a:ext cx="0" cy="0"/>
          <a:chOff x="0" y="0"/>
          <a:chExt cx="0" cy="0"/>
        </a:xfrm>
      </p:grpSpPr>
      <p:grpSp>
        <p:nvGrpSpPr>
          <p:cNvPr id="7" name="Group 6"/>
          <p:cNvGrpSpPr/>
          <p:nvPr userDrawn="1"/>
        </p:nvGrpSpPr>
        <p:grpSpPr>
          <a:xfrm>
            <a:off x="-1" y="5503030"/>
            <a:ext cx="9144001" cy="1354970"/>
            <a:chOff x="-1" y="5503030"/>
            <a:chExt cx="9144001" cy="1354970"/>
          </a:xfrm>
        </p:grpSpPr>
        <p:sp>
          <p:nvSpPr>
            <p:cNvPr id="8" name="Rectangle 7"/>
            <p:cNvSpPr/>
            <p:nvPr userDrawn="1"/>
          </p:nvSpPr>
          <p:spPr>
            <a:xfrm>
              <a:off x="5926544" y="5503030"/>
              <a:ext cx="3217456" cy="135497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Staff Bottom Banner_ed.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6054328"/>
              <a:ext cx="9144001" cy="803672"/>
            </a:xfrm>
            <a:prstGeom prst="rect">
              <a:avLst/>
            </a:prstGeom>
          </p:spPr>
        </p:pic>
      </p:grpSp>
      <p:sp>
        <p:nvSpPr>
          <p:cNvPr id="13" name="Title 1"/>
          <p:cNvSpPr>
            <a:spLocks noGrp="1"/>
          </p:cNvSpPr>
          <p:nvPr>
            <p:ph type="title"/>
          </p:nvPr>
        </p:nvSpPr>
        <p:spPr>
          <a:xfrm>
            <a:off x="457200" y="271463"/>
            <a:ext cx="8229600" cy="1419225"/>
          </a:xfrm>
          <a:prstGeom prst="rect">
            <a:avLst/>
          </a:prstGeom>
        </p:spPr>
        <p:txBody>
          <a:bodyPr/>
          <a:lstStyle/>
          <a:p>
            <a:r>
              <a:rPr lang="en-US"/>
              <a:t>Click to edit Master title style</a:t>
            </a:r>
          </a:p>
        </p:txBody>
      </p:sp>
      <p:sp>
        <p:nvSpPr>
          <p:cNvPr id="9" name="Picture Placeholder 2"/>
          <p:cNvSpPr>
            <a:spLocks noGrp="1"/>
          </p:cNvSpPr>
          <p:nvPr>
            <p:ph type="pic" idx="1"/>
          </p:nvPr>
        </p:nvSpPr>
        <p:spPr>
          <a:xfrm>
            <a:off x="463755" y="2074856"/>
            <a:ext cx="7655525" cy="3317525"/>
          </a:xfrm>
          <a:prstGeom prst="rect">
            <a:avLst/>
          </a:prstGeom>
        </p:spPr>
        <p:txBody>
          <a:bodyPr lIns="0" tIns="0"/>
          <a:lstStyle>
            <a:lvl1pPr marL="0" indent="0">
              <a:buNone/>
              <a:defRPr sz="2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lang="en-US" noProof="0" dirty="0"/>
          </a:p>
        </p:txBody>
      </p:sp>
      <p:sp>
        <p:nvSpPr>
          <p:cNvPr id="11" name="Text Placeholder 3"/>
          <p:cNvSpPr>
            <a:spLocks noGrp="1"/>
          </p:cNvSpPr>
          <p:nvPr>
            <p:ph type="body" sz="half" idx="11"/>
          </p:nvPr>
        </p:nvSpPr>
        <p:spPr>
          <a:xfrm>
            <a:off x="475185" y="5514471"/>
            <a:ext cx="5486400" cy="514854"/>
          </a:xfrm>
          <a:prstGeom prst="rect">
            <a:avLst/>
          </a:prstGeom>
        </p:spPr>
        <p:txBody>
          <a:bodyPr lIns="0" tIns="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1898220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620457"/>
            <a:ext cx="7772400" cy="1046703"/>
          </a:xfrm>
        </p:spPr>
        <p:txBody>
          <a:bodyPr/>
          <a:lstStyle/>
          <a:p>
            <a:r>
              <a:rPr lang="en-US" dirty="0"/>
              <a:t>Click to edit Master title style</a:t>
            </a:r>
          </a:p>
        </p:txBody>
      </p:sp>
      <p:sp>
        <p:nvSpPr>
          <p:cNvPr id="3" name="Subtitle 2"/>
          <p:cNvSpPr>
            <a:spLocks noGrp="1"/>
          </p:cNvSpPr>
          <p:nvPr>
            <p:ph type="subTitle" idx="1"/>
          </p:nvPr>
        </p:nvSpPr>
        <p:spPr>
          <a:xfrm>
            <a:off x="457200" y="2083262"/>
            <a:ext cx="7772400" cy="3857843"/>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0464623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898307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2078208"/>
            <a:ext cx="4038600" cy="3978949"/>
          </a:xfrm>
        </p:spPr>
        <p:txBody>
          <a:bodyPr>
            <a:normAutofit/>
          </a:bodyPr>
          <a:lstStyle>
            <a:lvl1pPr>
              <a:defRPr sz="22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2078208"/>
            <a:ext cx="4038600" cy="3978949"/>
          </a:xfrm>
        </p:spPr>
        <p:txBody>
          <a:bodyPr>
            <a:normAutofit/>
          </a:bodyPr>
          <a:lstStyle>
            <a:lvl1pPr>
              <a:defRPr sz="22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493267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496004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46663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49"/>
            <a:ext cx="7262537" cy="1446355"/>
          </a:xfrm>
        </p:spPr>
        <p:txBody>
          <a:bodyPr anchor="b">
            <a:normAutofit/>
          </a:bodyPr>
          <a:lstStyle>
            <a:lvl1pPr algn="l">
              <a:defRPr sz="2700" b="1"/>
            </a:lvl1pPr>
          </a:lstStyle>
          <a:p>
            <a:r>
              <a:rPr lang="en-US" dirty="0"/>
              <a:t>Click to edit Master title style</a:t>
            </a:r>
          </a:p>
        </p:txBody>
      </p:sp>
      <p:sp>
        <p:nvSpPr>
          <p:cNvPr id="3" name="Content Placeholder 2"/>
          <p:cNvSpPr>
            <a:spLocks noGrp="1"/>
          </p:cNvSpPr>
          <p:nvPr>
            <p:ph idx="1"/>
          </p:nvPr>
        </p:nvSpPr>
        <p:spPr>
          <a:xfrm>
            <a:off x="3575050" y="2140338"/>
            <a:ext cx="5111750" cy="3985825"/>
          </a:xfrm>
        </p:spPr>
        <p:txBody>
          <a:bodyPr>
            <a:normAutofit/>
          </a:bodyPr>
          <a:lstStyle>
            <a:lvl1pPr>
              <a:defRPr sz="2200"/>
            </a:lvl1pPr>
            <a:lvl2pPr>
              <a:defRPr sz="2200"/>
            </a:lvl2pPr>
            <a:lvl3pPr>
              <a:defRPr sz="2200"/>
            </a:lvl3pPr>
            <a:lvl4pPr>
              <a:defRPr sz="2200"/>
            </a:lvl4pPr>
            <a:lvl5pPr>
              <a:defRPr sz="22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2140338"/>
            <a:ext cx="3008313" cy="3985825"/>
          </a:xfrm>
        </p:spPr>
        <p:txBody>
          <a:bodyPr>
            <a:normAutofit/>
          </a:bodyPr>
          <a:lstStyle>
            <a:lvl1pPr marL="0" indent="0">
              <a:buNone/>
              <a:defRPr sz="2200" b="0" i="0">
                <a:latin typeface="Helvetica Neue Medium"/>
                <a:cs typeface="Helvetica Neue Medium"/>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8045942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3755" y="592160"/>
            <a:ext cx="5486400" cy="1188770"/>
          </a:xfrm>
        </p:spPr>
        <p:txBody>
          <a:bodyPr anchor="b">
            <a:normAutofit/>
          </a:bodyPr>
          <a:lstStyle>
            <a:lvl1pPr algn="l">
              <a:defRPr sz="2700" b="0"/>
            </a:lvl1pPr>
          </a:lstStyle>
          <a:p>
            <a:r>
              <a:rPr lang="en-US" dirty="0"/>
              <a:t>Click to edit Master title style</a:t>
            </a:r>
          </a:p>
        </p:txBody>
      </p:sp>
      <p:sp>
        <p:nvSpPr>
          <p:cNvPr id="3" name="Picture Placeholder 2"/>
          <p:cNvSpPr>
            <a:spLocks noGrp="1"/>
          </p:cNvSpPr>
          <p:nvPr>
            <p:ph type="pic" idx="1"/>
          </p:nvPr>
        </p:nvSpPr>
        <p:spPr>
          <a:xfrm>
            <a:off x="463755" y="1954841"/>
            <a:ext cx="7655525" cy="3317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463755" y="5388741"/>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3649440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Title 1"/>
          <p:cNvSpPr>
            <a:spLocks noGrp="1"/>
          </p:cNvSpPr>
          <p:nvPr>
            <p:ph type="title"/>
          </p:nvPr>
        </p:nvSpPr>
        <p:spPr>
          <a:xfrm>
            <a:off x="457200" y="271463"/>
            <a:ext cx="8229600" cy="1419225"/>
          </a:xfrm>
        </p:spPr>
        <p:txBody>
          <a:bodyPr/>
          <a:lstStyle/>
          <a:p>
            <a:r>
              <a:rPr lang="en-US"/>
              <a:t>Click to edit Master title style</a:t>
            </a:r>
          </a:p>
        </p:txBody>
      </p:sp>
      <p:sp>
        <p:nvSpPr>
          <p:cNvPr id="8" name="Subtitle 2"/>
          <p:cNvSpPr>
            <a:spLocks noGrp="1"/>
          </p:cNvSpPr>
          <p:nvPr>
            <p:ph type="subTitle" idx="1"/>
          </p:nvPr>
        </p:nvSpPr>
        <p:spPr>
          <a:xfrm>
            <a:off x="457200" y="2058878"/>
            <a:ext cx="7772400" cy="3857843"/>
          </a:xfrm>
          <a:prstGeom prst="rect">
            <a:avLst/>
          </a:prstGeom>
        </p:spPr>
        <p:txBody>
          <a:bodyPr lIns="0" tIns="0"/>
          <a:lstStyle>
            <a:lvl1pPr marL="0" indent="0" algn="l">
              <a:buNone/>
              <a:defRPr sz="2200">
                <a:solidFill>
                  <a:schemeClr val="tx1"/>
                </a:solidFill>
              </a:defRPr>
            </a:lvl1pPr>
            <a:lvl2pPr marL="800100" indent="-342900" algn="l">
              <a:buFont typeface="Arial"/>
              <a:buChar char="•"/>
              <a:defRPr>
                <a:solidFill>
                  <a:schemeClr val="tx1"/>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US" dirty="0"/>
          </a:p>
        </p:txBody>
      </p:sp>
      <p:pic>
        <p:nvPicPr>
          <p:cNvPr id="10" name="Picture 5" descr="test.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6257925"/>
            <a:ext cx="9144000" cy="600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182891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pic>
        <p:nvPicPr>
          <p:cNvPr id="10" name="Picture 5" descr="test.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6257925"/>
            <a:ext cx="9144000" cy="600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Title 1"/>
          <p:cNvSpPr>
            <a:spLocks noGrp="1"/>
          </p:cNvSpPr>
          <p:nvPr>
            <p:ph type="title"/>
          </p:nvPr>
        </p:nvSpPr>
        <p:spPr>
          <a:xfrm>
            <a:off x="457200" y="271463"/>
            <a:ext cx="8229600" cy="1419225"/>
          </a:xfrm>
        </p:spPr>
        <p:txBody>
          <a:bodyPr/>
          <a:lstStyle/>
          <a:p>
            <a:r>
              <a:rPr lang="en-US"/>
              <a:t>Click to edit Master title style</a:t>
            </a:r>
          </a:p>
        </p:txBody>
      </p:sp>
      <p:sp>
        <p:nvSpPr>
          <p:cNvPr id="15" name="Content Placeholder 2"/>
          <p:cNvSpPr>
            <a:spLocks noGrp="1"/>
          </p:cNvSpPr>
          <p:nvPr>
            <p:ph sz="half" idx="1"/>
          </p:nvPr>
        </p:nvSpPr>
        <p:spPr>
          <a:xfrm>
            <a:off x="457200" y="2061063"/>
            <a:ext cx="4038600" cy="3978949"/>
          </a:xfrm>
          <a:prstGeom prst="rect">
            <a:avLst/>
          </a:prstGeom>
        </p:spPr>
        <p:txBody>
          <a:bodyPr lIns="0" tIns="0">
            <a:normAutofit/>
          </a:bodyPr>
          <a:lstStyle>
            <a:lvl1pPr>
              <a:lnSpc>
                <a:spcPct val="90000"/>
              </a:lnSpc>
              <a:defRPr sz="2200"/>
            </a:lvl1pPr>
            <a:lvl2pPr>
              <a:lnSpc>
                <a:spcPct val="90000"/>
              </a:lnSpc>
              <a:defRPr sz="2000"/>
            </a:lvl2pPr>
            <a:lvl3pPr>
              <a:lnSpc>
                <a:spcPct val="90000"/>
              </a:lnSpc>
              <a:defRPr sz="1800"/>
            </a:lvl3pPr>
            <a:lvl4pPr marL="1600200" indent="-228600">
              <a:lnSpc>
                <a:spcPct val="90000"/>
              </a:lnSpc>
              <a:buFont typeface="LucidaGrande" charset="0"/>
              <a:buChar char="–"/>
              <a:defRPr sz="1600"/>
            </a:lvl4pPr>
            <a:lvl5pPr marL="2057400" indent="-228600">
              <a:lnSpc>
                <a:spcPct val="90000"/>
              </a:lnSpc>
              <a:buFont typeface="LucidaGrande" charset="0"/>
              <a:buChar cha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p:cNvSpPr>
            <a:spLocks noGrp="1"/>
          </p:cNvSpPr>
          <p:nvPr>
            <p:ph sz="half" idx="10"/>
          </p:nvPr>
        </p:nvSpPr>
        <p:spPr>
          <a:xfrm>
            <a:off x="4657344" y="2061063"/>
            <a:ext cx="4038600" cy="3978949"/>
          </a:xfrm>
          <a:prstGeom prst="rect">
            <a:avLst/>
          </a:prstGeom>
        </p:spPr>
        <p:txBody>
          <a:bodyPr lIns="0" tIns="0">
            <a:normAutofit/>
          </a:bodyPr>
          <a:lstStyle>
            <a:lvl1pPr>
              <a:lnSpc>
                <a:spcPct val="90000"/>
              </a:lnSpc>
              <a:defRPr sz="2200"/>
            </a:lvl1pPr>
            <a:lvl2pPr>
              <a:lnSpc>
                <a:spcPct val="90000"/>
              </a:lnSpc>
              <a:defRPr sz="2000"/>
            </a:lvl2pPr>
            <a:lvl3pPr>
              <a:lnSpc>
                <a:spcPct val="90000"/>
              </a:lnSpc>
              <a:defRPr sz="1800"/>
            </a:lvl3pPr>
            <a:lvl4pPr marL="1600200" indent="-228600">
              <a:lnSpc>
                <a:spcPct val="90000"/>
              </a:lnSpc>
              <a:buFont typeface=".HelveticaNeueDeskInterface-Regular" charset="-120"/>
              <a:buChar char="–"/>
              <a:defRPr sz="1600"/>
            </a:lvl4pPr>
            <a:lvl5pPr marL="2057400" indent="-228600">
              <a:lnSpc>
                <a:spcPct val="90000"/>
              </a:lnSpc>
              <a:buFont typeface="LucidaGrande" charset="0"/>
              <a:buChar cha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572744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Green Title">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a:solidFill>
            <a:schemeClr val="accent1"/>
          </a:solidFill>
        </p:spPr>
      </p:pic>
      <p:sp>
        <p:nvSpPr>
          <p:cNvPr id="6" name="Text Placeholder 2"/>
          <p:cNvSpPr>
            <a:spLocks noGrp="1"/>
          </p:cNvSpPr>
          <p:nvPr>
            <p:ph idx="10"/>
          </p:nvPr>
        </p:nvSpPr>
        <p:spPr>
          <a:xfrm>
            <a:off x="1038708" y="2148158"/>
            <a:ext cx="7964182" cy="377872"/>
          </a:xfrm>
          <a:prstGeom prst="rect">
            <a:avLst/>
          </a:prstGeom>
        </p:spPr>
        <p:txBody>
          <a:bodyPr rtlCol="0">
            <a:normAutofit/>
          </a:bodyPr>
          <a:lstStyle>
            <a:lvl1pPr>
              <a:defRPr sz="2000">
                <a:latin typeface="Arial" charset="0"/>
                <a:ea typeface="Arial" charset="0"/>
                <a:cs typeface="Arial" charset="0"/>
              </a:defRPr>
            </a:lvl1pPr>
          </a:lstStyle>
          <a:p>
            <a:pPr lvl="0"/>
            <a:r>
              <a:rPr lang="en-US"/>
              <a:t>Click to edit Master text styles</a:t>
            </a:r>
          </a:p>
        </p:txBody>
      </p:sp>
      <p:sp>
        <p:nvSpPr>
          <p:cNvPr id="8" name="Text Placeholder 3"/>
          <p:cNvSpPr>
            <a:spLocks noGrp="1"/>
          </p:cNvSpPr>
          <p:nvPr>
            <p:ph type="body" sz="quarter" idx="11"/>
          </p:nvPr>
        </p:nvSpPr>
        <p:spPr>
          <a:xfrm>
            <a:off x="1040925" y="2606358"/>
            <a:ext cx="7977028" cy="508001"/>
          </a:xfrm>
        </p:spPr>
        <p:txBody>
          <a:bodyPr>
            <a:normAutofit/>
          </a:bodyPr>
          <a:lstStyle>
            <a:lvl1pPr>
              <a:defRPr sz="1600"/>
            </a:lvl1pPr>
          </a:lstStyle>
          <a:p>
            <a:pPr lvl="0"/>
            <a:r>
              <a:rPr lang="en-US"/>
              <a:t>Click to edit Master text styles</a:t>
            </a:r>
          </a:p>
        </p:txBody>
      </p:sp>
      <p:sp>
        <p:nvSpPr>
          <p:cNvPr id="9" name="Title 1"/>
          <p:cNvSpPr>
            <a:spLocks noGrp="1"/>
          </p:cNvSpPr>
          <p:nvPr>
            <p:ph type="title"/>
          </p:nvPr>
        </p:nvSpPr>
        <p:spPr>
          <a:xfrm>
            <a:off x="1037726" y="260350"/>
            <a:ext cx="7964987" cy="1619250"/>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6515605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Gold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a:solidFill>
            <a:schemeClr val="bg2"/>
          </a:solidFill>
        </p:spPr>
      </p:pic>
      <p:sp>
        <p:nvSpPr>
          <p:cNvPr id="6" name="Text Placeholder 2"/>
          <p:cNvSpPr>
            <a:spLocks noGrp="1"/>
          </p:cNvSpPr>
          <p:nvPr>
            <p:ph idx="10"/>
          </p:nvPr>
        </p:nvSpPr>
        <p:spPr>
          <a:xfrm>
            <a:off x="1038708" y="2148158"/>
            <a:ext cx="7964182" cy="377872"/>
          </a:xfrm>
          <a:prstGeom prst="rect">
            <a:avLst/>
          </a:prstGeom>
        </p:spPr>
        <p:txBody>
          <a:bodyPr rtlCol="0">
            <a:normAutofit/>
          </a:bodyPr>
          <a:lstStyle>
            <a:lvl1pPr>
              <a:defRPr sz="2000">
                <a:latin typeface="Arial" charset="0"/>
                <a:ea typeface="Arial" charset="0"/>
                <a:cs typeface="Arial" charset="0"/>
              </a:defRPr>
            </a:lvl1pPr>
          </a:lstStyle>
          <a:p>
            <a:pPr lvl="0"/>
            <a:r>
              <a:rPr lang="en-US"/>
              <a:t>Click to edit Master text styles</a:t>
            </a:r>
          </a:p>
        </p:txBody>
      </p:sp>
      <p:sp>
        <p:nvSpPr>
          <p:cNvPr id="8" name="Text Placeholder 3"/>
          <p:cNvSpPr>
            <a:spLocks noGrp="1"/>
          </p:cNvSpPr>
          <p:nvPr>
            <p:ph type="body" sz="quarter" idx="11"/>
          </p:nvPr>
        </p:nvSpPr>
        <p:spPr>
          <a:xfrm>
            <a:off x="1040926" y="2606358"/>
            <a:ext cx="7977028" cy="508001"/>
          </a:xfrm>
        </p:spPr>
        <p:txBody>
          <a:bodyPr>
            <a:normAutofit/>
          </a:bodyPr>
          <a:lstStyle>
            <a:lvl1pPr>
              <a:defRPr sz="1600"/>
            </a:lvl1pPr>
          </a:lstStyle>
          <a:p>
            <a:pPr lvl="0"/>
            <a:r>
              <a:rPr lang="en-US"/>
              <a:t>Click to edit Master text styles</a:t>
            </a:r>
          </a:p>
        </p:txBody>
      </p:sp>
      <p:sp>
        <p:nvSpPr>
          <p:cNvPr id="9" name="Title 1"/>
          <p:cNvSpPr>
            <a:spLocks noGrp="1"/>
          </p:cNvSpPr>
          <p:nvPr>
            <p:ph type="title"/>
          </p:nvPr>
        </p:nvSpPr>
        <p:spPr>
          <a:xfrm>
            <a:off x="1037727" y="260350"/>
            <a:ext cx="7964987" cy="1619250"/>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17891814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descr="Screen Shot 2016-05-24 at 9.33.55 AM.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678" y="0"/>
            <a:ext cx="9160677" cy="6858000"/>
          </a:xfrm>
          <a:prstGeom prst="rect">
            <a:avLst/>
          </a:prstGeom>
        </p:spPr>
      </p:pic>
    </p:spTree>
    <p:extLst>
      <p:ext uri="{BB962C8B-B14F-4D97-AF65-F5344CB8AC3E}">
        <p14:creationId xmlns:p14="http://schemas.microsoft.com/office/powerpoint/2010/main" val="12198362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ext/Bullets/Charts/Pictures">
    <p:bg>
      <p:bgPr>
        <a:solidFill>
          <a:schemeClr val="bg1"/>
        </a:solidFill>
        <a:effectLst/>
      </p:bgPr>
    </p:bg>
    <p:spTree>
      <p:nvGrpSpPr>
        <p:cNvPr id="1" name=""/>
        <p:cNvGrpSpPr/>
        <p:nvPr/>
      </p:nvGrpSpPr>
      <p:grpSpPr>
        <a:xfrm>
          <a:off x="0" y="0"/>
          <a:ext cx="0" cy="0"/>
          <a:chOff x="0" y="0"/>
          <a:chExt cx="0" cy="0"/>
        </a:xfrm>
      </p:grpSpPr>
      <p:grpSp>
        <p:nvGrpSpPr>
          <p:cNvPr id="4" name="Group 3"/>
          <p:cNvGrpSpPr/>
          <p:nvPr userDrawn="1"/>
        </p:nvGrpSpPr>
        <p:grpSpPr>
          <a:xfrm>
            <a:off x="-1" y="5503030"/>
            <a:ext cx="9144001" cy="1354970"/>
            <a:chOff x="-1" y="5503030"/>
            <a:chExt cx="9144001" cy="1354970"/>
          </a:xfrm>
        </p:grpSpPr>
        <p:sp>
          <p:nvSpPr>
            <p:cNvPr id="3" name="Rectangle 2"/>
            <p:cNvSpPr/>
            <p:nvPr userDrawn="1"/>
          </p:nvSpPr>
          <p:spPr>
            <a:xfrm>
              <a:off x="5926544" y="5503030"/>
              <a:ext cx="3217456" cy="135497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descr="Staff Bottom Banner_e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6054328"/>
              <a:ext cx="9144001" cy="803672"/>
            </a:xfrm>
            <a:prstGeom prst="rect">
              <a:avLst/>
            </a:prstGeom>
          </p:spPr>
        </p:pic>
      </p:grpSp>
      <p:sp>
        <p:nvSpPr>
          <p:cNvPr id="5" name="Title 1"/>
          <p:cNvSpPr>
            <a:spLocks noGrp="1"/>
          </p:cNvSpPr>
          <p:nvPr>
            <p:ph type="title"/>
          </p:nvPr>
        </p:nvSpPr>
        <p:spPr>
          <a:xfrm>
            <a:off x="457200" y="271463"/>
            <a:ext cx="8229600" cy="1419225"/>
          </a:xfrm>
          <a:prstGeom prst="rect">
            <a:avLst/>
          </a:prstGeom>
        </p:spPr>
        <p:txBody>
          <a:bodyPr/>
          <a:lstStyle/>
          <a:p>
            <a:r>
              <a:rPr lang="en-US"/>
              <a:t>Click to edit Master title style</a:t>
            </a:r>
          </a:p>
        </p:txBody>
      </p:sp>
      <p:sp>
        <p:nvSpPr>
          <p:cNvPr id="10" name="Content Placeholder 2"/>
          <p:cNvSpPr>
            <a:spLocks noGrp="1"/>
          </p:cNvSpPr>
          <p:nvPr>
            <p:ph sz="half" idx="1"/>
          </p:nvPr>
        </p:nvSpPr>
        <p:spPr>
          <a:xfrm>
            <a:off x="457199" y="2061063"/>
            <a:ext cx="8235315" cy="3978949"/>
          </a:xfrm>
          <a:prstGeom prst="rect">
            <a:avLst/>
          </a:prstGeom>
        </p:spPr>
        <p:txBody>
          <a:bodyPr lIns="0" tIns="0">
            <a:normAutofit/>
          </a:bodyPr>
          <a:lstStyle>
            <a:lvl1pPr>
              <a:lnSpc>
                <a:spcPct val="90000"/>
              </a:lnSpc>
              <a:defRPr sz="2200"/>
            </a:lvl1pPr>
            <a:lvl2pPr>
              <a:lnSpc>
                <a:spcPct val="90000"/>
              </a:lnSpc>
              <a:defRPr sz="2000"/>
            </a:lvl2pPr>
            <a:lvl3pPr>
              <a:lnSpc>
                <a:spcPct val="90000"/>
              </a:lnSpc>
              <a:defRPr sz="1800"/>
            </a:lvl3pPr>
            <a:lvl4pPr marL="1600200" indent="-228600">
              <a:lnSpc>
                <a:spcPct val="90000"/>
              </a:lnSpc>
              <a:buFont typeface="LucidaGrande" charset="0"/>
              <a:buChar char="–"/>
              <a:defRPr sz="1600"/>
            </a:lvl4pPr>
            <a:lvl5pPr marL="2057400" indent="-228600">
              <a:lnSpc>
                <a:spcPct val="90000"/>
              </a:lnSpc>
              <a:buFont typeface="LucidaGrande" charset="0"/>
              <a:buChar cha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176098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ubtitle &amp; Text">
    <p:spTree>
      <p:nvGrpSpPr>
        <p:cNvPr id="1" name=""/>
        <p:cNvGrpSpPr/>
        <p:nvPr/>
      </p:nvGrpSpPr>
      <p:grpSpPr>
        <a:xfrm>
          <a:off x="0" y="0"/>
          <a:ext cx="0" cy="0"/>
          <a:chOff x="0" y="0"/>
          <a:chExt cx="0" cy="0"/>
        </a:xfrm>
      </p:grpSpPr>
      <p:grpSp>
        <p:nvGrpSpPr>
          <p:cNvPr id="7" name="Group 6"/>
          <p:cNvGrpSpPr/>
          <p:nvPr userDrawn="1"/>
        </p:nvGrpSpPr>
        <p:grpSpPr>
          <a:xfrm>
            <a:off x="-1" y="5503030"/>
            <a:ext cx="9144001" cy="1354970"/>
            <a:chOff x="-1" y="5503030"/>
            <a:chExt cx="9144001" cy="1354970"/>
          </a:xfrm>
        </p:grpSpPr>
        <p:sp>
          <p:nvSpPr>
            <p:cNvPr id="9" name="Rectangle 8"/>
            <p:cNvSpPr/>
            <p:nvPr userDrawn="1"/>
          </p:nvSpPr>
          <p:spPr>
            <a:xfrm>
              <a:off x="5926544" y="5503030"/>
              <a:ext cx="3217456" cy="135497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Staff Bottom Banner_e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6054328"/>
              <a:ext cx="9144001" cy="803672"/>
            </a:xfrm>
            <a:prstGeom prst="rect">
              <a:avLst/>
            </a:prstGeom>
          </p:spPr>
        </p:pic>
      </p:grpSp>
      <p:sp>
        <p:nvSpPr>
          <p:cNvPr id="6" name="Title 1"/>
          <p:cNvSpPr>
            <a:spLocks noGrp="1"/>
          </p:cNvSpPr>
          <p:nvPr>
            <p:ph type="title"/>
          </p:nvPr>
        </p:nvSpPr>
        <p:spPr>
          <a:xfrm>
            <a:off x="457200" y="271463"/>
            <a:ext cx="8229600" cy="1419225"/>
          </a:xfrm>
          <a:prstGeom prst="rect">
            <a:avLst/>
          </a:prstGeom>
        </p:spPr>
        <p:txBody>
          <a:bodyPr/>
          <a:lstStyle/>
          <a:p>
            <a:r>
              <a:rPr lang="en-US"/>
              <a:t>Click to edit Master title style</a:t>
            </a:r>
          </a:p>
        </p:txBody>
      </p:sp>
      <p:sp>
        <p:nvSpPr>
          <p:cNvPr id="8" name="Subtitle 2"/>
          <p:cNvSpPr>
            <a:spLocks noGrp="1"/>
          </p:cNvSpPr>
          <p:nvPr>
            <p:ph type="subTitle" idx="1"/>
          </p:nvPr>
        </p:nvSpPr>
        <p:spPr>
          <a:xfrm>
            <a:off x="457200" y="2058878"/>
            <a:ext cx="7772400" cy="3857843"/>
          </a:xfrm>
          <a:prstGeom prst="rect">
            <a:avLst/>
          </a:prstGeom>
        </p:spPr>
        <p:txBody>
          <a:bodyPr lIns="0" tIns="0"/>
          <a:lstStyle>
            <a:lvl1pPr marL="0" indent="0" algn="l">
              <a:buNone/>
              <a:defRPr sz="2200">
                <a:solidFill>
                  <a:schemeClr val="tx1"/>
                </a:solidFill>
              </a:defRPr>
            </a:lvl1pPr>
            <a:lvl2pPr marL="800100" indent="-342900" algn="l">
              <a:buFont typeface="Arial"/>
              <a:buChar char="•"/>
              <a:defRPr>
                <a:solidFill>
                  <a:schemeClr val="tx1"/>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val="12452438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ide by Side Info Opt 1">
    <p:spTree>
      <p:nvGrpSpPr>
        <p:cNvPr id="1" name=""/>
        <p:cNvGrpSpPr/>
        <p:nvPr/>
      </p:nvGrpSpPr>
      <p:grpSpPr>
        <a:xfrm>
          <a:off x="0" y="0"/>
          <a:ext cx="0" cy="0"/>
          <a:chOff x="0" y="0"/>
          <a:chExt cx="0" cy="0"/>
        </a:xfrm>
      </p:grpSpPr>
      <p:grpSp>
        <p:nvGrpSpPr>
          <p:cNvPr id="7" name="Group 6"/>
          <p:cNvGrpSpPr/>
          <p:nvPr userDrawn="1"/>
        </p:nvGrpSpPr>
        <p:grpSpPr>
          <a:xfrm>
            <a:off x="-1" y="5503030"/>
            <a:ext cx="9144001" cy="1354970"/>
            <a:chOff x="-1" y="5503030"/>
            <a:chExt cx="9144001" cy="1354970"/>
          </a:xfrm>
        </p:grpSpPr>
        <p:sp>
          <p:nvSpPr>
            <p:cNvPr id="8" name="Rectangle 7"/>
            <p:cNvSpPr/>
            <p:nvPr userDrawn="1"/>
          </p:nvSpPr>
          <p:spPr>
            <a:xfrm>
              <a:off x="5926544" y="5503030"/>
              <a:ext cx="3217456" cy="135497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Staff Bottom Banner_e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6054328"/>
              <a:ext cx="9144001" cy="803672"/>
            </a:xfrm>
            <a:prstGeom prst="rect">
              <a:avLst/>
            </a:prstGeom>
          </p:spPr>
        </p:pic>
      </p:grpSp>
      <p:sp>
        <p:nvSpPr>
          <p:cNvPr id="13" name="Title 1"/>
          <p:cNvSpPr>
            <a:spLocks noGrp="1"/>
          </p:cNvSpPr>
          <p:nvPr>
            <p:ph type="title"/>
          </p:nvPr>
        </p:nvSpPr>
        <p:spPr>
          <a:xfrm>
            <a:off x="457200" y="271463"/>
            <a:ext cx="8229600" cy="1419225"/>
          </a:xfrm>
          <a:prstGeom prst="rect">
            <a:avLst/>
          </a:prstGeom>
        </p:spPr>
        <p:txBody>
          <a:bodyPr/>
          <a:lstStyle/>
          <a:p>
            <a:r>
              <a:rPr lang="en-US"/>
              <a:t>Click to edit Master title style</a:t>
            </a:r>
          </a:p>
        </p:txBody>
      </p:sp>
      <p:sp>
        <p:nvSpPr>
          <p:cNvPr id="15" name="Content Placeholder 2"/>
          <p:cNvSpPr>
            <a:spLocks noGrp="1"/>
          </p:cNvSpPr>
          <p:nvPr>
            <p:ph sz="half" idx="1"/>
          </p:nvPr>
        </p:nvSpPr>
        <p:spPr>
          <a:xfrm>
            <a:off x="457200" y="2061063"/>
            <a:ext cx="4038600" cy="3978949"/>
          </a:xfrm>
          <a:prstGeom prst="rect">
            <a:avLst/>
          </a:prstGeom>
        </p:spPr>
        <p:txBody>
          <a:bodyPr lIns="0" tIns="0">
            <a:normAutofit/>
          </a:bodyPr>
          <a:lstStyle>
            <a:lvl1pPr>
              <a:lnSpc>
                <a:spcPct val="90000"/>
              </a:lnSpc>
              <a:defRPr sz="2200"/>
            </a:lvl1pPr>
            <a:lvl2pPr>
              <a:lnSpc>
                <a:spcPct val="90000"/>
              </a:lnSpc>
              <a:defRPr sz="2000"/>
            </a:lvl2pPr>
            <a:lvl3pPr>
              <a:lnSpc>
                <a:spcPct val="90000"/>
              </a:lnSpc>
              <a:defRPr sz="1800"/>
            </a:lvl3pPr>
            <a:lvl4pPr marL="1600200" indent="-228600">
              <a:lnSpc>
                <a:spcPct val="90000"/>
              </a:lnSpc>
              <a:buFont typeface="LucidaGrande" charset="0"/>
              <a:buChar char="–"/>
              <a:defRPr sz="1600"/>
            </a:lvl4pPr>
            <a:lvl5pPr marL="2057400" indent="-228600">
              <a:lnSpc>
                <a:spcPct val="90000"/>
              </a:lnSpc>
              <a:buFont typeface="LucidaGrande" charset="0"/>
              <a:buChar cha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p:cNvSpPr>
            <a:spLocks noGrp="1"/>
          </p:cNvSpPr>
          <p:nvPr>
            <p:ph sz="half" idx="10"/>
          </p:nvPr>
        </p:nvSpPr>
        <p:spPr>
          <a:xfrm>
            <a:off x="4657344" y="2061063"/>
            <a:ext cx="4038600" cy="3978949"/>
          </a:xfrm>
          <a:prstGeom prst="rect">
            <a:avLst/>
          </a:prstGeom>
        </p:spPr>
        <p:txBody>
          <a:bodyPr lIns="0" tIns="0">
            <a:normAutofit/>
          </a:bodyPr>
          <a:lstStyle>
            <a:lvl1pPr>
              <a:lnSpc>
                <a:spcPct val="90000"/>
              </a:lnSpc>
              <a:defRPr sz="2200"/>
            </a:lvl1pPr>
            <a:lvl2pPr>
              <a:lnSpc>
                <a:spcPct val="90000"/>
              </a:lnSpc>
              <a:defRPr sz="2000"/>
            </a:lvl2pPr>
            <a:lvl3pPr>
              <a:lnSpc>
                <a:spcPct val="90000"/>
              </a:lnSpc>
              <a:defRPr sz="1800"/>
            </a:lvl3pPr>
            <a:lvl4pPr marL="1600200" indent="-228600">
              <a:lnSpc>
                <a:spcPct val="90000"/>
              </a:lnSpc>
              <a:buFont typeface=".HelveticaNeueDeskInterface-Regular" charset="-120"/>
              <a:buChar char="–"/>
              <a:defRPr sz="1600"/>
            </a:lvl4pPr>
            <a:lvl5pPr marL="2057400" indent="-228600">
              <a:lnSpc>
                <a:spcPct val="90000"/>
              </a:lnSpc>
              <a:buFont typeface="LucidaGrande" charset="0"/>
              <a:buChar cha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3043980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ide by Side Info Opt 2">
    <p:spTree>
      <p:nvGrpSpPr>
        <p:cNvPr id="1" name=""/>
        <p:cNvGrpSpPr/>
        <p:nvPr/>
      </p:nvGrpSpPr>
      <p:grpSpPr>
        <a:xfrm>
          <a:off x="0" y="0"/>
          <a:ext cx="0" cy="0"/>
          <a:chOff x="0" y="0"/>
          <a:chExt cx="0" cy="0"/>
        </a:xfrm>
      </p:grpSpPr>
      <p:grpSp>
        <p:nvGrpSpPr>
          <p:cNvPr id="11" name="Group 10"/>
          <p:cNvGrpSpPr/>
          <p:nvPr userDrawn="1"/>
        </p:nvGrpSpPr>
        <p:grpSpPr>
          <a:xfrm>
            <a:off x="-1" y="5503030"/>
            <a:ext cx="9144001" cy="1354970"/>
            <a:chOff x="-1" y="5503030"/>
            <a:chExt cx="9144001" cy="1354970"/>
          </a:xfrm>
        </p:grpSpPr>
        <p:sp>
          <p:nvSpPr>
            <p:cNvPr id="14" name="Rectangle 13"/>
            <p:cNvSpPr/>
            <p:nvPr userDrawn="1"/>
          </p:nvSpPr>
          <p:spPr>
            <a:xfrm>
              <a:off x="5926544" y="5503030"/>
              <a:ext cx="3217456" cy="135497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 name="Picture 14" descr="Staff Bottom Banner_e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6054328"/>
              <a:ext cx="9144001" cy="803672"/>
            </a:xfrm>
            <a:prstGeom prst="rect">
              <a:avLst/>
            </a:prstGeom>
          </p:spPr>
        </p:pic>
      </p:grpSp>
      <p:sp>
        <p:nvSpPr>
          <p:cNvPr id="13" name="Title 1"/>
          <p:cNvSpPr>
            <a:spLocks noGrp="1"/>
          </p:cNvSpPr>
          <p:nvPr>
            <p:ph type="title"/>
          </p:nvPr>
        </p:nvSpPr>
        <p:spPr>
          <a:xfrm>
            <a:off x="457200" y="271463"/>
            <a:ext cx="8229600" cy="1419225"/>
          </a:xfrm>
          <a:prstGeom prst="rect">
            <a:avLst/>
          </a:prstGeom>
        </p:spPr>
        <p:txBody>
          <a:bodyPr/>
          <a:lstStyle/>
          <a:p>
            <a:r>
              <a:rPr lang="en-US"/>
              <a:t>Click to edit Master title style</a:t>
            </a:r>
          </a:p>
        </p:txBody>
      </p:sp>
      <p:sp>
        <p:nvSpPr>
          <p:cNvPr id="8" name="Text Placeholder 3"/>
          <p:cNvSpPr>
            <a:spLocks noGrp="1"/>
          </p:cNvSpPr>
          <p:nvPr>
            <p:ph type="body" sz="half" idx="2"/>
          </p:nvPr>
        </p:nvSpPr>
        <p:spPr>
          <a:xfrm>
            <a:off x="457200" y="2066043"/>
            <a:ext cx="4046220" cy="3985825"/>
          </a:xfrm>
          <a:prstGeom prst="rect">
            <a:avLst/>
          </a:prstGeom>
        </p:spPr>
        <p:txBody>
          <a:bodyPr lIns="0" tIns="0" rIns="91440">
            <a:normAutofit/>
          </a:bodyPr>
          <a:lstStyle>
            <a:lvl1pPr marL="0" indent="0">
              <a:buNone/>
              <a:defRPr sz="2200" b="0" i="0">
                <a:latin typeface="Helvetica Neue Medium"/>
                <a:cs typeface="Helvetica Neue Medium"/>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Content Placeholder 2"/>
          <p:cNvSpPr>
            <a:spLocks noGrp="1"/>
          </p:cNvSpPr>
          <p:nvPr>
            <p:ph sz="half" idx="10"/>
          </p:nvPr>
        </p:nvSpPr>
        <p:spPr>
          <a:xfrm>
            <a:off x="4657344" y="2072493"/>
            <a:ext cx="4038600" cy="3978949"/>
          </a:xfrm>
          <a:prstGeom prst="rect">
            <a:avLst/>
          </a:prstGeom>
        </p:spPr>
        <p:txBody>
          <a:bodyPr lIns="0" tIns="0">
            <a:normAutofit/>
          </a:bodyPr>
          <a:lstStyle>
            <a:lvl1pPr>
              <a:lnSpc>
                <a:spcPct val="90000"/>
              </a:lnSpc>
              <a:defRPr sz="2200"/>
            </a:lvl1pPr>
            <a:lvl2pPr>
              <a:lnSpc>
                <a:spcPct val="90000"/>
              </a:lnSpc>
              <a:defRPr sz="2000"/>
            </a:lvl2pPr>
            <a:lvl3pPr>
              <a:lnSpc>
                <a:spcPct val="90000"/>
              </a:lnSpc>
              <a:defRPr sz="1800"/>
            </a:lvl3pPr>
            <a:lvl4pPr marL="1600200" indent="-228600">
              <a:lnSpc>
                <a:spcPct val="90000"/>
              </a:lnSpc>
              <a:buFont typeface=".HelveticaNeueDeskInterface-Regular" charset="-120"/>
              <a:buChar char="–"/>
              <a:defRPr sz="1600"/>
            </a:lvl4pPr>
            <a:lvl5pPr marL="2057400" indent="-228600">
              <a:lnSpc>
                <a:spcPct val="90000"/>
              </a:lnSpc>
              <a:buFont typeface="LucidaGrande" charset="0"/>
              <a:buChar cha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085321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mp; Blank Info">
    <p:spTree>
      <p:nvGrpSpPr>
        <p:cNvPr id="1" name=""/>
        <p:cNvGrpSpPr/>
        <p:nvPr/>
      </p:nvGrpSpPr>
      <p:grpSpPr>
        <a:xfrm>
          <a:off x="0" y="0"/>
          <a:ext cx="0" cy="0"/>
          <a:chOff x="0" y="0"/>
          <a:chExt cx="0" cy="0"/>
        </a:xfrm>
      </p:grpSpPr>
      <p:grpSp>
        <p:nvGrpSpPr>
          <p:cNvPr id="5" name="Group 4"/>
          <p:cNvGrpSpPr/>
          <p:nvPr userDrawn="1"/>
        </p:nvGrpSpPr>
        <p:grpSpPr>
          <a:xfrm>
            <a:off x="-1" y="5503030"/>
            <a:ext cx="9144001" cy="1354970"/>
            <a:chOff x="-1" y="5503030"/>
            <a:chExt cx="9144001" cy="1354970"/>
          </a:xfrm>
        </p:grpSpPr>
        <p:sp>
          <p:nvSpPr>
            <p:cNvPr id="6" name="Rectangle 5"/>
            <p:cNvSpPr/>
            <p:nvPr userDrawn="1"/>
          </p:nvSpPr>
          <p:spPr>
            <a:xfrm>
              <a:off x="5926544" y="5503030"/>
              <a:ext cx="3217456" cy="135497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Staff Bottom Banner_e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6054328"/>
              <a:ext cx="9144001" cy="803672"/>
            </a:xfrm>
            <a:prstGeom prst="rect">
              <a:avLst/>
            </a:prstGeom>
          </p:spPr>
        </p:pic>
      </p:grpSp>
      <p:sp>
        <p:nvSpPr>
          <p:cNvPr id="13" name="Title 1"/>
          <p:cNvSpPr>
            <a:spLocks noGrp="1"/>
          </p:cNvSpPr>
          <p:nvPr>
            <p:ph type="title"/>
          </p:nvPr>
        </p:nvSpPr>
        <p:spPr>
          <a:xfrm>
            <a:off x="457200" y="271463"/>
            <a:ext cx="8229600" cy="1419225"/>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52625662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pSp>
        <p:nvGrpSpPr>
          <p:cNvPr id="4" name="Group 3"/>
          <p:cNvGrpSpPr/>
          <p:nvPr userDrawn="1"/>
        </p:nvGrpSpPr>
        <p:grpSpPr>
          <a:xfrm>
            <a:off x="-1" y="5503030"/>
            <a:ext cx="9144001" cy="1354970"/>
            <a:chOff x="-1" y="5503030"/>
            <a:chExt cx="9144001" cy="1354970"/>
          </a:xfrm>
        </p:grpSpPr>
        <p:sp>
          <p:nvSpPr>
            <p:cNvPr id="5" name="Rectangle 4"/>
            <p:cNvSpPr/>
            <p:nvPr userDrawn="1"/>
          </p:nvSpPr>
          <p:spPr>
            <a:xfrm>
              <a:off x="5926544" y="5503030"/>
              <a:ext cx="3217456" cy="135497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Staff Bottom Banner_e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6054328"/>
              <a:ext cx="9144001" cy="803672"/>
            </a:xfrm>
            <a:prstGeom prst="rect">
              <a:avLst/>
            </a:prstGeom>
          </p:spPr>
        </p:pic>
      </p:grpSp>
    </p:spTree>
    <p:extLst>
      <p:ext uri="{BB962C8B-B14F-4D97-AF65-F5344CB8AC3E}">
        <p14:creationId xmlns:p14="http://schemas.microsoft.com/office/powerpoint/2010/main" val="2835488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10" name="Picture 5" descr="test.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6257925"/>
            <a:ext cx="9144000" cy="600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Title 1"/>
          <p:cNvSpPr>
            <a:spLocks noGrp="1"/>
          </p:cNvSpPr>
          <p:nvPr>
            <p:ph type="title"/>
          </p:nvPr>
        </p:nvSpPr>
        <p:spPr>
          <a:xfrm>
            <a:off x="457200" y="271463"/>
            <a:ext cx="8229600" cy="1419225"/>
          </a:xfrm>
        </p:spPr>
        <p:txBody>
          <a:bodyPr/>
          <a:lstStyle/>
          <a:p>
            <a:r>
              <a:rPr lang="en-US"/>
              <a:t>Click to edit Master title style</a:t>
            </a:r>
          </a:p>
        </p:txBody>
      </p:sp>
      <p:sp>
        <p:nvSpPr>
          <p:cNvPr id="15" name="Content Placeholder 2"/>
          <p:cNvSpPr>
            <a:spLocks noGrp="1"/>
          </p:cNvSpPr>
          <p:nvPr>
            <p:ph sz="half" idx="1"/>
          </p:nvPr>
        </p:nvSpPr>
        <p:spPr>
          <a:xfrm>
            <a:off x="457200" y="2061063"/>
            <a:ext cx="4038600" cy="3978949"/>
          </a:xfrm>
          <a:prstGeom prst="rect">
            <a:avLst/>
          </a:prstGeom>
        </p:spPr>
        <p:txBody>
          <a:bodyPr lIns="0" tIns="0">
            <a:normAutofit/>
          </a:bodyPr>
          <a:lstStyle>
            <a:lvl1pPr>
              <a:lnSpc>
                <a:spcPct val="90000"/>
              </a:lnSpc>
              <a:defRPr sz="2200"/>
            </a:lvl1pPr>
            <a:lvl2pPr>
              <a:lnSpc>
                <a:spcPct val="90000"/>
              </a:lnSpc>
              <a:defRPr sz="2000"/>
            </a:lvl2pPr>
            <a:lvl3pPr>
              <a:lnSpc>
                <a:spcPct val="90000"/>
              </a:lnSpc>
              <a:defRPr sz="1800"/>
            </a:lvl3pPr>
            <a:lvl4pPr marL="1600200" indent="-228600">
              <a:lnSpc>
                <a:spcPct val="90000"/>
              </a:lnSpc>
              <a:buFont typeface="LucidaGrande" charset="0"/>
              <a:buChar char="–"/>
              <a:defRPr sz="1600"/>
            </a:lvl4pPr>
            <a:lvl5pPr marL="2057400" indent="-228600">
              <a:lnSpc>
                <a:spcPct val="90000"/>
              </a:lnSpc>
              <a:buFont typeface="LucidaGrande" charset="0"/>
              <a:buChar cha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p:cNvSpPr>
            <a:spLocks noGrp="1"/>
          </p:cNvSpPr>
          <p:nvPr>
            <p:ph sz="half" idx="10"/>
          </p:nvPr>
        </p:nvSpPr>
        <p:spPr>
          <a:xfrm>
            <a:off x="4657344" y="2061063"/>
            <a:ext cx="4038600" cy="3978949"/>
          </a:xfrm>
          <a:prstGeom prst="rect">
            <a:avLst/>
          </a:prstGeom>
        </p:spPr>
        <p:txBody>
          <a:bodyPr lIns="0" tIns="0">
            <a:normAutofit/>
          </a:bodyPr>
          <a:lstStyle>
            <a:lvl1pPr>
              <a:lnSpc>
                <a:spcPct val="90000"/>
              </a:lnSpc>
              <a:defRPr sz="2200"/>
            </a:lvl1pPr>
            <a:lvl2pPr>
              <a:lnSpc>
                <a:spcPct val="90000"/>
              </a:lnSpc>
              <a:defRPr sz="2000"/>
            </a:lvl2pPr>
            <a:lvl3pPr>
              <a:lnSpc>
                <a:spcPct val="90000"/>
              </a:lnSpc>
              <a:defRPr sz="1800"/>
            </a:lvl3pPr>
            <a:lvl4pPr marL="1600200" indent="-228600">
              <a:lnSpc>
                <a:spcPct val="90000"/>
              </a:lnSpc>
              <a:buFont typeface=".HelveticaNeueDeskInterface-Regular" charset="-120"/>
              <a:buChar char="–"/>
              <a:defRPr sz="1600"/>
            </a:lvl4pPr>
            <a:lvl5pPr marL="2057400" indent="-228600">
              <a:lnSpc>
                <a:spcPct val="90000"/>
              </a:lnSpc>
              <a:buFont typeface="LucidaGrande" charset="0"/>
              <a:buChar cha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0456515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Picture/Caption">
    <p:spTree>
      <p:nvGrpSpPr>
        <p:cNvPr id="1" name=""/>
        <p:cNvGrpSpPr/>
        <p:nvPr/>
      </p:nvGrpSpPr>
      <p:grpSpPr>
        <a:xfrm>
          <a:off x="0" y="0"/>
          <a:ext cx="0" cy="0"/>
          <a:chOff x="0" y="0"/>
          <a:chExt cx="0" cy="0"/>
        </a:xfrm>
      </p:grpSpPr>
      <p:grpSp>
        <p:nvGrpSpPr>
          <p:cNvPr id="7" name="Group 6"/>
          <p:cNvGrpSpPr/>
          <p:nvPr userDrawn="1"/>
        </p:nvGrpSpPr>
        <p:grpSpPr>
          <a:xfrm>
            <a:off x="-1" y="5503030"/>
            <a:ext cx="9144001" cy="1354970"/>
            <a:chOff x="-1" y="5503030"/>
            <a:chExt cx="9144001" cy="1354970"/>
          </a:xfrm>
        </p:grpSpPr>
        <p:sp>
          <p:nvSpPr>
            <p:cNvPr id="8" name="Rectangle 7"/>
            <p:cNvSpPr/>
            <p:nvPr userDrawn="1"/>
          </p:nvSpPr>
          <p:spPr>
            <a:xfrm>
              <a:off x="5926544" y="5503030"/>
              <a:ext cx="3217456" cy="135497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Staff Bottom Banner_e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6054328"/>
              <a:ext cx="9144001" cy="803672"/>
            </a:xfrm>
            <a:prstGeom prst="rect">
              <a:avLst/>
            </a:prstGeom>
          </p:spPr>
        </p:pic>
      </p:grpSp>
      <p:sp>
        <p:nvSpPr>
          <p:cNvPr id="13" name="Title 1"/>
          <p:cNvSpPr>
            <a:spLocks noGrp="1"/>
          </p:cNvSpPr>
          <p:nvPr>
            <p:ph type="title"/>
          </p:nvPr>
        </p:nvSpPr>
        <p:spPr>
          <a:xfrm>
            <a:off x="457200" y="271463"/>
            <a:ext cx="8229600" cy="1419225"/>
          </a:xfrm>
          <a:prstGeom prst="rect">
            <a:avLst/>
          </a:prstGeom>
        </p:spPr>
        <p:txBody>
          <a:bodyPr/>
          <a:lstStyle/>
          <a:p>
            <a:r>
              <a:rPr lang="en-US"/>
              <a:t>Click to edit Master title style</a:t>
            </a:r>
          </a:p>
        </p:txBody>
      </p:sp>
      <p:sp>
        <p:nvSpPr>
          <p:cNvPr id="9" name="Picture Placeholder 2"/>
          <p:cNvSpPr>
            <a:spLocks noGrp="1"/>
          </p:cNvSpPr>
          <p:nvPr>
            <p:ph type="pic" idx="1"/>
          </p:nvPr>
        </p:nvSpPr>
        <p:spPr>
          <a:xfrm>
            <a:off x="463755" y="2074856"/>
            <a:ext cx="7655525" cy="3317525"/>
          </a:xfrm>
          <a:prstGeom prst="rect">
            <a:avLst/>
          </a:prstGeom>
        </p:spPr>
        <p:txBody>
          <a:bodyPr lIns="0" tIns="0"/>
          <a:lstStyle>
            <a:lvl1pPr marL="0" indent="0">
              <a:buNone/>
              <a:defRPr sz="2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lang="en-US" noProof="0" dirty="0"/>
          </a:p>
        </p:txBody>
      </p:sp>
      <p:sp>
        <p:nvSpPr>
          <p:cNvPr id="11" name="Text Placeholder 3"/>
          <p:cNvSpPr>
            <a:spLocks noGrp="1"/>
          </p:cNvSpPr>
          <p:nvPr>
            <p:ph type="body" sz="half" idx="11"/>
          </p:nvPr>
        </p:nvSpPr>
        <p:spPr>
          <a:xfrm>
            <a:off x="475185" y="5514471"/>
            <a:ext cx="5486400" cy="514854"/>
          </a:xfrm>
          <a:prstGeom prst="rect">
            <a:avLst/>
          </a:prstGeom>
        </p:spPr>
        <p:txBody>
          <a:bodyPr lIns="0" tIns="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369091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620457"/>
            <a:ext cx="7772400" cy="1046703"/>
          </a:xfrm>
        </p:spPr>
        <p:txBody>
          <a:bodyPr/>
          <a:lstStyle/>
          <a:p>
            <a:r>
              <a:rPr lang="en-US" dirty="0"/>
              <a:t>Click to edit Master title style</a:t>
            </a:r>
          </a:p>
        </p:txBody>
      </p:sp>
      <p:sp>
        <p:nvSpPr>
          <p:cNvPr id="3" name="Subtitle 2"/>
          <p:cNvSpPr>
            <a:spLocks noGrp="1"/>
          </p:cNvSpPr>
          <p:nvPr>
            <p:ph type="subTitle" idx="1"/>
          </p:nvPr>
        </p:nvSpPr>
        <p:spPr>
          <a:xfrm>
            <a:off x="457200" y="2083262"/>
            <a:ext cx="7772400" cy="3857843"/>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88287720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744634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2078208"/>
            <a:ext cx="4038600" cy="3978949"/>
          </a:xfrm>
        </p:spPr>
        <p:txBody>
          <a:bodyPr>
            <a:normAutofit/>
          </a:bodyPr>
          <a:lstStyle>
            <a:lvl1pPr>
              <a:defRPr sz="22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2078208"/>
            <a:ext cx="4038600" cy="3978949"/>
          </a:xfrm>
        </p:spPr>
        <p:txBody>
          <a:bodyPr>
            <a:normAutofit/>
          </a:bodyPr>
          <a:lstStyle>
            <a:lvl1pPr>
              <a:defRPr sz="22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97281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1633550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99759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49"/>
            <a:ext cx="7262537" cy="1446355"/>
          </a:xfrm>
        </p:spPr>
        <p:txBody>
          <a:bodyPr>
            <a:normAutofit/>
          </a:bodyPr>
          <a:lstStyle>
            <a:lvl1pPr algn="l">
              <a:defRPr sz="2700" b="1"/>
            </a:lvl1pPr>
          </a:lstStyle>
          <a:p>
            <a:r>
              <a:rPr lang="en-US" dirty="0"/>
              <a:t>Click to edit Master title style</a:t>
            </a:r>
          </a:p>
        </p:txBody>
      </p:sp>
      <p:sp>
        <p:nvSpPr>
          <p:cNvPr id="3" name="Content Placeholder 2"/>
          <p:cNvSpPr>
            <a:spLocks noGrp="1"/>
          </p:cNvSpPr>
          <p:nvPr>
            <p:ph idx="1"/>
          </p:nvPr>
        </p:nvSpPr>
        <p:spPr>
          <a:xfrm>
            <a:off x="3575050" y="2140338"/>
            <a:ext cx="5111750" cy="3985825"/>
          </a:xfrm>
        </p:spPr>
        <p:txBody>
          <a:bodyPr>
            <a:normAutofit/>
          </a:bodyPr>
          <a:lstStyle>
            <a:lvl1pPr>
              <a:defRPr sz="2200"/>
            </a:lvl1pPr>
            <a:lvl2pPr>
              <a:defRPr sz="2200"/>
            </a:lvl2pPr>
            <a:lvl3pPr>
              <a:defRPr sz="2200"/>
            </a:lvl3pPr>
            <a:lvl4pPr>
              <a:defRPr sz="2200"/>
            </a:lvl4pPr>
            <a:lvl5pPr>
              <a:defRPr sz="22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2140338"/>
            <a:ext cx="3008313" cy="3985825"/>
          </a:xfrm>
        </p:spPr>
        <p:txBody>
          <a:bodyPr>
            <a:normAutofit/>
          </a:bodyPr>
          <a:lstStyle>
            <a:lvl1pPr marL="0" indent="0">
              <a:buNone/>
              <a:defRPr sz="2200" b="0" i="0">
                <a:latin typeface="Helvetica Neue Medium"/>
                <a:cs typeface="Helvetica Neue Medium"/>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34107740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3755" y="592160"/>
            <a:ext cx="5486400" cy="1188770"/>
          </a:xfrm>
        </p:spPr>
        <p:txBody>
          <a:bodyPr>
            <a:normAutofit/>
          </a:bodyPr>
          <a:lstStyle>
            <a:lvl1pPr algn="l">
              <a:defRPr sz="2700" b="0"/>
            </a:lvl1pPr>
          </a:lstStyle>
          <a:p>
            <a:r>
              <a:rPr lang="en-US" dirty="0"/>
              <a:t>Click to edit Master title style</a:t>
            </a:r>
          </a:p>
        </p:txBody>
      </p:sp>
      <p:sp>
        <p:nvSpPr>
          <p:cNvPr id="3" name="Picture Placeholder 2"/>
          <p:cNvSpPr>
            <a:spLocks noGrp="1"/>
          </p:cNvSpPr>
          <p:nvPr>
            <p:ph type="pic" idx="1"/>
          </p:nvPr>
        </p:nvSpPr>
        <p:spPr>
          <a:xfrm>
            <a:off x="463755" y="1954841"/>
            <a:ext cx="7655525" cy="33175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463755" y="5388741"/>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127867039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219200" y="0"/>
            <a:ext cx="7772400" cy="1371600"/>
          </a:xfrm>
        </p:spPr>
        <p:txBody>
          <a:bodyPr/>
          <a:lstStyle/>
          <a:p>
            <a:r>
              <a:rPr lang="en-US"/>
              <a:t>Click to edit Master title style</a:t>
            </a:r>
          </a:p>
        </p:txBody>
      </p:sp>
      <p:sp>
        <p:nvSpPr>
          <p:cNvPr id="3" name="Chart Placeholder 2"/>
          <p:cNvSpPr>
            <a:spLocks noGrp="1"/>
          </p:cNvSpPr>
          <p:nvPr>
            <p:ph type="chart" idx="1"/>
          </p:nvPr>
        </p:nvSpPr>
        <p:spPr>
          <a:xfrm>
            <a:off x="1219200" y="1676400"/>
            <a:ext cx="7239000" cy="4572000"/>
          </a:xfrm>
        </p:spPr>
        <p:txBody>
          <a:bodyPr/>
          <a:lstStyle/>
          <a:p>
            <a:pPr lvl="0"/>
            <a:endParaRPr lang="en-US" noProof="0"/>
          </a:p>
        </p:txBody>
      </p:sp>
    </p:spTree>
    <p:extLst>
      <p:ext uri="{BB962C8B-B14F-4D97-AF65-F5344CB8AC3E}">
        <p14:creationId xmlns:p14="http://schemas.microsoft.com/office/powerpoint/2010/main" val="390186599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620457"/>
            <a:ext cx="7772400" cy="1046703"/>
          </a:xfrm>
        </p:spPr>
        <p:txBody>
          <a:bodyPr/>
          <a:lstStyle/>
          <a:p>
            <a:r>
              <a:rPr lang="en-US" dirty="0"/>
              <a:t>Click to edit Master title style</a:t>
            </a:r>
          </a:p>
        </p:txBody>
      </p:sp>
      <p:sp>
        <p:nvSpPr>
          <p:cNvPr id="3" name="Subtitle 2"/>
          <p:cNvSpPr>
            <a:spLocks noGrp="1"/>
          </p:cNvSpPr>
          <p:nvPr>
            <p:ph type="subTitle" idx="1"/>
          </p:nvPr>
        </p:nvSpPr>
        <p:spPr>
          <a:xfrm>
            <a:off x="457200" y="2083262"/>
            <a:ext cx="7772400" cy="3857843"/>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006166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10" name="Picture 5" descr="test.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6257925"/>
            <a:ext cx="9144000" cy="600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Title 1"/>
          <p:cNvSpPr>
            <a:spLocks noGrp="1"/>
          </p:cNvSpPr>
          <p:nvPr>
            <p:ph type="title"/>
          </p:nvPr>
        </p:nvSpPr>
        <p:spPr>
          <a:xfrm>
            <a:off x="457200" y="271463"/>
            <a:ext cx="8229600" cy="1419225"/>
          </a:xfrm>
        </p:spPr>
        <p:txBody>
          <a:bodyPr/>
          <a:lstStyle/>
          <a:p>
            <a:r>
              <a:rPr lang="en-US"/>
              <a:t>Click to edit Master title style</a:t>
            </a:r>
          </a:p>
        </p:txBody>
      </p:sp>
    </p:spTree>
    <p:extLst>
      <p:ext uri="{BB962C8B-B14F-4D97-AF65-F5344CB8AC3E}">
        <p14:creationId xmlns:p14="http://schemas.microsoft.com/office/powerpoint/2010/main" val="113475339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6329120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2078208"/>
            <a:ext cx="4038600" cy="3978949"/>
          </a:xfrm>
        </p:spPr>
        <p:txBody>
          <a:bodyPr>
            <a:normAutofit/>
          </a:bodyPr>
          <a:lstStyle>
            <a:lvl1pPr>
              <a:defRPr sz="22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2078208"/>
            <a:ext cx="4038600" cy="3978949"/>
          </a:xfrm>
        </p:spPr>
        <p:txBody>
          <a:bodyPr>
            <a:normAutofit/>
          </a:bodyPr>
          <a:lstStyle>
            <a:lvl1pPr>
              <a:defRPr sz="22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7322203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981885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94877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49"/>
            <a:ext cx="7262537" cy="1446355"/>
          </a:xfrm>
        </p:spPr>
        <p:txBody>
          <a:bodyPr>
            <a:normAutofit/>
          </a:bodyPr>
          <a:lstStyle>
            <a:lvl1pPr algn="l">
              <a:defRPr sz="2700" b="1"/>
            </a:lvl1pPr>
          </a:lstStyle>
          <a:p>
            <a:r>
              <a:rPr lang="en-US" dirty="0"/>
              <a:t>Click to edit Master title style</a:t>
            </a:r>
          </a:p>
        </p:txBody>
      </p:sp>
      <p:sp>
        <p:nvSpPr>
          <p:cNvPr id="3" name="Content Placeholder 2"/>
          <p:cNvSpPr>
            <a:spLocks noGrp="1"/>
          </p:cNvSpPr>
          <p:nvPr>
            <p:ph idx="1"/>
          </p:nvPr>
        </p:nvSpPr>
        <p:spPr>
          <a:xfrm>
            <a:off x="3575050" y="2140338"/>
            <a:ext cx="5111750" cy="3985825"/>
          </a:xfrm>
        </p:spPr>
        <p:txBody>
          <a:bodyPr>
            <a:normAutofit/>
          </a:bodyPr>
          <a:lstStyle>
            <a:lvl1pPr>
              <a:defRPr sz="2200"/>
            </a:lvl1pPr>
            <a:lvl2pPr>
              <a:defRPr sz="2200"/>
            </a:lvl2pPr>
            <a:lvl3pPr>
              <a:defRPr sz="2200"/>
            </a:lvl3pPr>
            <a:lvl4pPr>
              <a:defRPr sz="2200"/>
            </a:lvl4pPr>
            <a:lvl5pPr>
              <a:defRPr sz="22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2140338"/>
            <a:ext cx="3008313" cy="3985825"/>
          </a:xfrm>
        </p:spPr>
        <p:txBody>
          <a:bodyPr>
            <a:normAutofit/>
          </a:bodyPr>
          <a:lstStyle>
            <a:lvl1pPr marL="0" indent="0">
              <a:buNone/>
              <a:defRPr sz="2200" b="0" i="0">
                <a:latin typeface="Helvetica Neue Medium"/>
                <a:cs typeface="Helvetica Neue Medium"/>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207596404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3755" y="592160"/>
            <a:ext cx="5486400" cy="1188770"/>
          </a:xfrm>
        </p:spPr>
        <p:txBody>
          <a:bodyPr>
            <a:normAutofit/>
          </a:bodyPr>
          <a:lstStyle>
            <a:lvl1pPr algn="l">
              <a:defRPr sz="2700" b="0"/>
            </a:lvl1pPr>
          </a:lstStyle>
          <a:p>
            <a:r>
              <a:rPr lang="en-US" dirty="0"/>
              <a:t>Click to edit Master title style</a:t>
            </a:r>
          </a:p>
        </p:txBody>
      </p:sp>
      <p:sp>
        <p:nvSpPr>
          <p:cNvPr id="3" name="Picture Placeholder 2"/>
          <p:cNvSpPr>
            <a:spLocks noGrp="1"/>
          </p:cNvSpPr>
          <p:nvPr>
            <p:ph type="pic" idx="1"/>
          </p:nvPr>
        </p:nvSpPr>
        <p:spPr>
          <a:xfrm>
            <a:off x="463755" y="1954841"/>
            <a:ext cx="7655525" cy="33175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463755" y="5388741"/>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274311095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rtlCol="0">
            <a:normAutofit/>
          </a:bodyPr>
          <a:lstStyle/>
          <a:p>
            <a:pPr lvl="0"/>
            <a:endParaRPr lang="en-US" noProof="0"/>
          </a:p>
        </p:txBody>
      </p:sp>
    </p:spTree>
    <p:extLst>
      <p:ext uri="{BB962C8B-B14F-4D97-AF65-F5344CB8AC3E}">
        <p14:creationId xmlns:p14="http://schemas.microsoft.com/office/powerpoint/2010/main" val="371571630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Custom Title 3">
    <p:spTree>
      <p:nvGrpSpPr>
        <p:cNvPr id="1" name=""/>
        <p:cNvGrpSpPr/>
        <p:nvPr/>
      </p:nvGrpSpPr>
      <p:grpSpPr>
        <a:xfrm>
          <a:off x="0" y="0"/>
          <a:ext cx="0" cy="0"/>
          <a:chOff x="0" y="0"/>
          <a:chExt cx="0" cy="0"/>
        </a:xfrm>
      </p:grpSpPr>
      <p:pic>
        <p:nvPicPr>
          <p:cNvPr id="4" name="Picture 5" descr="test.png">
            <a:extLst>
              <a:ext uri="{FF2B5EF4-FFF2-40B4-BE49-F238E27FC236}">
                <a16:creationId xmlns:a16="http://schemas.microsoft.com/office/drawing/2014/main" id="{48EE3C50-D333-7C4C-A74B-AC6C7313E7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57925"/>
            <a:ext cx="91440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457200" y="271463"/>
            <a:ext cx="8229600" cy="1419225"/>
          </a:xfrm>
        </p:spPr>
        <p:txBody>
          <a:bodyPr/>
          <a:lstStyle/>
          <a:p>
            <a:r>
              <a:rPr lang="en-US"/>
              <a:t>Click to edit Master title style</a:t>
            </a:r>
          </a:p>
        </p:txBody>
      </p:sp>
      <p:sp>
        <p:nvSpPr>
          <p:cNvPr id="10" name="Content Placeholder 2"/>
          <p:cNvSpPr>
            <a:spLocks noGrp="1"/>
          </p:cNvSpPr>
          <p:nvPr>
            <p:ph sz="half" idx="1"/>
          </p:nvPr>
        </p:nvSpPr>
        <p:spPr>
          <a:xfrm>
            <a:off x="457199" y="2061063"/>
            <a:ext cx="8235315" cy="3978949"/>
          </a:xfrm>
          <a:prstGeom prst="rect">
            <a:avLst/>
          </a:prstGeom>
        </p:spPr>
        <p:txBody>
          <a:bodyPr lIns="0" tIns="0">
            <a:normAutofit/>
          </a:bodyPr>
          <a:lstStyle>
            <a:lvl1pPr>
              <a:lnSpc>
                <a:spcPct val="90000"/>
              </a:lnSpc>
              <a:defRPr sz="2200"/>
            </a:lvl1pPr>
            <a:lvl2pPr>
              <a:lnSpc>
                <a:spcPct val="90000"/>
              </a:lnSpc>
              <a:defRPr sz="2000"/>
            </a:lvl2pPr>
            <a:lvl3pPr>
              <a:lnSpc>
                <a:spcPct val="90000"/>
              </a:lnSpc>
              <a:defRPr sz="1800"/>
            </a:lvl3pPr>
            <a:lvl4pPr marL="1600200" indent="-228600">
              <a:lnSpc>
                <a:spcPct val="90000"/>
              </a:lnSpc>
              <a:buFont typeface="LucidaGrande" charset="0"/>
              <a:buChar char="–"/>
              <a:defRPr sz="1600"/>
            </a:lvl4pPr>
            <a:lvl5pPr marL="2057400" indent="-228600">
              <a:lnSpc>
                <a:spcPct val="90000"/>
              </a:lnSpc>
              <a:buFont typeface="LucidaGrande" charset="0"/>
              <a:buChar cha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747743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620457"/>
            <a:ext cx="7772400" cy="638431"/>
          </a:xfrm>
        </p:spPr>
        <p:txBody>
          <a:bodyPr/>
          <a:lstStyle>
            <a:lvl1pPr algn="ctr">
              <a:defRPr/>
            </a:lvl1pPr>
          </a:lstStyle>
          <a:p>
            <a:r>
              <a:rPr lang="en-US" dirty="0"/>
              <a:t>Click to edit Master title style</a:t>
            </a:r>
          </a:p>
        </p:txBody>
      </p:sp>
      <p:sp>
        <p:nvSpPr>
          <p:cNvPr id="3" name="Subtitle 2"/>
          <p:cNvSpPr>
            <a:spLocks noGrp="1"/>
          </p:cNvSpPr>
          <p:nvPr>
            <p:ph type="subTitle" idx="1"/>
          </p:nvPr>
        </p:nvSpPr>
        <p:spPr>
          <a:xfrm>
            <a:off x="457200" y="1587442"/>
            <a:ext cx="7772400" cy="4353664"/>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68763908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3" name="Content Placeholder 2"/>
          <p:cNvSpPr>
            <a:spLocks noGrp="1"/>
          </p:cNvSpPr>
          <p:nvPr>
            <p:ph idx="1"/>
          </p:nvPr>
        </p:nvSpPr>
        <p:spPr>
          <a:xfrm>
            <a:off x="457200" y="1577200"/>
            <a:ext cx="8229600" cy="452328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2962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10" name="Picture 5" descr="test.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6257925"/>
            <a:ext cx="9144000" cy="600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99592670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3" name="Content Placeholder 2"/>
          <p:cNvSpPr>
            <a:spLocks noGrp="1"/>
          </p:cNvSpPr>
          <p:nvPr>
            <p:ph sz="half" idx="1"/>
          </p:nvPr>
        </p:nvSpPr>
        <p:spPr>
          <a:xfrm>
            <a:off x="457200" y="2078208"/>
            <a:ext cx="4038600" cy="3978949"/>
          </a:xfrm>
        </p:spPr>
        <p:txBody>
          <a:bodyPr>
            <a:normAutofit/>
          </a:bodyPr>
          <a:lstStyle>
            <a:lvl1pPr>
              <a:defRPr sz="22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2078208"/>
            <a:ext cx="4038600" cy="3978949"/>
          </a:xfrm>
        </p:spPr>
        <p:txBody>
          <a:bodyPr>
            <a:normAutofit/>
          </a:bodyPr>
          <a:lstStyle>
            <a:lvl1pPr>
              <a:defRPr sz="22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6437310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4161216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406009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49"/>
            <a:ext cx="7262537" cy="985839"/>
          </a:xfrm>
        </p:spPr>
        <p:txBody>
          <a:bodyPr>
            <a:normAutofit/>
          </a:bodyPr>
          <a:lstStyle>
            <a:lvl1pPr algn="ctr">
              <a:defRPr sz="2700" b="1"/>
            </a:lvl1pPr>
          </a:lstStyle>
          <a:p>
            <a:r>
              <a:rPr lang="en-US" dirty="0"/>
              <a:t>Click to edit Master title style</a:t>
            </a:r>
          </a:p>
        </p:txBody>
      </p:sp>
      <p:sp>
        <p:nvSpPr>
          <p:cNvPr id="3" name="Content Placeholder 2"/>
          <p:cNvSpPr>
            <a:spLocks noGrp="1"/>
          </p:cNvSpPr>
          <p:nvPr>
            <p:ph idx="1"/>
          </p:nvPr>
        </p:nvSpPr>
        <p:spPr>
          <a:xfrm>
            <a:off x="3575050" y="1607924"/>
            <a:ext cx="5111750" cy="4518239"/>
          </a:xfrm>
        </p:spPr>
        <p:txBody>
          <a:bodyPr>
            <a:normAutofit/>
          </a:bodyPr>
          <a:lstStyle>
            <a:lvl1pPr>
              <a:defRPr sz="2200"/>
            </a:lvl1pPr>
            <a:lvl2pPr>
              <a:defRPr sz="2200"/>
            </a:lvl2pPr>
            <a:lvl3pPr>
              <a:defRPr sz="2200"/>
            </a:lvl3pPr>
            <a:lvl4pPr>
              <a:defRPr sz="2200"/>
            </a:lvl4pPr>
            <a:lvl5pPr>
              <a:defRPr sz="22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7924"/>
            <a:ext cx="3008313" cy="4518239"/>
          </a:xfrm>
        </p:spPr>
        <p:txBody>
          <a:bodyPr>
            <a:normAutofit/>
          </a:bodyPr>
          <a:lstStyle>
            <a:lvl1pPr marL="0" indent="0">
              <a:buNone/>
              <a:defRPr sz="2200" b="0" i="0">
                <a:latin typeface="Helvetica Neue Medium"/>
                <a:cs typeface="Helvetica Neue Medium"/>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104075918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3754" y="327730"/>
            <a:ext cx="7655525" cy="931158"/>
          </a:xfrm>
        </p:spPr>
        <p:txBody>
          <a:bodyPr>
            <a:normAutofit/>
          </a:bodyPr>
          <a:lstStyle>
            <a:lvl1pPr algn="ctr">
              <a:defRPr sz="3200" b="0"/>
            </a:lvl1pPr>
          </a:lstStyle>
          <a:p>
            <a:r>
              <a:rPr lang="en-US" dirty="0"/>
              <a:t>Click to edit Master title style</a:t>
            </a:r>
          </a:p>
        </p:txBody>
      </p:sp>
      <p:sp>
        <p:nvSpPr>
          <p:cNvPr id="3" name="Picture Placeholder 2"/>
          <p:cNvSpPr>
            <a:spLocks noGrp="1"/>
          </p:cNvSpPr>
          <p:nvPr>
            <p:ph type="pic" idx="1"/>
          </p:nvPr>
        </p:nvSpPr>
        <p:spPr>
          <a:xfrm>
            <a:off x="463755" y="1954841"/>
            <a:ext cx="7655525" cy="33175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463755" y="5388741"/>
            <a:ext cx="7655524"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326766180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userDrawn="1">
  <p:cSld name="Custom Title 3">
    <p:spTree>
      <p:nvGrpSpPr>
        <p:cNvPr id="1" name=""/>
        <p:cNvGrpSpPr/>
        <p:nvPr/>
      </p:nvGrpSpPr>
      <p:grpSpPr>
        <a:xfrm>
          <a:off x="0" y="0"/>
          <a:ext cx="0" cy="0"/>
          <a:chOff x="0" y="0"/>
          <a:chExt cx="0" cy="0"/>
        </a:xfrm>
      </p:grpSpPr>
      <p:pic>
        <p:nvPicPr>
          <p:cNvPr id="4" name="Picture 5">
            <a:extLst>
              <a:ext uri="{FF2B5EF4-FFF2-40B4-BE49-F238E27FC236}">
                <a16:creationId xmlns:a16="http://schemas.microsoft.com/office/drawing/2014/main" id="{8BD2016E-601E-8449-9DDB-EF211B295F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57925"/>
            <a:ext cx="91440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457200" y="510751"/>
            <a:ext cx="8229600" cy="881928"/>
          </a:xfrm>
        </p:spPr>
        <p:txBody>
          <a:bodyPr anchor="t"/>
          <a:lstStyle>
            <a:lvl1pPr algn="ctr">
              <a:defRPr sz="3200"/>
            </a:lvl1pPr>
          </a:lstStyle>
          <a:p>
            <a:r>
              <a:rPr lang="en-US" dirty="0"/>
              <a:t>Click to edit Master title style</a:t>
            </a:r>
          </a:p>
        </p:txBody>
      </p:sp>
      <p:sp>
        <p:nvSpPr>
          <p:cNvPr id="10" name="Content Placeholder 2"/>
          <p:cNvSpPr>
            <a:spLocks noGrp="1"/>
          </p:cNvSpPr>
          <p:nvPr>
            <p:ph sz="half" idx="1"/>
          </p:nvPr>
        </p:nvSpPr>
        <p:spPr>
          <a:xfrm>
            <a:off x="457199" y="1828799"/>
            <a:ext cx="8235315" cy="4211213"/>
          </a:xfrm>
          <a:prstGeom prst="rect">
            <a:avLst/>
          </a:prstGeom>
        </p:spPr>
        <p:txBody>
          <a:bodyPr>
            <a:normAutofit/>
          </a:bodyPr>
          <a:lstStyle>
            <a:lvl1pPr>
              <a:lnSpc>
                <a:spcPct val="90000"/>
              </a:lnSpc>
              <a:defRPr sz="2400"/>
            </a:lvl1pPr>
            <a:lvl2pPr>
              <a:lnSpc>
                <a:spcPct val="90000"/>
              </a:lnSpc>
              <a:defRPr sz="2400"/>
            </a:lvl2pPr>
            <a:lvl3pPr>
              <a:lnSpc>
                <a:spcPct val="90000"/>
              </a:lnSpc>
              <a:defRPr sz="2400"/>
            </a:lvl3pPr>
            <a:lvl4pPr marL="1600200" indent="-228600">
              <a:lnSpc>
                <a:spcPct val="90000"/>
              </a:lnSpc>
              <a:buFont typeface="LucidaGrande" charset="0"/>
              <a:buChar char="–"/>
              <a:defRPr sz="2400"/>
            </a:lvl4pPr>
            <a:lvl5pPr marL="2057400" indent="-228600">
              <a:lnSpc>
                <a:spcPct val="90000"/>
              </a:lnSpc>
              <a:buFont typeface="LucidaGrande" charset="0"/>
              <a:buChar char="⁃"/>
              <a:defRPr sz="2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7744292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7" name="Picture 3">
            <a:extLst>
              <a:ext uri="{FF2B5EF4-FFF2-40B4-BE49-F238E27FC236}">
                <a16:creationId xmlns:a16="http://schemas.microsoft.com/office/drawing/2014/main" id="{A65590E8-B8F7-DC4E-949A-E3EE828EE91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 name="Text Placeholder 2"/>
          <p:cNvSpPr>
            <a:spLocks noGrp="1"/>
          </p:cNvSpPr>
          <p:nvPr>
            <p:ph idx="10"/>
          </p:nvPr>
        </p:nvSpPr>
        <p:spPr>
          <a:xfrm>
            <a:off x="2886870" y="2148158"/>
            <a:ext cx="6116020" cy="377872"/>
          </a:xfrm>
          <a:prstGeom prst="rect">
            <a:avLst/>
          </a:prstGeom>
        </p:spPr>
        <p:txBody>
          <a:bodyPr rtlCol="0">
            <a:normAutofit/>
          </a:bodyPr>
          <a:lstStyle>
            <a:lvl1pPr>
              <a:defRPr sz="2000">
                <a:latin typeface="Arial" charset="0"/>
                <a:ea typeface="Arial" charset="0"/>
                <a:cs typeface="Arial" charset="0"/>
              </a:defRPr>
            </a:lvl1pPr>
          </a:lstStyle>
          <a:p>
            <a:pPr lvl="0"/>
            <a:r>
              <a:rPr lang="en-US"/>
              <a:t>Click to edit Master text styles</a:t>
            </a:r>
          </a:p>
        </p:txBody>
      </p:sp>
      <p:sp>
        <p:nvSpPr>
          <p:cNvPr id="5" name="Text Placeholder 3"/>
          <p:cNvSpPr>
            <a:spLocks noGrp="1"/>
          </p:cNvSpPr>
          <p:nvPr>
            <p:ph type="body" sz="quarter" idx="11"/>
          </p:nvPr>
        </p:nvSpPr>
        <p:spPr>
          <a:xfrm>
            <a:off x="2892068" y="2606358"/>
            <a:ext cx="6125885" cy="508001"/>
          </a:xfrm>
        </p:spPr>
        <p:txBody>
          <a:bodyPr>
            <a:normAutofit/>
          </a:bodyPr>
          <a:lstStyle>
            <a:lvl1pPr>
              <a:defRPr sz="1600"/>
            </a:lvl1pPr>
          </a:lstStyle>
          <a:p>
            <a:pPr lvl="0"/>
            <a:r>
              <a:rPr lang="en-US"/>
              <a:t>Click to edit Master text styles</a:t>
            </a:r>
          </a:p>
        </p:txBody>
      </p:sp>
      <p:sp>
        <p:nvSpPr>
          <p:cNvPr id="6" name="Title 1"/>
          <p:cNvSpPr>
            <a:spLocks noGrp="1"/>
          </p:cNvSpPr>
          <p:nvPr>
            <p:ph type="title"/>
          </p:nvPr>
        </p:nvSpPr>
        <p:spPr>
          <a:xfrm>
            <a:off x="2886076" y="260350"/>
            <a:ext cx="6116638" cy="1619250"/>
          </a:xfrm>
        </p:spPr>
        <p:txBody>
          <a:bodyPr/>
          <a:lstStyle/>
          <a:p>
            <a:r>
              <a:rPr lang="en-US"/>
              <a:t>Click to edit Master title style</a:t>
            </a:r>
            <a:endParaRPr lang="en-US" dirty="0"/>
          </a:p>
        </p:txBody>
      </p:sp>
    </p:spTree>
    <p:extLst>
      <p:ext uri="{BB962C8B-B14F-4D97-AF65-F5344CB8AC3E}">
        <p14:creationId xmlns:p14="http://schemas.microsoft.com/office/powerpoint/2010/main" val="263412953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ustom Title 3">
    <p:spTree>
      <p:nvGrpSpPr>
        <p:cNvPr id="1" name=""/>
        <p:cNvGrpSpPr/>
        <p:nvPr/>
      </p:nvGrpSpPr>
      <p:grpSpPr>
        <a:xfrm>
          <a:off x="0" y="0"/>
          <a:ext cx="0" cy="0"/>
          <a:chOff x="0" y="0"/>
          <a:chExt cx="0" cy="0"/>
        </a:xfrm>
      </p:grpSpPr>
      <p:pic>
        <p:nvPicPr>
          <p:cNvPr id="4" name="Picture 5" descr="test.png">
            <a:extLst>
              <a:ext uri="{FF2B5EF4-FFF2-40B4-BE49-F238E27FC236}">
                <a16:creationId xmlns:a16="http://schemas.microsoft.com/office/drawing/2014/main" id="{AEE9F6C5-4CBC-EE45-B265-83BCAEBD3D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57925"/>
            <a:ext cx="91440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457200" y="271463"/>
            <a:ext cx="8229600" cy="1419225"/>
          </a:xfrm>
        </p:spPr>
        <p:txBody>
          <a:bodyPr/>
          <a:lstStyle/>
          <a:p>
            <a:r>
              <a:rPr lang="en-US"/>
              <a:t>Click to edit Master title style</a:t>
            </a:r>
          </a:p>
        </p:txBody>
      </p:sp>
      <p:sp>
        <p:nvSpPr>
          <p:cNvPr id="10" name="Content Placeholder 2"/>
          <p:cNvSpPr>
            <a:spLocks noGrp="1"/>
          </p:cNvSpPr>
          <p:nvPr>
            <p:ph sz="half" idx="1"/>
          </p:nvPr>
        </p:nvSpPr>
        <p:spPr>
          <a:xfrm>
            <a:off x="457199" y="2061063"/>
            <a:ext cx="8235315" cy="3978949"/>
          </a:xfrm>
          <a:prstGeom prst="rect">
            <a:avLst/>
          </a:prstGeom>
        </p:spPr>
        <p:txBody>
          <a:bodyPr>
            <a:normAutofit/>
          </a:bodyPr>
          <a:lstStyle>
            <a:lvl1pPr>
              <a:lnSpc>
                <a:spcPct val="90000"/>
              </a:lnSpc>
              <a:defRPr sz="2200"/>
            </a:lvl1pPr>
            <a:lvl2pPr>
              <a:lnSpc>
                <a:spcPct val="90000"/>
              </a:lnSpc>
              <a:defRPr sz="2000"/>
            </a:lvl2pPr>
            <a:lvl3pPr>
              <a:lnSpc>
                <a:spcPct val="90000"/>
              </a:lnSpc>
              <a:defRPr sz="1800"/>
            </a:lvl3pPr>
            <a:lvl4pPr marL="1600200" indent="-228600">
              <a:lnSpc>
                <a:spcPct val="90000"/>
              </a:lnSpc>
              <a:buFont typeface="LucidaGrande" charset="0"/>
              <a:buChar char="–"/>
              <a:defRPr sz="1600"/>
            </a:lvl4pPr>
            <a:lvl5pPr marL="2057400" indent="-228600">
              <a:lnSpc>
                <a:spcPct val="90000"/>
              </a:lnSpc>
              <a:buFont typeface="LucidaGrande" charset="0"/>
              <a:buChar cha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2681740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5" descr="test.png">
            <a:extLst>
              <a:ext uri="{FF2B5EF4-FFF2-40B4-BE49-F238E27FC236}">
                <a16:creationId xmlns:a16="http://schemas.microsoft.com/office/drawing/2014/main" id="{BEEC1616-57C3-EC40-8AF6-537579E4F01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257925"/>
            <a:ext cx="91440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457200" y="271463"/>
            <a:ext cx="8229600" cy="1419225"/>
          </a:xfrm>
        </p:spPr>
        <p:txBody>
          <a:bodyPr/>
          <a:lstStyle/>
          <a:p>
            <a:r>
              <a:rPr lang="en-US"/>
              <a:t>Click to edit Master title style</a:t>
            </a:r>
          </a:p>
        </p:txBody>
      </p:sp>
      <p:sp>
        <p:nvSpPr>
          <p:cNvPr id="8" name="Subtitle 2"/>
          <p:cNvSpPr>
            <a:spLocks noGrp="1"/>
          </p:cNvSpPr>
          <p:nvPr>
            <p:ph type="subTitle" idx="1"/>
          </p:nvPr>
        </p:nvSpPr>
        <p:spPr>
          <a:xfrm>
            <a:off x="457200" y="2058878"/>
            <a:ext cx="7772400" cy="3857843"/>
          </a:xfrm>
          <a:prstGeom prst="rect">
            <a:avLst/>
          </a:prstGeom>
        </p:spPr>
        <p:txBody>
          <a:bodyPr/>
          <a:lstStyle>
            <a:lvl1pPr marL="0" indent="0" algn="l">
              <a:buNone/>
              <a:defRPr sz="2200">
                <a:solidFill>
                  <a:schemeClr val="tx1"/>
                </a:solidFill>
              </a:defRPr>
            </a:lvl1pPr>
            <a:lvl2pPr marL="800100" indent="-342900" algn="l">
              <a:buFont typeface="Arial"/>
              <a:buChar char="•"/>
              <a:defRPr>
                <a:solidFill>
                  <a:schemeClr val="tx1"/>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val="48573779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5" descr="test.png">
            <a:extLst>
              <a:ext uri="{FF2B5EF4-FFF2-40B4-BE49-F238E27FC236}">
                <a16:creationId xmlns:a16="http://schemas.microsoft.com/office/drawing/2014/main" id="{970F77A5-7711-5D45-A9B8-E32E8968E95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257925"/>
            <a:ext cx="91440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title"/>
          </p:nvPr>
        </p:nvSpPr>
        <p:spPr>
          <a:xfrm>
            <a:off x="457200" y="271463"/>
            <a:ext cx="8229600" cy="1419225"/>
          </a:xfrm>
        </p:spPr>
        <p:txBody>
          <a:bodyPr/>
          <a:lstStyle/>
          <a:p>
            <a:r>
              <a:rPr lang="en-US"/>
              <a:t>Click to edit Master title style</a:t>
            </a:r>
          </a:p>
        </p:txBody>
      </p:sp>
      <p:sp>
        <p:nvSpPr>
          <p:cNvPr id="15" name="Content Placeholder 2"/>
          <p:cNvSpPr>
            <a:spLocks noGrp="1"/>
          </p:cNvSpPr>
          <p:nvPr>
            <p:ph sz="half" idx="1"/>
          </p:nvPr>
        </p:nvSpPr>
        <p:spPr>
          <a:xfrm>
            <a:off x="457200" y="2061063"/>
            <a:ext cx="4038600" cy="3978949"/>
          </a:xfrm>
          <a:prstGeom prst="rect">
            <a:avLst/>
          </a:prstGeom>
        </p:spPr>
        <p:txBody>
          <a:bodyPr>
            <a:normAutofit/>
          </a:bodyPr>
          <a:lstStyle>
            <a:lvl1pPr>
              <a:lnSpc>
                <a:spcPct val="90000"/>
              </a:lnSpc>
              <a:defRPr sz="2200"/>
            </a:lvl1pPr>
            <a:lvl2pPr>
              <a:lnSpc>
                <a:spcPct val="90000"/>
              </a:lnSpc>
              <a:defRPr sz="2000"/>
            </a:lvl2pPr>
            <a:lvl3pPr>
              <a:lnSpc>
                <a:spcPct val="90000"/>
              </a:lnSpc>
              <a:defRPr sz="1800"/>
            </a:lvl3pPr>
            <a:lvl4pPr marL="1600200" indent="-228600">
              <a:lnSpc>
                <a:spcPct val="90000"/>
              </a:lnSpc>
              <a:buFont typeface="LucidaGrande" charset="0"/>
              <a:buChar char="–"/>
              <a:defRPr sz="1600"/>
            </a:lvl4pPr>
            <a:lvl5pPr marL="2057400" indent="-228600">
              <a:lnSpc>
                <a:spcPct val="90000"/>
              </a:lnSpc>
              <a:buFont typeface="LucidaGrande" charset="0"/>
              <a:buChar cha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p:cNvSpPr>
            <a:spLocks noGrp="1"/>
          </p:cNvSpPr>
          <p:nvPr>
            <p:ph sz="half" idx="10"/>
          </p:nvPr>
        </p:nvSpPr>
        <p:spPr>
          <a:xfrm>
            <a:off x="4657344" y="2061063"/>
            <a:ext cx="4038600" cy="3978949"/>
          </a:xfrm>
          <a:prstGeom prst="rect">
            <a:avLst/>
          </a:prstGeom>
        </p:spPr>
        <p:txBody>
          <a:bodyPr>
            <a:normAutofit/>
          </a:bodyPr>
          <a:lstStyle>
            <a:lvl1pPr>
              <a:lnSpc>
                <a:spcPct val="90000"/>
              </a:lnSpc>
              <a:defRPr sz="2200"/>
            </a:lvl1pPr>
            <a:lvl2pPr>
              <a:lnSpc>
                <a:spcPct val="90000"/>
              </a:lnSpc>
              <a:defRPr sz="2000"/>
            </a:lvl2pPr>
            <a:lvl3pPr>
              <a:lnSpc>
                <a:spcPct val="90000"/>
              </a:lnSpc>
              <a:defRPr sz="1800"/>
            </a:lvl3pPr>
            <a:lvl4pPr marL="1600200" indent="-228600">
              <a:lnSpc>
                <a:spcPct val="90000"/>
              </a:lnSpc>
              <a:buFont typeface=".HelveticaNeueDeskInterface-Regular" charset="-120"/>
              <a:buChar char="–"/>
              <a:defRPr sz="1600"/>
            </a:lvl4pPr>
            <a:lvl5pPr marL="2057400" indent="-228600">
              <a:lnSpc>
                <a:spcPct val="90000"/>
              </a:lnSpc>
              <a:buFont typeface="LucidaGrande" charset="0"/>
              <a:buChar cha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87210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10" name="Picture 5" descr="test.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6257925"/>
            <a:ext cx="9144000" cy="600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Title 1"/>
          <p:cNvSpPr>
            <a:spLocks noGrp="1"/>
          </p:cNvSpPr>
          <p:nvPr>
            <p:ph type="title"/>
          </p:nvPr>
        </p:nvSpPr>
        <p:spPr>
          <a:xfrm>
            <a:off x="457200" y="271463"/>
            <a:ext cx="8229600" cy="1419225"/>
          </a:xfrm>
        </p:spPr>
        <p:txBody>
          <a:bodyPr/>
          <a:lstStyle/>
          <a:p>
            <a:r>
              <a:rPr lang="en-US"/>
              <a:t>Click to edit Master title style</a:t>
            </a:r>
          </a:p>
        </p:txBody>
      </p:sp>
      <p:sp>
        <p:nvSpPr>
          <p:cNvPr id="8" name="Text Placeholder 3"/>
          <p:cNvSpPr>
            <a:spLocks noGrp="1"/>
          </p:cNvSpPr>
          <p:nvPr>
            <p:ph type="body" sz="half" idx="2"/>
          </p:nvPr>
        </p:nvSpPr>
        <p:spPr>
          <a:xfrm>
            <a:off x="457200" y="2066043"/>
            <a:ext cx="4046220" cy="3985825"/>
          </a:xfrm>
          <a:prstGeom prst="rect">
            <a:avLst/>
          </a:prstGeom>
        </p:spPr>
        <p:txBody>
          <a:bodyPr lIns="0" tIns="0" rIns="91440">
            <a:normAutofit/>
          </a:bodyPr>
          <a:lstStyle>
            <a:lvl1pPr marL="0" indent="0">
              <a:buNone/>
              <a:defRPr sz="2200" b="0" i="0">
                <a:latin typeface="Helvetica Neue Medium"/>
                <a:cs typeface="Helvetica Neue Medium"/>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Content Placeholder 2"/>
          <p:cNvSpPr>
            <a:spLocks noGrp="1"/>
          </p:cNvSpPr>
          <p:nvPr>
            <p:ph sz="half" idx="10"/>
          </p:nvPr>
        </p:nvSpPr>
        <p:spPr>
          <a:xfrm>
            <a:off x="4657344" y="2072493"/>
            <a:ext cx="4038600" cy="3978949"/>
          </a:xfrm>
          <a:prstGeom prst="rect">
            <a:avLst/>
          </a:prstGeom>
        </p:spPr>
        <p:txBody>
          <a:bodyPr lIns="0" tIns="0">
            <a:normAutofit/>
          </a:bodyPr>
          <a:lstStyle>
            <a:lvl1pPr>
              <a:lnSpc>
                <a:spcPct val="90000"/>
              </a:lnSpc>
              <a:defRPr sz="2200"/>
            </a:lvl1pPr>
            <a:lvl2pPr>
              <a:lnSpc>
                <a:spcPct val="90000"/>
              </a:lnSpc>
              <a:defRPr sz="2000"/>
            </a:lvl2pPr>
            <a:lvl3pPr>
              <a:lnSpc>
                <a:spcPct val="90000"/>
              </a:lnSpc>
              <a:defRPr sz="1800"/>
            </a:lvl3pPr>
            <a:lvl4pPr marL="1600200" indent="-228600">
              <a:lnSpc>
                <a:spcPct val="90000"/>
              </a:lnSpc>
              <a:buFont typeface=".HelveticaNeueDeskInterface-Regular" charset="-120"/>
              <a:buChar char="–"/>
              <a:defRPr sz="1600"/>
            </a:lvl4pPr>
            <a:lvl5pPr marL="2057400" indent="-228600">
              <a:lnSpc>
                <a:spcPct val="90000"/>
              </a:lnSpc>
              <a:buFont typeface="LucidaGrande" charset="0"/>
              <a:buChar cha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968654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3" name="Picture 5" descr="test.png">
            <a:extLst>
              <a:ext uri="{FF2B5EF4-FFF2-40B4-BE49-F238E27FC236}">
                <a16:creationId xmlns:a16="http://schemas.microsoft.com/office/drawing/2014/main" id="{7212966D-C98D-3842-A935-FB017FC67F3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257925"/>
            <a:ext cx="91440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title"/>
          </p:nvPr>
        </p:nvSpPr>
        <p:spPr>
          <a:xfrm>
            <a:off x="457200" y="271463"/>
            <a:ext cx="8229600" cy="1419225"/>
          </a:xfrm>
        </p:spPr>
        <p:txBody>
          <a:bodyPr/>
          <a:lstStyle/>
          <a:p>
            <a:r>
              <a:rPr lang="en-US"/>
              <a:t>Click to edit Master title style</a:t>
            </a:r>
          </a:p>
        </p:txBody>
      </p:sp>
    </p:spTree>
    <p:extLst>
      <p:ext uri="{BB962C8B-B14F-4D97-AF65-F5344CB8AC3E}">
        <p14:creationId xmlns:p14="http://schemas.microsoft.com/office/powerpoint/2010/main" val="78845795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2" name="Picture 5" descr="test.png">
            <a:extLst>
              <a:ext uri="{FF2B5EF4-FFF2-40B4-BE49-F238E27FC236}">
                <a16:creationId xmlns:a16="http://schemas.microsoft.com/office/drawing/2014/main" id="{5913A732-A27C-3046-8272-468F672535B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257925"/>
            <a:ext cx="91440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64325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5" name="Picture 5" descr="test.png">
            <a:extLst>
              <a:ext uri="{FF2B5EF4-FFF2-40B4-BE49-F238E27FC236}">
                <a16:creationId xmlns:a16="http://schemas.microsoft.com/office/drawing/2014/main" id="{9827722C-C94F-414D-BDC0-CDFDD30A9CB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257925"/>
            <a:ext cx="91440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title"/>
          </p:nvPr>
        </p:nvSpPr>
        <p:spPr>
          <a:xfrm>
            <a:off x="457200" y="271463"/>
            <a:ext cx="8229600" cy="1419225"/>
          </a:xfrm>
        </p:spPr>
        <p:txBody>
          <a:bodyPr/>
          <a:lstStyle/>
          <a:p>
            <a:r>
              <a:rPr lang="en-US"/>
              <a:t>Click to edit Master title style</a:t>
            </a:r>
          </a:p>
        </p:txBody>
      </p:sp>
      <p:sp>
        <p:nvSpPr>
          <p:cNvPr id="8" name="Text Placeholder 3"/>
          <p:cNvSpPr>
            <a:spLocks noGrp="1"/>
          </p:cNvSpPr>
          <p:nvPr>
            <p:ph type="body" sz="half" idx="2"/>
          </p:nvPr>
        </p:nvSpPr>
        <p:spPr>
          <a:xfrm>
            <a:off x="457200" y="2066043"/>
            <a:ext cx="4046220" cy="3985825"/>
          </a:xfrm>
          <a:prstGeom prst="rect">
            <a:avLst/>
          </a:prstGeom>
        </p:spPr>
        <p:txBody>
          <a:bodyPr rIns="91440">
            <a:normAutofit/>
          </a:bodyPr>
          <a:lstStyle>
            <a:lvl1pPr marL="0" indent="0">
              <a:buNone/>
              <a:defRPr sz="2200" b="0" i="0">
                <a:latin typeface="Helvetica Neue Medium"/>
                <a:cs typeface="Helvetica Neue Medium"/>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Content Placeholder 2"/>
          <p:cNvSpPr>
            <a:spLocks noGrp="1"/>
          </p:cNvSpPr>
          <p:nvPr>
            <p:ph sz="half" idx="10"/>
          </p:nvPr>
        </p:nvSpPr>
        <p:spPr>
          <a:xfrm>
            <a:off x="4657344" y="2072493"/>
            <a:ext cx="4038600" cy="3978949"/>
          </a:xfrm>
          <a:prstGeom prst="rect">
            <a:avLst/>
          </a:prstGeom>
        </p:spPr>
        <p:txBody>
          <a:bodyPr>
            <a:normAutofit/>
          </a:bodyPr>
          <a:lstStyle>
            <a:lvl1pPr>
              <a:lnSpc>
                <a:spcPct val="90000"/>
              </a:lnSpc>
              <a:defRPr sz="2200"/>
            </a:lvl1pPr>
            <a:lvl2pPr>
              <a:lnSpc>
                <a:spcPct val="90000"/>
              </a:lnSpc>
              <a:defRPr sz="2000"/>
            </a:lvl2pPr>
            <a:lvl3pPr>
              <a:lnSpc>
                <a:spcPct val="90000"/>
              </a:lnSpc>
              <a:defRPr sz="1800"/>
            </a:lvl3pPr>
            <a:lvl4pPr marL="1600200" indent="-228600">
              <a:lnSpc>
                <a:spcPct val="90000"/>
              </a:lnSpc>
              <a:buFont typeface=".HelveticaNeueDeskInterface-Regular" charset="-120"/>
              <a:buChar char="–"/>
              <a:defRPr sz="1600"/>
            </a:lvl4pPr>
            <a:lvl5pPr marL="2057400" indent="-228600">
              <a:lnSpc>
                <a:spcPct val="90000"/>
              </a:lnSpc>
              <a:buFont typeface="LucidaGrande" charset="0"/>
              <a:buChar cha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1107862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5" name="Picture 5" descr="test.png">
            <a:extLst>
              <a:ext uri="{FF2B5EF4-FFF2-40B4-BE49-F238E27FC236}">
                <a16:creationId xmlns:a16="http://schemas.microsoft.com/office/drawing/2014/main" id="{7D6AB1F3-8248-9D4F-B00F-8AB89ED5C0A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257925"/>
            <a:ext cx="91440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title"/>
          </p:nvPr>
        </p:nvSpPr>
        <p:spPr>
          <a:xfrm>
            <a:off x="457200" y="271463"/>
            <a:ext cx="8229600" cy="1419225"/>
          </a:xfrm>
        </p:spPr>
        <p:txBody>
          <a:bodyPr/>
          <a:lstStyle/>
          <a:p>
            <a:r>
              <a:rPr lang="en-US"/>
              <a:t>Click to edit Master title style</a:t>
            </a:r>
          </a:p>
        </p:txBody>
      </p:sp>
      <p:sp>
        <p:nvSpPr>
          <p:cNvPr id="9" name="Picture Placeholder 2"/>
          <p:cNvSpPr>
            <a:spLocks noGrp="1"/>
          </p:cNvSpPr>
          <p:nvPr>
            <p:ph type="pic" idx="1"/>
          </p:nvPr>
        </p:nvSpPr>
        <p:spPr>
          <a:xfrm>
            <a:off x="463755" y="2074856"/>
            <a:ext cx="7655525" cy="3317525"/>
          </a:xfrm>
          <a:prstGeom prst="rect">
            <a:avLst/>
          </a:prstGeom>
        </p:spPr>
        <p:txBody>
          <a:bodyPr/>
          <a:lstStyle>
            <a:lvl1pPr marL="0" indent="0">
              <a:buNone/>
              <a:defRPr sz="2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lang="en-US" noProof="0" dirty="0"/>
          </a:p>
        </p:txBody>
      </p:sp>
      <p:sp>
        <p:nvSpPr>
          <p:cNvPr id="11" name="Text Placeholder 3"/>
          <p:cNvSpPr>
            <a:spLocks noGrp="1"/>
          </p:cNvSpPr>
          <p:nvPr>
            <p:ph type="body" sz="half" idx="11"/>
          </p:nvPr>
        </p:nvSpPr>
        <p:spPr>
          <a:xfrm>
            <a:off x="475185" y="5514471"/>
            <a:ext cx="5486400" cy="514854"/>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26441346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C6638A6-9623-794A-9DE5-6DF5E3E939CE}"/>
              </a:ext>
            </a:extLst>
          </p:cNvPr>
          <p:cNvSpPr>
            <a:spLocks noGrp="1"/>
          </p:cNvSpPr>
          <p:nvPr>
            <p:ph type="dt" sz="half" idx="10"/>
          </p:nvPr>
        </p:nvSpPr>
        <p:spPr>
          <a:xfrm>
            <a:off x="0" y="0"/>
            <a:ext cx="0" cy="0"/>
          </a:xfrm>
        </p:spPr>
        <p:txBody>
          <a:bodyPr/>
          <a:lstStyle>
            <a:lvl1pPr>
              <a:defRPr>
                <a:ea typeface="ＭＳ Ｐゴシック" panose="020B0600070205080204" pitchFamily="34" charset="-128"/>
              </a:defRPr>
            </a:lvl1pPr>
          </a:lstStyle>
          <a:p>
            <a:pPr>
              <a:defRPr/>
            </a:pPr>
            <a:fld id="{A5BFA0D2-3C06-E246-82C8-4DF553F6AF35}" type="datetimeFigureOut">
              <a:rPr lang="en-US"/>
              <a:pPr>
                <a:defRPr/>
              </a:pPr>
              <a:t>6/25/21</a:t>
            </a:fld>
            <a:endParaRPr lang="en-US"/>
          </a:p>
        </p:txBody>
      </p:sp>
      <p:sp>
        <p:nvSpPr>
          <p:cNvPr id="5" name="Footer Placeholder 4">
            <a:extLst>
              <a:ext uri="{FF2B5EF4-FFF2-40B4-BE49-F238E27FC236}">
                <a16:creationId xmlns:a16="http://schemas.microsoft.com/office/drawing/2014/main" id="{38E01F4F-44E9-2448-AED8-1B6E440BB4BB}"/>
              </a:ext>
            </a:extLst>
          </p:cNvPr>
          <p:cNvSpPr>
            <a:spLocks noGrp="1"/>
          </p:cNvSpPr>
          <p:nvPr>
            <p:ph type="ftr" sz="quarter" idx="11"/>
          </p:nvPr>
        </p:nvSpPr>
        <p:spPr>
          <a:xfrm>
            <a:off x="0" y="0"/>
            <a:ext cx="0" cy="0"/>
          </a:xfrm>
        </p:spPr>
        <p:txBody>
          <a:bodyPr/>
          <a:lstStyle>
            <a:lvl1pPr>
              <a:defRPr>
                <a:ea typeface="ＭＳ Ｐゴシック" panose="020B0600070205080204" pitchFamily="34" charset="-128"/>
              </a:defRPr>
            </a:lvl1pPr>
          </a:lstStyle>
          <a:p>
            <a:pPr>
              <a:defRPr/>
            </a:pPr>
            <a:endParaRPr lang="en-US"/>
          </a:p>
        </p:txBody>
      </p:sp>
      <p:sp>
        <p:nvSpPr>
          <p:cNvPr id="6" name="Slide Number Placeholder 5">
            <a:extLst>
              <a:ext uri="{FF2B5EF4-FFF2-40B4-BE49-F238E27FC236}">
                <a16:creationId xmlns:a16="http://schemas.microsoft.com/office/drawing/2014/main" id="{F4F4929A-4754-D74A-9057-4031A9797E3E}"/>
              </a:ext>
            </a:extLst>
          </p:cNvPr>
          <p:cNvSpPr>
            <a:spLocks noGrp="1"/>
          </p:cNvSpPr>
          <p:nvPr>
            <p:ph type="sldNum" sz="quarter" idx="12"/>
          </p:nvPr>
        </p:nvSpPr>
        <p:spPr>
          <a:xfrm>
            <a:off x="0" y="0"/>
            <a:ext cx="0" cy="0"/>
          </a:xfrm>
        </p:spPr>
        <p:txBody>
          <a:bodyPr/>
          <a:lstStyle>
            <a:lvl1pPr>
              <a:defRPr>
                <a:ea typeface="ＭＳ Ｐゴシック" panose="020B0600070205080204" pitchFamily="34" charset="-128"/>
              </a:defRPr>
            </a:lvl1pPr>
          </a:lstStyle>
          <a:p>
            <a:pPr>
              <a:defRPr/>
            </a:pPr>
            <a:fld id="{DB19A5D0-21E3-7B43-B7B2-E2DBCDBB7D47}" type="slidenum">
              <a:rPr lang="en-US"/>
              <a:pPr>
                <a:defRPr/>
              </a:pPr>
              <a:t>‹#›</a:t>
            </a:fld>
            <a:endParaRPr lang="en-US"/>
          </a:p>
        </p:txBody>
      </p:sp>
    </p:spTree>
    <p:extLst>
      <p:ext uri="{BB962C8B-B14F-4D97-AF65-F5344CB8AC3E}">
        <p14:creationId xmlns:p14="http://schemas.microsoft.com/office/powerpoint/2010/main" val="258010427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Side by Side Info Opt 1">
    <p:spTree>
      <p:nvGrpSpPr>
        <p:cNvPr id="1" name=""/>
        <p:cNvGrpSpPr/>
        <p:nvPr/>
      </p:nvGrpSpPr>
      <p:grpSpPr>
        <a:xfrm>
          <a:off x="0" y="0"/>
          <a:ext cx="0" cy="0"/>
          <a:chOff x="0" y="0"/>
          <a:chExt cx="0" cy="0"/>
        </a:xfrm>
      </p:grpSpPr>
      <p:grpSp>
        <p:nvGrpSpPr>
          <p:cNvPr id="5" name="Group 3">
            <a:extLst>
              <a:ext uri="{FF2B5EF4-FFF2-40B4-BE49-F238E27FC236}">
                <a16:creationId xmlns:a16="http://schemas.microsoft.com/office/drawing/2014/main" id="{EDC0D302-F1C8-6449-84F2-F1595CEE6B74}"/>
              </a:ext>
            </a:extLst>
          </p:cNvPr>
          <p:cNvGrpSpPr>
            <a:grpSpLocks/>
          </p:cNvGrpSpPr>
          <p:nvPr userDrawn="1"/>
        </p:nvGrpSpPr>
        <p:grpSpPr bwMode="auto">
          <a:xfrm>
            <a:off x="0" y="5502275"/>
            <a:ext cx="9144000" cy="1355725"/>
            <a:chOff x="-1" y="5503030"/>
            <a:chExt cx="9144001" cy="1354970"/>
          </a:xfrm>
        </p:grpSpPr>
        <p:sp>
          <p:nvSpPr>
            <p:cNvPr id="6" name="Rectangle 5">
              <a:extLst>
                <a:ext uri="{FF2B5EF4-FFF2-40B4-BE49-F238E27FC236}">
                  <a16:creationId xmlns:a16="http://schemas.microsoft.com/office/drawing/2014/main" id="{209E2C5E-7D5E-0B49-A38F-3271DD2F2941}"/>
                </a:ext>
              </a:extLst>
            </p:cNvPr>
            <p:cNvSpPr/>
            <p:nvPr userDrawn="1"/>
          </p:nvSpPr>
          <p:spPr>
            <a:xfrm>
              <a:off x="5926138" y="5503030"/>
              <a:ext cx="3217862" cy="135497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7" name="Picture 5" descr="Staff Bottom Banner_ed.png">
              <a:extLst>
                <a:ext uri="{FF2B5EF4-FFF2-40B4-BE49-F238E27FC236}">
                  <a16:creationId xmlns:a16="http://schemas.microsoft.com/office/drawing/2014/main" id="{6B9104F1-41B8-644D-A7DB-01CDF9905DA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6054328"/>
              <a:ext cx="9144001" cy="803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Title 1"/>
          <p:cNvSpPr>
            <a:spLocks noGrp="1"/>
          </p:cNvSpPr>
          <p:nvPr>
            <p:ph type="title"/>
          </p:nvPr>
        </p:nvSpPr>
        <p:spPr>
          <a:xfrm>
            <a:off x="457200" y="271463"/>
            <a:ext cx="8229600" cy="1419225"/>
          </a:xfrm>
          <a:prstGeom prst="rect">
            <a:avLst/>
          </a:prstGeom>
        </p:spPr>
        <p:txBody>
          <a:bodyPr/>
          <a:lstStyle/>
          <a:p>
            <a:r>
              <a:rPr lang="en-US"/>
              <a:t>Click to edit Master title style</a:t>
            </a:r>
          </a:p>
        </p:txBody>
      </p:sp>
      <p:sp>
        <p:nvSpPr>
          <p:cNvPr id="15" name="Content Placeholder 2"/>
          <p:cNvSpPr>
            <a:spLocks noGrp="1"/>
          </p:cNvSpPr>
          <p:nvPr>
            <p:ph sz="half" idx="1"/>
          </p:nvPr>
        </p:nvSpPr>
        <p:spPr>
          <a:xfrm>
            <a:off x="457200" y="2061063"/>
            <a:ext cx="4038600" cy="3978949"/>
          </a:xfrm>
          <a:prstGeom prst="rect">
            <a:avLst/>
          </a:prstGeom>
        </p:spPr>
        <p:txBody>
          <a:bodyPr>
            <a:normAutofit/>
          </a:bodyPr>
          <a:lstStyle>
            <a:lvl1pPr>
              <a:lnSpc>
                <a:spcPct val="90000"/>
              </a:lnSpc>
              <a:defRPr sz="2200"/>
            </a:lvl1pPr>
            <a:lvl2pPr>
              <a:lnSpc>
                <a:spcPct val="90000"/>
              </a:lnSpc>
              <a:defRPr sz="2000"/>
            </a:lvl2pPr>
            <a:lvl3pPr>
              <a:lnSpc>
                <a:spcPct val="90000"/>
              </a:lnSpc>
              <a:defRPr sz="1800"/>
            </a:lvl3pPr>
            <a:lvl4pPr marL="1600200" indent="-228600">
              <a:lnSpc>
                <a:spcPct val="90000"/>
              </a:lnSpc>
              <a:buFont typeface="LucidaGrande" charset="0"/>
              <a:buChar char="–"/>
              <a:defRPr sz="1600"/>
            </a:lvl4pPr>
            <a:lvl5pPr marL="2057400" indent="-228600">
              <a:lnSpc>
                <a:spcPct val="90000"/>
              </a:lnSpc>
              <a:buFont typeface="LucidaGrande" charset="0"/>
              <a:buChar cha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p:cNvSpPr>
            <a:spLocks noGrp="1"/>
          </p:cNvSpPr>
          <p:nvPr>
            <p:ph sz="half" idx="10"/>
          </p:nvPr>
        </p:nvSpPr>
        <p:spPr>
          <a:xfrm>
            <a:off x="4657344" y="2061063"/>
            <a:ext cx="4038600" cy="3978949"/>
          </a:xfrm>
          <a:prstGeom prst="rect">
            <a:avLst/>
          </a:prstGeom>
        </p:spPr>
        <p:txBody>
          <a:bodyPr>
            <a:normAutofit/>
          </a:bodyPr>
          <a:lstStyle>
            <a:lvl1pPr>
              <a:lnSpc>
                <a:spcPct val="90000"/>
              </a:lnSpc>
              <a:defRPr sz="2200"/>
            </a:lvl1pPr>
            <a:lvl2pPr>
              <a:lnSpc>
                <a:spcPct val="90000"/>
              </a:lnSpc>
              <a:defRPr sz="2000"/>
            </a:lvl2pPr>
            <a:lvl3pPr>
              <a:lnSpc>
                <a:spcPct val="90000"/>
              </a:lnSpc>
              <a:defRPr sz="1800"/>
            </a:lvl3pPr>
            <a:lvl4pPr marL="1600200" indent="-228600">
              <a:lnSpc>
                <a:spcPct val="90000"/>
              </a:lnSpc>
              <a:buFont typeface=".HelveticaNeueDeskInterface-Regular" charset="-120"/>
              <a:buChar char="–"/>
              <a:defRPr sz="1600"/>
            </a:lvl4pPr>
            <a:lvl5pPr marL="2057400" indent="-228600">
              <a:lnSpc>
                <a:spcPct val="90000"/>
              </a:lnSpc>
              <a:buFont typeface="LucidaGrande" charset="0"/>
              <a:buChar cha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9768349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620457"/>
            <a:ext cx="7772400" cy="1046703"/>
          </a:xfrm>
        </p:spPr>
        <p:txBody>
          <a:bodyPr/>
          <a:lstStyle/>
          <a:p>
            <a:r>
              <a:rPr lang="en-US" dirty="0"/>
              <a:t>Click to edit Master title style</a:t>
            </a:r>
          </a:p>
        </p:txBody>
      </p:sp>
      <p:sp>
        <p:nvSpPr>
          <p:cNvPr id="3" name="Subtitle 2"/>
          <p:cNvSpPr>
            <a:spLocks noGrp="1"/>
          </p:cNvSpPr>
          <p:nvPr>
            <p:ph type="subTitle" idx="1"/>
          </p:nvPr>
        </p:nvSpPr>
        <p:spPr>
          <a:xfrm>
            <a:off x="457200" y="2083262"/>
            <a:ext cx="7772400" cy="3857843"/>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73344056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grpSp>
        <p:nvGrpSpPr>
          <p:cNvPr id="2" name="Group 3">
            <a:extLst>
              <a:ext uri="{FF2B5EF4-FFF2-40B4-BE49-F238E27FC236}">
                <a16:creationId xmlns:a16="http://schemas.microsoft.com/office/drawing/2014/main" id="{E609C6EF-5756-4343-8CEA-6E852007A263}"/>
              </a:ext>
            </a:extLst>
          </p:cNvPr>
          <p:cNvGrpSpPr>
            <a:grpSpLocks/>
          </p:cNvGrpSpPr>
          <p:nvPr userDrawn="1"/>
        </p:nvGrpSpPr>
        <p:grpSpPr bwMode="auto">
          <a:xfrm>
            <a:off x="0" y="5502275"/>
            <a:ext cx="9144000" cy="1355725"/>
            <a:chOff x="-1" y="5503030"/>
            <a:chExt cx="9144001" cy="1354970"/>
          </a:xfrm>
        </p:grpSpPr>
        <p:sp>
          <p:nvSpPr>
            <p:cNvPr id="3" name="Rectangle 2">
              <a:extLst>
                <a:ext uri="{FF2B5EF4-FFF2-40B4-BE49-F238E27FC236}">
                  <a16:creationId xmlns:a16="http://schemas.microsoft.com/office/drawing/2014/main" id="{66B4E34C-9424-694F-B135-82A3A2D18F9A}"/>
                </a:ext>
              </a:extLst>
            </p:cNvPr>
            <p:cNvSpPr/>
            <p:nvPr userDrawn="1"/>
          </p:nvSpPr>
          <p:spPr>
            <a:xfrm>
              <a:off x="5926138" y="5503030"/>
              <a:ext cx="3217862" cy="135497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4" name="Picture 5" descr="Staff Bottom Banner_ed.png">
              <a:extLst>
                <a:ext uri="{FF2B5EF4-FFF2-40B4-BE49-F238E27FC236}">
                  <a16:creationId xmlns:a16="http://schemas.microsoft.com/office/drawing/2014/main" id="{D753E891-755A-CF4E-A4A7-1665E5C9B79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6054328"/>
              <a:ext cx="9144001" cy="803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16918343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Side by Side Info Opt 2">
    <p:spTree>
      <p:nvGrpSpPr>
        <p:cNvPr id="1" name=""/>
        <p:cNvGrpSpPr/>
        <p:nvPr/>
      </p:nvGrpSpPr>
      <p:grpSpPr>
        <a:xfrm>
          <a:off x="0" y="0"/>
          <a:ext cx="0" cy="0"/>
          <a:chOff x="0" y="0"/>
          <a:chExt cx="0" cy="0"/>
        </a:xfrm>
      </p:grpSpPr>
      <p:grpSp>
        <p:nvGrpSpPr>
          <p:cNvPr id="5" name="Group 3">
            <a:extLst>
              <a:ext uri="{FF2B5EF4-FFF2-40B4-BE49-F238E27FC236}">
                <a16:creationId xmlns:a16="http://schemas.microsoft.com/office/drawing/2014/main" id="{82730F8D-BF17-8F4D-8E8F-F76914D9A6F1}"/>
              </a:ext>
            </a:extLst>
          </p:cNvPr>
          <p:cNvGrpSpPr>
            <a:grpSpLocks/>
          </p:cNvGrpSpPr>
          <p:nvPr userDrawn="1"/>
        </p:nvGrpSpPr>
        <p:grpSpPr bwMode="auto">
          <a:xfrm>
            <a:off x="0" y="5502275"/>
            <a:ext cx="9144000" cy="1355725"/>
            <a:chOff x="-1" y="5503030"/>
            <a:chExt cx="9144001" cy="1354970"/>
          </a:xfrm>
        </p:grpSpPr>
        <p:sp>
          <p:nvSpPr>
            <p:cNvPr id="6" name="Rectangle 5">
              <a:extLst>
                <a:ext uri="{FF2B5EF4-FFF2-40B4-BE49-F238E27FC236}">
                  <a16:creationId xmlns:a16="http://schemas.microsoft.com/office/drawing/2014/main" id="{5C936ACE-0609-5E47-A338-02C4A2CD6A1A}"/>
                </a:ext>
              </a:extLst>
            </p:cNvPr>
            <p:cNvSpPr/>
            <p:nvPr userDrawn="1"/>
          </p:nvSpPr>
          <p:spPr>
            <a:xfrm>
              <a:off x="5926138" y="5503030"/>
              <a:ext cx="3217862" cy="135497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7" name="Picture 5" descr="Staff Bottom Banner_ed.png">
              <a:extLst>
                <a:ext uri="{FF2B5EF4-FFF2-40B4-BE49-F238E27FC236}">
                  <a16:creationId xmlns:a16="http://schemas.microsoft.com/office/drawing/2014/main" id="{0F586A92-F3E1-0942-8A04-F5A3A2D10F4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6054328"/>
              <a:ext cx="9144001" cy="803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Title 1"/>
          <p:cNvSpPr>
            <a:spLocks noGrp="1"/>
          </p:cNvSpPr>
          <p:nvPr>
            <p:ph type="title"/>
          </p:nvPr>
        </p:nvSpPr>
        <p:spPr>
          <a:xfrm>
            <a:off x="457200" y="271463"/>
            <a:ext cx="8229600" cy="1419225"/>
          </a:xfrm>
          <a:prstGeom prst="rect">
            <a:avLst/>
          </a:prstGeom>
        </p:spPr>
        <p:txBody>
          <a:bodyPr/>
          <a:lstStyle/>
          <a:p>
            <a:r>
              <a:rPr lang="en-US"/>
              <a:t>Click to edit Master title style</a:t>
            </a:r>
          </a:p>
        </p:txBody>
      </p:sp>
      <p:sp>
        <p:nvSpPr>
          <p:cNvPr id="8" name="Text Placeholder 3"/>
          <p:cNvSpPr>
            <a:spLocks noGrp="1"/>
          </p:cNvSpPr>
          <p:nvPr>
            <p:ph type="body" sz="half" idx="2"/>
          </p:nvPr>
        </p:nvSpPr>
        <p:spPr>
          <a:xfrm>
            <a:off x="457200" y="2066043"/>
            <a:ext cx="4046220" cy="3985825"/>
          </a:xfrm>
          <a:prstGeom prst="rect">
            <a:avLst/>
          </a:prstGeom>
        </p:spPr>
        <p:txBody>
          <a:bodyPr rIns="91440">
            <a:normAutofit/>
          </a:bodyPr>
          <a:lstStyle>
            <a:lvl1pPr marL="0" indent="0">
              <a:buNone/>
              <a:defRPr sz="2200" b="0" i="0">
                <a:latin typeface="Helvetica Neue Medium"/>
                <a:cs typeface="Helvetica Neue Medium"/>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Content Placeholder 2"/>
          <p:cNvSpPr>
            <a:spLocks noGrp="1"/>
          </p:cNvSpPr>
          <p:nvPr>
            <p:ph sz="half" idx="10"/>
          </p:nvPr>
        </p:nvSpPr>
        <p:spPr>
          <a:xfrm>
            <a:off x="4657344" y="2072493"/>
            <a:ext cx="4038600" cy="3978949"/>
          </a:xfrm>
          <a:prstGeom prst="rect">
            <a:avLst/>
          </a:prstGeom>
        </p:spPr>
        <p:txBody>
          <a:bodyPr>
            <a:normAutofit/>
          </a:bodyPr>
          <a:lstStyle>
            <a:lvl1pPr>
              <a:lnSpc>
                <a:spcPct val="90000"/>
              </a:lnSpc>
              <a:defRPr sz="2200"/>
            </a:lvl1pPr>
            <a:lvl2pPr>
              <a:lnSpc>
                <a:spcPct val="90000"/>
              </a:lnSpc>
              <a:defRPr sz="2000"/>
            </a:lvl2pPr>
            <a:lvl3pPr>
              <a:lnSpc>
                <a:spcPct val="90000"/>
              </a:lnSpc>
              <a:defRPr sz="1800"/>
            </a:lvl3pPr>
            <a:lvl4pPr marL="1600200" indent="-228600">
              <a:lnSpc>
                <a:spcPct val="90000"/>
              </a:lnSpc>
              <a:buFont typeface=".HelveticaNeueDeskInterface-Regular" charset="-120"/>
              <a:buChar char="–"/>
              <a:defRPr sz="1600"/>
            </a:lvl4pPr>
            <a:lvl5pPr marL="2057400" indent="-228600">
              <a:lnSpc>
                <a:spcPct val="90000"/>
              </a:lnSpc>
              <a:buFont typeface="LucidaGrande" charset="0"/>
              <a:buChar cha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8116605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3_Custom Title">
    <p:bg>
      <p:bgPr>
        <a:solidFill>
          <a:schemeClr val="bg2"/>
        </a:solidFill>
        <a:effectLst/>
      </p:bgPr>
    </p:bg>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id="{C49ADE50-D526-6D49-A235-121737CFD51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50" y="0"/>
            <a:ext cx="9245600"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A picture containing clock, drawing&#10;&#10;Description automatically generated">
            <a:extLst>
              <a:ext uri="{FF2B5EF4-FFF2-40B4-BE49-F238E27FC236}">
                <a16:creationId xmlns:a16="http://schemas.microsoft.com/office/drawing/2014/main" id="{D3A48E14-628C-0A4C-985A-7048C57E28DD}"/>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72188" y="5826125"/>
            <a:ext cx="2647950"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2"/>
          <p:cNvSpPr>
            <a:spLocks noGrp="1"/>
          </p:cNvSpPr>
          <p:nvPr>
            <p:ph idx="10"/>
          </p:nvPr>
        </p:nvSpPr>
        <p:spPr>
          <a:xfrm>
            <a:off x="2362199" y="3180801"/>
            <a:ext cx="6358354" cy="877723"/>
          </a:xfrm>
          <a:prstGeom prst="rect">
            <a:avLst/>
          </a:prstGeom>
        </p:spPr>
        <p:txBody>
          <a:bodyPr rtlCol="0">
            <a:noAutofit/>
          </a:bodyPr>
          <a:lstStyle>
            <a:lvl1pPr>
              <a:defRPr sz="2400">
                <a:latin typeface="+mj-lt"/>
                <a:ea typeface="Arial" charset="0"/>
                <a:cs typeface="Arial" charset="0"/>
              </a:defRPr>
            </a:lvl1pPr>
          </a:lstStyle>
          <a:p>
            <a:pPr lvl="0"/>
            <a:r>
              <a:rPr lang="en-US" dirty="0"/>
              <a:t>Click to edit Master text styles</a:t>
            </a:r>
          </a:p>
        </p:txBody>
      </p:sp>
      <p:sp>
        <p:nvSpPr>
          <p:cNvPr id="8" name="Text Placeholder 3"/>
          <p:cNvSpPr>
            <a:spLocks noGrp="1"/>
          </p:cNvSpPr>
          <p:nvPr>
            <p:ph type="body" sz="quarter" idx="11"/>
          </p:nvPr>
        </p:nvSpPr>
        <p:spPr>
          <a:xfrm>
            <a:off x="2362200" y="4129275"/>
            <a:ext cx="6358351" cy="865806"/>
          </a:xfrm>
        </p:spPr>
        <p:txBody>
          <a:bodyPr>
            <a:normAutofit/>
          </a:bodyPr>
          <a:lstStyle>
            <a:lvl1pPr>
              <a:defRPr sz="1800">
                <a:latin typeface="+mj-lt"/>
              </a:defRPr>
            </a:lvl1pPr>
          </a:lstStyle>
          <a:p>
            <a:pPr lvl="0"/>
            <a:r>
              <a:rPr lang="en-US" dirty="0"/>
              <a:t>Click to edit Master text styles</a:t>
            </a:r>
          </a:p>
        </p:txBody>
      </p:sp>
      <p:sp>
        <p:nvSpPr>
          <p:cNvPr id="9" name="Title 1"/>
          <p:cNvSpPr>
            <a:spLocks noGrp="1"/>
          </p:cNvSpPr>
          <p:nvPr>
            <p:ph type="title"/>
          </p:nvPr>
        </p:nvSpPr>
        <p:spPr>
          <a:xfrm>
            <a:off x="2362200" y="1063701"/>
            <a:ext cx="6358351" cy="2075638"/>
          </a:xfrm>
          <a:prstGeom prst="rect">
            <a:avLst/>
          </a:prstGeom>
        </p:spPr>
        <p:txBody>
          <a:bodyPr anchor="t"/>
          <a:lstStyle>
            <a:lvl1pPr>
              <a:defRPr sz="3600" b="1"/>
            </a:lvl1pPr>
          </a:lstStyle>
          <a:p>
            <a:r>
              <a:rPr lang="en-US" dirty="0"/>
              <a:t>Click to edit Master title style</a:t>
            </a:r>
          </a:p>
        </p:txBody>
      </p:sp>
    </p:spTree>
    <p:extLst>
      <p:ext uri="{BB962C8B-B14F-4D97-AF65-F5344CB8AC3E}">
        <p14:creationId xmlns:p14="http://schemas.microsoft.com/office/powerpoint/2010/main" val="1668955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10" name="Picture 5" descr="test.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6257925"/>
            <a:ext cx="9144000" cy="600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Title 1"/>
          <p:cNvSpPr>
            <a:spLocks noGrp="1"/>
          </p:cNvSpPr>
          <p:nvPr>
            <p:ph type="title"/>
          </p:nvPr>
        </p:nvSpPr>
        <p:spPr>
          <a:xfrm>
            <a:off x="457200" y="271463"/>
            <a:ext cx="8229600" cy="1419225"/>
          </a:xfrm>
        </p:spPr>
        <p:txBody>
          <a:bodyPr/>
          <a:lstStyle/>
          <a:p>
            <a:r>
              <a:rPr lang="en-US"/>
              <a:t>Click to edit Master title style</a:t>
            </a:r>
          </a:p>
        </p:txBody>
      </p:sp>
      <p:sp>
        <p:nvSpPr>
          <p:cNvPr id="9" name="Picture Placeholder 2"/>
          <p:cNvSpPr>
            <a:spLocks noGrp="1"/>
          </p:cNvSpPr>
          <p:nvPr>
            <p:ph type="pic" idx="1"/>
          </p:nvPr>
        </p:nvSpPr>
        <p:spPr>
          <a:xfrm>
            <a:off x="463755" y="2074856"/>
            <a:ext cx="7655525" cy="3317525"/>
          </a:xfrm>
          <a:prstGeom prst="rect">
            <a:avLst/>
          </a:prstGeom>
        </p:spPr>
        <p:txBody>
          <a:bodyPr lIns="0" tIns="0"/>
          <a:lstStyle>
            <a:lvl1pPr marL="0" indent="0">
              <a:buNone/>
              <a:defRPr sz="2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lang="en-US" noProof="0" dirty="0"/>
          </a:p>
        </p:txBody>
      </p:sp>
      <p:sp>
        <p:nvSpPr>
          <p:cNvPr id="11" name="Text Placeholder 3"/>
          <p:cNvSpPr>
            <a:spLocks noGrp="1"/>
          </p:cNvSpPr>
          <p:nvPr>
            <p:ph type="body" sz="half" idx="11"/>
          </p:nvPr>
        </p:nvSpPr>
        <p:spPr>
          <a:xfrm>
            <a:off x="475185" y="5514471"/>
            <a:ext cx="5486400" cy="514854"/>
          </a:xfrm>
          <a:prstGeom prst="rect">
            <a:avLst/>
          </a:prstGeom>
        </p:spPr>
        <p:txBody>
          <a:bodyPr lIns="0" tIns="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07600103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620457"/>
            <a:ext cx="7772400" cy="1046703"/>
          </a:xfrm>
        </p:spPr>
        <p:txBody>
          <a:bodyPr/>
          <a:lstStyle/>
          <a:p>
            <a:r>
              <a:rPr lang="en-US" dirty="0"/>
              <a:t>Click to edit Master title style</a:t>
            </a:r>
          </a:p>
        </p:txBody>
      </p:sp>
      <p:sp>
        <p:nvSpPr>
          <p:cNvPr id="3" name="Subtitle 2"/>
          <p:cNvSpPr>
            <a:spLocks noGrp="1"/>
          </p:cNvSpPr>
          <p:nvPr>
            <p:ph type="subTitle" idx="1"/>
          </p:nvPr>
        </p:nvSpPr>
        <p:spPr>
          <a:xfrm>
            <a:off x="457200" y="2083262"/>
            <a:ext cx="7772400" cy="3857843"/>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71023670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2280725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2078208"/>
            <a:ext cx="4038600" cy="3978949"/>
          </a:xfrm>
        </p:spPr>
        <p:txBody>
          <a:bodyPr>
            <a:normAutofit/>
          </a:bodyPr>
          <a:lstStyle>
            <a:lvl1pPr>
              <a:defRPr sz="22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2078208"/>
            <a:ext cx="4038600" cy="3978949"/>
          </a:xfrm>
        </p:spPr>
        <p:txBody>
          <a:bodyPr>
            <a:normAutofit/>
          </a:bodyPr>
          <a:lstStyle>
            <a:lvl1pPr>
              <a:defRPr sz="22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4402241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348473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487096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49"/>
            <a:ext cx="7262537" cy="1446355"/>
          </a:xfrm>
        </p:spPr>
        <p:txBody>
          <a:bodyPr>
            <a:normAutofit/>
          </a:bodyPr>
          <a:lstStyle>
            <a:lvl1pPr algn="l">
              <a:defRPr sz="2700" b="1"/>
            </a:lvl1pPr>
          </a:lstStyle>
          <a:p>
            <a:r>
              <a:rPr lang="en-US" dirty="0"/>
              <a:t>Click to edit Master title style</a:t>
            </a:r>
          </a:p>
        </p:txBody>
      </p:sp>
      <p:sp>
        <p:nvSpPr>
          <p:cNvPr id="3" name="Content Placeholder 2"/>
          <p:cNvSpPr>
            <a:spLocks noGrp="1"/>
          </p:cNvSpPr>
          <p:nvPr>
            <p:ph idx="1"/>
          </p:nvPr>
        </p:nvSpPr>
        <p:spPr>
          <a:xfrm>
            <a:off x="3575050" y="2140338"/>
            <a:ext cx="5111750" cy="3985825"/>
          </a:xfrm>
        </p:spPr>
        <p:txBody>
          <a:bodyPr>
            <a:normAutofit/>
          </a:bodyPr>
          <a:lstStyle>
            <a:lvl1pPr>
              <a:defRPr sz="2200"/>
            </a:lvl1pPr>
            <a:lvl2pPr>
              <a:defRPr sz="2200"/>
            </a:lvl2pPr>
            <a:lvl3pPr>
              <a:defRPr sz="2200"/>
            </a:lvl3pPr>
            <a:lvl4pPr>
              <a:defRPr sz="2200"/>
            </a:lvl4pPr>
            <a:lvl5pPr>
              <a:defRPr sz="22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2140338"/>
            <a:ext cx="3008313" cy="3985825"/>
          </a:xfrm>
        </p:spPr>
        <p:txBody>
          <a:bodyPr>
            <a:normAutofit/>
          </a:bodyPr>
          <a:lstStyle>
            <a:lvl1pPr marL="0" indent="0">
              <a:buNone/>
              <a:defRPr sz="2200" b="0" i="0">
                <a:latin typeface="Helvetica Neue Medium"/>
                <a:cs typeface="Helvetica Neue Medium"/>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20053660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3755" y="592160"/>
            <a:ext cx="5486400" cy="1188770"/>
          </a:xfrm>
        </p:spPr>
        <p:txBody>
          <a:bodyPr>
            <a:normAutofit/>
          </a:bodyPr>
          <a:lstStyle>
            <a:lvl1pPr algn="l">
              <a:defRPr sz="2700" b="0"/>
            </a:lvl1pPr>
          </a:lstStyle>
          <a:p>
            <a:r>
              <a:rPr lang="en-US" dirty="0"/>
              <a:t>Click to edit Master title style</a:t>
            </a:r>
          </a:p>
        </p:txBody>
      </p:sp>
      <p:sp>
        <p:nvSpPr>
          <p:cNvPr id="3" name="Picture Placeholder 2"/>
          <p:cNvSpPr>
            <a:spLocks noGrp="1"/>
          </p:cNvSpPr>
          <p:nvPr>
            <p:ph type="pic" idx="1"/>
          </p:nvPr>
        </p:nvSpPr>
        <p:spPr>
          <a:xfrm>
            <a:off x="463755" y="1954841"/>
            <a:ext cx="7655525" cy="33175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463755" y="5388741"/>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231537247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userDrawn="1">
  <p:cSld name="Custom Title 3">
    <p:spTree>
      <p:nvGrpSpPr>
        <p:cNvPr id="1" name=""/>
        <p:cNvGrpSpPr/>
        <p:nvPr/>
      </p:nvGrpSpPr>
      <p:grpSpPr>
        <a:xfrm>
          <a:off x="0" y="0"/>
          <a:ext cx="0" cy="0"/>
          <a:chOff x="0" y="0"/>
          <a:chExt cx="0" cy="0"/>
        </a:xfrm>
      </p:grpSpPr>
      <p:pic>
        <p:nvPicPr>
          <p:cNvPr id="4" name="Picture 5" descr="test.png">
            <a:extLst>
              <a:ext uri="{FF2B5EF4-FFF2-40B4-BE49-F238E27FC236}">
                <a16:creationId xmlns:a16="http://schemas.microsoft.com/office/drawing/2014/main" id="{521230CE-0CF5-B049-96F8-ED2BD2ABAC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57925"/>
            <a:ext cx="91440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457200" y="510751"/>
            <a:ext cx="8229600" cy="881928"/>
          </a:xfrm>
        </p:spPr>
        <p:txBody>
          <a:bodyPr anchor="t"/>
          <a:lstStyle>
            <a:lvl1pPr algn="ctr">
              <a:defRPr sz="3200"/>
            </a:lvl1pPr>
          </a:lstStyle>
          <a:p>
            <a:r>
              <a:rPr lang="en-US" dirty="0"/>
              <a:t>Click to edit Master title style</a:t>
            </a:r>
          </a:p>
        </p:txBody>
      </p:sp>
      <p:sp>
        <p:nvSpPr>
          <p:cNvPr id="10" name="Content Placeholder 2"/>
          <p:cNvSpPr>
            <a:spLocks noGrp="1"/>
          </p:cNvSpPr>
          <p:nvPr>
            <p:ph sz="half" idx="1"/>
          </p:nvPr>
        </p:nvSpPr>
        <p:spPr>
          <a:xfrm>
            <a:off x="457199" y="1828799"/>
            <a:ext cx="8235315" cy="4211213"/>
          </a:xfrm>
          <a:prstGeom prst="rect">
            <a:avLst/>
          </a:prstGeom>
        </p:spPr>
        <p:txBody>
          <a:bodyPr>
            <a:normAutofit/>
          </a:bodyPr>
          <a:lstStyle>
            <a:lvl1pPr>
              <a:lnSpc>
                <a:spcPct val="90000"/>
              </a:lnSpc>
              <a:defRPr sz="2400"/>
            </a:lvl1pPr>
            <a:lvl2pPr>
              <a:lnSpc>
                <a:spcPct val="90000"/>
              </a:lnSpc>
              <a:defRPr sz="2400"/>
            </a:lvl2pPr>
            <a:lvl3pPr>
              <a:lnSpc>
                <a:spcPct val="90000"/>
              </a:lnSpc>
              <a:defRPr sz="2400"/>
            </a:lvl3pPr>
            <a:lvl4pPr marL="1600200" indent="-228600">
              <a:lnSpc>
                <a:spcPct val="90000"/>
              </a:lnSpc>
              <a:buFont typeface="LucidaGrande" charset="0"/>
              <a:buChar char="–"/>
              <a:defRPr sz="2400"/>
            </a:lvl4pPr>
            <a:lvl5pPr marL="2057400" indent="-228600">
              <a:lnSpc>
                <a:spcPct val="90000"/>
              </a:lnSpc>
              <a:buFont typeface="LucidaGrande" charset="0"/>
              <a:buChar char="⁃"/>
              <a:defRPr sz="2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1630579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pic>
        <p:nvPicPr>
          <p:cNvPr id="5" name="Picture 5" descr="test.png">
            <a:extLst>
              <a:ext uri="{FF2B5EF4-FFF2-40B4-BE49-F238E27FC236}">
                <a16:creationId xmlns:a16="http://schemas.microsoft.com/office/drawing/2014/main" id="{22999ACF-D916-8C4A-A9FB-7288FA4819D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257925"/>
            <a:ext cx="91440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title"/>
          </p:nvPr>
        </p:nvSpPr>
        <p:spPr>
          <a:xfrm>
            <a:off x="457200" y="271463"/>
            <a:ext cx="8229600" cy="1419225"/>
          </a:xfrm>
        </p:spPr>
        <p:txBody>
          <a:bodyPr/>
          <a:lstStyle/>
          <a:p>
            <a:r>
              <a:rPr lang="en-US"/>
              <a:t>Click to edit Master title style</a:t>
            </a:r>
          </a:p>
        </p:txBody>
      </p:sp>
      <p:sp>
        <p:nvSpPr>
          <p:cNvPr id="15" name="Content Placeholder 2"/>
          <p:cNvSpPr>
            <a:spLocks noGrp="1"/>
          </p:cNvSpPr>
          <p:nvPr>
            <p:ph sz="half" idx="1"/>
          </p:nvPr>
        </p:nvSpPr>
        <p:spPr>
          <a:xfrm>
            <a:off x="457200" y="2061063"/>
            <a:ext cx="4038600" cy="3978949"/>
          </a:xfrm>
          <a:prstGeom prst="rect">
            <a:avLst/>
          </a:prstGeom>
        </p:spPr>
        <p:txBody>
          <a:bodyPr>
            <a:normAutofit/>
          </a:bodyPr>
          <a:lstStyle>
            <a:lvl1pPr>
              <a:lnSpc>
                <a:spcPct val="90000"/>
              </a:lnSpc>
              <a:defRPr sz="2200"/>
            </a:lvl1pPr>
            <a:lvl2pPr>
              <a:lnSpc>
                <a:spcPct val="90000"/>
              </a:lnSpc>
              <a:defRPr sz="2000"/>
            </a:lvl2pPr>
            <a:lvl3pPr>
              <a:lnSpc>
                <a:spcPct val="90000"/>
              </a:lnSpc>
              <a:defRPr sz="1800"/>
            </a:lvl3pPr>
            <a:lvl4pPr marL="1600200" indent="-228600">
              <a:lnSpc>
                <a:spcPct val="90000"/>
              </a:lnSpc>
              <a:buFont typeface="LucidaGrande" charset="0"/>
              <a:buChar char="–"/>
              <a:defRPr sz="1600"/>
            </a:lvl4pPr>
            <a:lvl5pPr marL="2057400" indent="-228600">
              <a:lnSpc>
                <a:spcPct val="90000"/>
              </a:lnSpc>
              <a:buFont typeface="LucidaGrande" charset="0"/>
              <a:buChar cha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p:cNvSpPr>
            <a:spLocks noGrp="1"/>
          </p:cNvSpPr>
          <p:nvPr>
            <p:ph sz="half" idx="10"/>
          </p:nvPr>
        </p:nvSpPr>
        <p:spPr>
          <a:xfrm>
            <a:off x="4657344" y="2061063"/>
            <a:ext cx="4038600" cy="3978949"/>
          </a:xfrm>
          <a:prstGeom prst="rect">
            <a:avLst/>
          </a:prstGeom>
        </p:spPr>
        <p:txBody>
          <a:bodyPr>
            <a:normAutofit/>
          </a:bodyPr>
          <a:lstStyle>
            <a:lvl1pPr>
              <a:lnSpc>
                <a:spcPct val="90000"/>
              </a:lnSpc>
              <a:defRPr sz="2200"/>
            </a:lvl1pPr>
            <a:lvl2pPr>
              <a:lnSpc>
                <a:spcPct val="90000"/>
              </a:lnSpc>
              <a:defRPr sz="2000"/>
            </a:lvl2pPr>
            <a:lvl3pPr>
              <a:lnSpc>
                <a:spcPct val="90000"/>
              </a:lnSpc>
              <a:defRPr sz="1800"/>
            </a:lvl3pPr>
            <a:lvl4pPr marL="1600200" indent="-228600">
              <a:lnSpc>
                <a:spcPct val="90000"/>
              </a:lnSpc>
              <a:buFont typeface=".HelveticaNeueDeskInterface-Regular" charset="-120"/>
              <a:buChar char="–"/>
              <a:defRPr sz="1600"/>
            </a:lvl4pPr>
            <a:lvl5pPr marL="2057400" indent="-228600">
              <a:lnSpc>
                <a:spcPct val="90000"/>
              </a:lnSpc>
              <a:buFont typeface="LucidaGrande" charset="0"/>
              <a:buChar cha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0757064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620457"/>
            <a:ext cx="7772400" cy="638431"/>
          </a:xfrm>
        </p:spPr>
        <p:txBody>
          <a:bodyPr/>
          <a:lstStyle>
            <a:lvl1pPr algn="ctr">
              <a:defRPr/>
            </a:lvl1pPr>
          </a:lstStyle>
          <a:p>
            <a:r>
              <a:rPr lang="en-US" dirty="0"/>
              <a:t>Click to edit Master title style</a:t>
            </a:r>
          </a:p>
        </p:txBody>
      </p:sp>
      <p:sp>
        <p:nvSpPr>
          <p:cNvPr id="3" name="Subtitle 2"/>
          <p:cNvSpPr>
            <a:spLocks noGrp="1"/>
          </p:cNvSpPr>
          <p:nvPr>
            <p:ph type="subTitle" idx="1"/>
          </p:nvPr>
        </p:nvSpPr>
        <p:spPr>
          <a:xfrm>
            <a:off x="457200" y="1587442"/>
            <a:ext cx="7772400" cy="4353664"/>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9247059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1874E1-1BF2-AC40-9613-848D80170DDC}" type="datetimeFigureOut">
              <a:rPr lang="en-US" smtClean="0"/>
              <a:t>6/25/21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81CAF3-DD04-2A42-ACAC-7B6CC83831B2}" type="slidenum">
              <a:rPr lang="en-US" smtClean="0"/>
              <a:t>‹#›</a:t>
            </a:fld>
            <a:endParaRPr lang="en-US"/>
          </a:p>
        </p:txBody>
      </p:sp>
    </p:spTree>
    <p:extLst>
      <p:ext uri="{BB962C8B-B14F-4D97-AF65-F5344CB8AC3E}">
        <p14:creationId xmlns:p14="http://schemas.microsoft.com/office/powerpoint/2010/main" val="304923441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3" name="Content Placeholder 2"/>
          <p:cNvSpPr>
            <a:spLocks noGrp="1"/>
          </p:cNvSpPr>
          <p:nvPr>
            <p:ph idx="1"/>
          </p:nvPr>
        </p:nvSpPr>
        <p:spPr>
          <a:xfrm>
            <a:off x="457200" y="1577200"/>
            <a:ext cx="8229600" cy="452328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8314500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3" name="Content Placeholder 2"/>
          <p:cNvSpPr>
            <a:spLocks noGrp="1"/>
          </p:cNvSpPr>
          <p:nvPr>
            <p:ph sz="half" idx="1"/>
          </p:nvPr>
        </p:nvSpPr>
        <p:spPr>
          <a:xfrm>
            <a:off x="457200" y="2078208"/>
            <a:ext cx="4038600" cy="3978949"/>
          </a:xfrm>
        </p:spPr>
        <p:txBody>
          <a:bodyPr>
            <a:normAutofit/>
          </a:bodyPr>
          <a:lstStyle>
            <a:lvl1pPr>
              <a:defRPr sz="22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2078208"/>
            <a:ext cx="4038600" cy="3978949"/>
          </a:xfrm>
        </p:spPr>
        <p:txBody>
          <a:bodyPr>
            <a:normAutofit/>
          </a:bodyPr>
          <a:lstStyle>
            <a:lvl1pPr>
              <a:defRPr sz="22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5938216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0116076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340149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49"/>
            <a:ext cx="7262537" cy="985839"/>
          </a:xfrm>
        </p:spPr>
        <p:txBody>
          <a:bodyPr>
            <a:normAutofit/>
          </a:bodyPr>
          <a:lstStyle>
            <a:lvl1pPr algn="ctr">
              <a:defRPr sz="2700" b="1"/>
            </a:lvl1pPr>
          </a:lstStyle>
          <a:p>
            <a:r>
              <a:rPr lang="en-US" dirty="0"/>
              <a:t>Click to edit Master title style</a:t>
            </a:r>
          </a:p>
        </p:txBody>
      </p:sp>
      <p:sp>
        <p:nvSpPr>
          <p:cNvPr id="3" name="Content Placeholder 2"/>
          <p:cNvSpPr>
            <a:spLocks noGrp="1"/>
          </p:cNvSpPr>
          <p:nvPr>
            <p:ph idx="1"/>
          </p:nvPr>
        </p:nvSpPr>
        <p:spPr>
          <a:xfrm>
            <a:off x="3575050" y="1607924"/>
            <a:ext cx="5111750" cy="4518239"/>
          </a:xfrm>
        </p:spPr>
        <p:txBody>
          <a:bodyPr>
            <a:normAutofit/>
          </a:bodyPr>
          <a:lstStyle>
            <a:lvl1pPr>
              <a:defRPr sz="2200"/>
            </a:lvl1pPr>
            <a:lvl2pPr>
              <a:defRPr sz="2200"/>
            </a:lvl2pPr>
            <a:lvl3pPr>
              <a:defRPr sz="2200"/>
            </a:lvl3pPr>
            <a:lvl4pPr>
              <a:defRPr sz="2200"/>
            </a:lvl4pPr>
            <a:lvl5pPr>
              <a:defRPr sz="22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7924"/>
            <a:ext cx="3008313" cy="4518239"/>
          </a:xfrm>
        </p:spPr>
        <p:txBody>
          <a:bodyPr>
            <a:normAutofit/>
          </a:bodyPr>
          <a:lstStyle>
            <a:lvl1pPr marL="0" indent="0">
              <a:buNone/>
              <a:defRPr sz="2200" b="0" i="0">
                <a:latin typeface="Helvetica Neue Medium"/>
                <a:cs typeface="Helvetica Neue Medium"/>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124413411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3754" y="327730"/>
            <a:ext cx="7655525" cy="931158"/>
          </a:xfrm>
        </p:spPr>
        <p:txBody>
          <a:bodyPr>
            <a:normAutofit/>
          </a:bodyPr>
          <a:lstStyle>
            <a:lvl1pPr algn="ctr">
              <a:defRPr sz="3200" b="0"/>
            </a:lvl1pPr>
          </a:lstStyle>
          <a:p>
            <a:r>
              <a:rPr lang="en-US" dirty="0"/>
              <a:t>Click to edit Master title style</a:t>
            </a:r>
          </a:p>
        </p:txBody>
      </p:sp>
      <p:sp>
        <p:nvSpPr>
          <p:cNvPr id="3" name="Picture Placeholder 2"/>
          <p:cNvSpPr>
            <a:spLocks noGrp="1"/>
          </p:cNvSpPr>
          <p:nvPr>
            <p:ph type="pic" idx="1"/>
          </p:nvPr>
        </p:nvSpPr>
        <p:spPr>
          <a:xfrm>
            <a:off x="463755" y="1954841"/>
            <a:ext cx="7655525" cy="33175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463755" y="5388741"/>
            <a:ext cx="7655524"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121699359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userDrawn="1">
  <p:cSld name="Custom Title 3">
    <p:spTree>
      <p:nvGrpSpPr>
        <p:cNvPr id="1" name=""/>
        <p:cNvGrpSpPr/>
        <p:nvPr/>
      </p:nvGrpSpPr>
      <p:grpSpPr>
        <a:xfrm>
          <a:off x="0" y="0"/>
          <a:ext cx="0" cy="0"/>
          <a:chOff x="0" y="0"/>
          <a:chExt cx="0" cy="0"/>
        </a:xfrm>
      </p:grpSpPr>
      <p:pic>
        <p:nvPicPr>
          <p:cNvPr id="4" name="Picture 5">
            <a:extLst>
              <a:ext uri="{FF2B5EF4-FFF2-40B4-BE49-F238E27FC236}">
                <a16:creationId xmlns:a16="http://schemas.microsoft.com/office/drawing/2014/main" id="{8D0C42BD-AF75-FE47-8E67-86C27F6211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57925"/>
            <a:ext cx="91440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457200" y="510751"/>
            <a:ext cx="8229600" cy="881928"/>
          </a:xfrm>
        </p:spPr>
        <p:txBody>
          <a:bodyPr anchor="t"/>
          <a:lstStyle>
            <a:lvl1pPr algn="ctr">
              <a:defRPr sz="3200"/>
            </a:lvl1pPr>
          </a:lstStyle>
          <a:p>
            <a:r>
              <a:rPr lang="en-US" dirty="0"/>
              <a:t>Click to edit Master title style</a:t>
            </a:r>
          </a:p>
        </p:txBody>
      </p:sp>
      <p:sp>
        <p:nvSpPr>
          <p:cNvPr id="10" name="Content Placeholder 2"/>
          <p:cNvSpPr>
            <a:spLocks noGrp="1"/>
          </p:cNvSpPr>
          <p:nvPr>
            <p:ph sz="half" idx="1"/>
          </p:nvPr>
        </p:nvSpPr>
        <p:spPr>
          <a:xfrm>
            <a:off x="457199" y="1828799"/>
            <a:ext cx="8235315" cy="4211213"/>
          </a:xfrm>
          <a:prstGeom prst="rect">
            <a:avLst/>
          </a:prstGeom>
        </p:spPr>
        <p:txBody>
          <a:bodyPr>
            <a:normAutofit/>
          </a:bodyPr>
          <a:lstStyle>
            <a:lvl1pPr>
              <a:lnSpc>
                <a:spcPct val="90000"/>
              </a:lnSpc>
              <a:defRPr sz="2400"/>
            </a:lvl1pPr>
            <a:lvl2pPr>
              <a:lnSpc>
                <a:spcPct val="90000"/>
              </a:lnSpc>
              <a:defRPr sz="2400"/>
            </a:lvl2pPr>
            <a:lvl3pPr>
              <a:lnSpc>
                <a:spcPct val="90000"/>
              </a:lnSpc>
              <a:defRPr sz="2400"/>
            </a:lvl3pPr>
            <a:lvl4pPr marL="1600200" indent="-228600">
              <a:lnSpc>
                <a:spcPct val="90000"/>
              </a:lnSpc>
              <a:buFont typeface="LucidaGrande" charset="0"/>
              <a:buChar char="–"/>
              <a:defRPr sz="2400"/>
            </a:lvl4pPr>
            <a:lvl5pPr marL="2057400" indent="-228600">
              <a:lnSpc>
                <a:spcPct val="90000"/>
              </a:lnSpc>
              <a:buFont typeface="LucidaGrande" charset="0"/>
              <a:buChar char="⁃"/>
              <a:defRPr sz="2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3188870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219200" y="0"/>
            <a:ext cx="7772400" cy="1371600"/>
          </a:xfrm>
        </p:spPr>
        <p:txBody>
          <a:bodyPr/>
          <a:lstStyle/>
          <a:p>
            <a:r>
              <a:rPr lang="en-US"/>
              <a:t>Click to edit Master title style</a:t>
            </a:r>
          </a:p>
        </p:txBody>
      </p:sp>
      <p:sp>
        <p:nvSpPr>
          <p:cNvPr id="3" name="Chart Placeholder 2"/>
          <p:cNvSpPr>
            <a:spLocks noGrp="1"/>
          </p:cNvSpPr>
          <p:nvPr>
            <p:ph type="chart" idx="1"/>
          </p:nvPr>
        </p:nvSpPr>
        <p:spPr>
          <a:xfrm>
            <a:off x="1219200" y="1676400"/>
            <a:ext cx="7239000" cy="4572000"/>
          </a:xfrm>
        </p:spPr>
        <p:txBody>
          <a:bodyPr/>
          <a:lstStyle/>
          <a:p>
            <a:pPr lvl="0"/>
            <a:endParaRPr lang="en-US" noProof="0"/>
          </a:p>
        </p:txBody>
      </p:sp>
    </p:spTree>
    <p:extLst>
      <p:ext uri="{BB962C8B-B14F-4D97-AF65-F5344CB8AC3E}">
        <p14:creationId xmlns:p14="http://schemas.microsoft.com/office/powerpoint/2010/main" val="383249369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grpSp>
        <p:nvGrpSpPr>
          <p:cNvPr id="4" name="Group 7">
            <a:extLst>
              <a:ext uri="{FF2B5EF4-FFF2-40B4-BE49-F238E27FC236}">
                <a16:creationId xmlns:a16="http://schemas.microsoft.com/office/drawing/2014/main" id="{E40EABA2-5EB0-504A-B040-4C80FB79FA95}"/>
              </a:ext>
            </a:extLst>
          </p:cNvPr>
          <p:cNvGrpSpPr>
            <a:grpSpLocks/>
          </p:cNvGrpSpPr>
          <p:nvPr userDrawn="1"/>
        </p:nvGrpSpPr>
        <p:grpSpPr bwMode="auto">
          <a:xfrm>
            <a:off x="0" y="6257925"/>
            <a:ext cx="9144000" cy="600075"/>
            <a:chOff x="0" y="4693444"/>
            <a:chExt cx="9144000" cy="450056"/>
          </a:xfrm>
        </p:grpSpPr>
        <p:pic>
          <p:nvPicPr>
            <p:cNvPr id="5" name="Picture 5" descr="test.png">
              <a:extLst>
                <a:ext uri="{FF2B5EF4-FFF2-40B4-BE49-F238E27FC236}">
                  <a16:creationId xmlns:a16="http://schemas.microsoft.com/office/drawing/2014/main" id="{B822FC73-12E4-EB45-A67E-4E6E4AFCD4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693444"/>
              <a:ext cx="9144000" cy="450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9">
              <a:extLst>
                <a:ext uri="{FF2B5EF4-FFF2-40B4-BE49-F238E27FC236}">
                  <a16:creationId xmlns:a16="http://schemas.microsoft.com/office/drawing/2014/main" id="{D7600282-8594-0244-99E4-6C607ED9830E}"/>
                </a:ext>
              </a:extLst>
            </p:cNvPr>
            <p:cNvGrpSpPr>
              <a:grpSpLocks/>
            </p:cNvGrpSpPr>
            <p:nvPr userDrawn="1"/>
          </p:nvGrpSpPr>
          <p:grpSpPr bwMode="auto">
            <a:xfrm>
              <a:off x="82550" y="4693444"/>
              <a:ext cx="2052574" cy="450056"/>
              <a:chOff x="82550" y="4693444"/>
              <a:chExt cx="2052574" cy="450056"/>
            </a:xfrm>
          </p:grpSpPr>
          <p:pic>
            <p:nvPicPr>
              <p:cNvPr id="9" name="Picture 10" descr="test.png">
                <a:extLst>
                  <a:ext uri="{FF2B5EF4-FFF2-40B4-BE49-F238E27FC236}">
                    <a16:creationId xmlns:a16="http://schemas.microsoft.com/office/drawing/2014/main" id="{BE113E0C-F48B-DE40-942D-233B5344B524}"/>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2550" y="4693444"/>
                <a:ext cx="2052574" cy="450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1">
                <a:extLst>
                  <a:ext uri="{FF2B5EF4-FFF2-40B4-BE49-F238E27FC236}">
                    <a16:creationId xmlns:a16="http://schemas.microsoft.com/office/drawing/2014/main" id="{849FFE3D-A8C2-9349-9C23-D1ECDE92E8DA}"/>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82575" y="4746624"/>
                <a:ext cx="339281" cy="339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2">
                <a:extLst>
                  <a:ext uri="{FF2B5EF4-FFF2-40B4-BE49-F238E27FC236}">
                    <a16:creationId xmlns:a16="http://schemas.microsoft.com/office/drawing/2014/main" id="{584CAD52-6C67-1545-AF63-3F6D0A4CEB26}"/>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71080" y="4808584"/>
                <a:ext cx="977287" cy="223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6" name="Title 1"/>
          <p:cNvSpPr>
            <a:spLocks noGrp="1"/>
          </p:cNvSpPr>
          <p:nvPr>
            <p:ph type="title"/>
          </p:nvPr>
        </p:nvSpPr>
        <p:spPr>
          <a:xfrm>
            <a:off x="457200" y="271465"/>
            <a:ext cx="8229600" cy="1419225"/>
          </a:xfrm>
        </p:spPr>
        <p:txBody>
          <a:bodyPr/>
          <a:lstStyle>
            <a:lvl1pPr algn="ctr">
              <a:defRPr/>
            </a:lvl1pPr>
          </a:lstStyle>
          <a:p>
            <a:r>
              <a:rPr lang="en-US"/>
              <a:t>Click to edit Master title style</a:t>
            </a:r>
          </a:p>
        </p:txBody>
      </p:sp>
      <p:sp>
        <p:nvSpPr>
          <p:cNvPr id="8" name="Subtitle 2"/>
          <p:cNvSpPr>
            <a:spLocks noGrp="1"/>
          </p:cNvSpPr>
          <p:nvPr>
            <p:ph type="subTitle" idx="1"/>
          </p:nvPr>
        </p:nvSpPr>
        <p:spPr>
          <a:xfrm>
            <a:off x="457200" y="2058879"/>
            <a:ext cx="7772400" cy="3857843"/>
          </a:xfrm>
          <a:prstGeom prst="rect">
            <a:avLst/>
          </a:prstGeom>
        </p:spPr>
        <p:txBody>
          <a:bodyPr/>
          <a:lstStyle>
            <a:lvl1pPr marL="0" indent="0" algn="l">
              <a:buNone/>
              <a:defRPr sz="1650" b="0" i="0">
                <a:solidFill>
                  <a:schemeClr val="tx1"/>
                </a:solidFill>
                <a:latin typeface="HelveticaNeueLT Std Med" charset="0"/>
                <a:ea typeface="HelveticaNeueLT Std Med" charset="0"/>
                <a:cs typeface="HelveticaNeueLT Std Med" charset="0"/>
              </a:defRPr>
            </a:lvl1pPr>
            <a:lvl2pPr marL="600075" indent="-257175" algn="l">
              <a:buFont typeface="Arial"/>
              <a:buChar char="•"/>
              <a:defRPr>
                <a:solidFill>
                  <a:schemeClr val="tx1"/>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val="252200718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620457"/>
            <a:ext cx="7772400" cy="638431"/>
          </a:xfrm>
        </p:spPr>
        <p:txBody>
          <a:bodyPr/>
          <a:lstStyle>
            <a:lvl1pPr algn="ctr">
              <a:defRPr/>
            </a:lvl1pPr>
          </a:lstStyle>
          <a:p>
            <a:r>
              <a:rPr lang="en-US" dirty="0"/>
              <a:t>Click to edit Master title style</a:t>
            </a:r>
          </a:p>
        </p:txBody>
      </p:sp>
      <p:sp>
        <p:nvSpPr>
          <p:cNvPr id="3" name="Subtitle 2"/>
          <p:cNvSpPr>
            <a:spLocks noGrp="1"/>
          </p:cNvSpPr>
          <p:nvPr>
            <p:ph type="subTitle" idx="1"/>
          </p:nvPr>
        </p:nvSpPr>
        <p:spPr>
          <a:xfrm>
            <a:off x="457200" y="1587442"/>
            <a:ext cx="7772400" cy="4353664"/>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8741832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image" Target="../media/image5.png"/><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theme" Target="../theme/theme10.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06.xml"/><Relationship Id="rId3" Type="http://schemas.openxmlformats.org/officeDocument/2006/relationships/slideLayout" Target="../slideLayouts/slideLayout101.xml"/><Relationship Id="rId7" Type="http://schemas.openxmlformats.org/officeDocument/2006/relationships/slideLayout" Target="../slideLayouts/slideLayout105.xml"/><Relationship Id="rId12" Type="http://schemas.openxmlformats.org/officeDocument/2006/relationships/image" Target="../media/image5.png"/><Relationship Id="rId2" Type="http://schemas.openxmlformats.org/officeDocument/2006/relationships/slideLayout" Target="../slideLayouts/slideLayout100.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theme" Target="../theme/theme11.xml"/><Relationship Id="rId5" Type="http://schemas.openxmlformats.org/officeDocument/2006/relationships/slideLayout" Target="../slideLayouts/slideLayout103.xml"/><Relationship Id="rId10" Type="http://schemas.openxmlformats.org/officeDocument/2006/relationships/slideLayout" Target="../slideLayouts/slideLayout108.xml"/><Relationship Id="rId4" Type="http://schemas.openxmlformats.org/officeDocument/2006/relationships/slideLayout" Target="../slideLayouts/slideLayout102.xml"/><Relationship Id="rId9" Type="http://schemas.openxmlformats.org/officeDocument/2006/relationships/slideLayout" Target="../slideLayouts/slideLayout107.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16.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image" Target="../media/image5.png"/><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theme" Target="../theme/theme12.xml"/><Relationship Id="rId5" Type="http://schemas.openxmlformats.org/officeDocument/2006/relationships/slideLayout" Target="../slideLayouts/slideLayout113.xml"/><Relationship Id="rId10" Type="http://schemas.openxmlformats.org/officeDocument/2006/relationships/slideLayout" Target="../slideLayouts/slideLayout118.xml"/><Relationship Id="rId4" Type="http://schemas.openxmlformats.org/officeDocument/2006/relationships/slideLayout" Target="../slideLayouts/slideLayout112.xml"/><Relationship Id="rId9" Type="http://schemas.openxmlformats.org/officeDocument/2006/relationships/slideLayout" Target="../slideLayouts/slideLayout117.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26.xml"/><Relationship Id="rId3" Type="http://schemas.openxmlformats.org/officeDocument/2006/relationships/slideLayout" Target="../slideLayouts/slideLayout121.xml"/><Relationship Id="rId7" Type="http://schemas.openxmlformats.org/officeDocument/2006/relationships/slideLayout" Target="../slideLayouts/slideLayout125.xml"/><Relationship Id="rId2" Type="http://schemas.openxmlformats.org/officeDocument/2006/relationships/slideLayout" Target="../slideLayouts/slideLayout120.xml"/><Relationship Id="rId1" Type="http://schemas.openxmlformats.org/officeDocument/2006/relationships/slideLayout" Target="../slideLayouts/slideLayout119.xml"/><Relationship Id="rId6" Type="http://schemas.openxmlformats.org/officeDocument/2006/relationships/slideLayout" Target="../slideLayouts/slideLayout124.xml"/><Relationship Id="rId11" Type="http://schemas.openxmlformats.org/officeDocument/2006/relationships/image" Target="../media/image18.png"/><Relationship Id="rId5" Type="http://schemas.openxmlformats.org/officeDocument/2006/relationships/slideLayout" Target="../slideLayouts/slideLayout123.xml"/><Relationship Id="rId10" Type="http://schemas.openxmlformats.org/officeDocument/2006/relationships/theme" Target="../theme/theme13.xml"/><Relationship Id="rId4" Type="http://schemas.openxmlformats.org/officeDocument/2006/relationships/slideLayout" Target="../slideLayouts/slideLayout122.xml"/><Relationship Id="rId9" Type="http://schemas.openxmlformats.org/officeDocument/2006/relationships/slideLayout" Target="../slideLayouts/slideLayout12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35.xml"/><Relationship Id="rId13" Type="http://schemas.openxmlformats.org/officeDocument/2006/relationships/slideLayout" Target="../slideLayouts/slideLayout140.xml"/><Relationship Id="rId18" Type="http://schemas.openxmlformats.org/officeDocument/2006/relationships/slideLayout" Target="../slideLayouts/slideLayout145.xml"/><Relationship Id="rId3" Type="http://schemas.openxmlformats.org/officeDocument/2006/relationships/slideLayout" Target="../slideLayouts/slideLayout130.xml"/><Relationship Id="rId21" Type="http://schemas.openxmlformats.org/officeDocument/2006/relationships/slideLayout" Target="../slideLayouts/slideLayout148.xml"/><Relationship Id="rId7" Type="http://schemas.openxmlformats.org/officeDocument/2006/relationships/slideLayout" Target="../slideLayouts/slideLayout134.xml"/><Relationship Id="rId12" Type="http://schemas.openxmlformats.org/officeDocument/2006/relationships/slideLayout" Target="../slideLayouts/slideLayout139.xml"/><Relationship Id="rId17" Type="http://schemas.openxmlformats.org/officeDocument/2006/relationships/slideLayout" Target="../slideLayouts/slideLayout144.xml"/><Relationship Id="rId2" Type="http://schemas.openxmlformats.org/officeDocument/2006/relationships/slideLayout" Target="../slideLayouts/slideLayout129.xml"/><Relationship Id="rId16" Type="http://schemas.openxmlformats.org/officeDocument/2006/relationships/slideLayout" Target="../slideLayouts/slideLayout143.xml"/><Relationship Id="rId20" Type="http://schemas.openxmlformats.org/officeDocument/2006/relationships/slideLayout" Target="../slideLayouts/slideLayout147.xml"/><Relationship Id="rId1" Type="http://schemas.openxmlformats.org/officeDocument/2006/relationships/slideLayout" Target="../slideLayouts/slideLayout128.xml"/><Relationship Id="rId6" Type="http://schemas.openxmlformats.org/officeDocument/2006/relationships/slideLayout" Target="../slideLayouts/slideLayout133.xml"/><Relationship Id="rId11" Type="http://schemas.openxmlformats.org/officeDocument/2006/relationships/slideLayout" Target="../slideLayouts/slideLayout138.xml"/><Relationship Id="rId5" Type="http://schemas.openxmlformats.org/officeDocument/2006/relationships/slideLayout" Target="../slideLayouts/slideLayout132.xml"/><Relationship Id="rId15" Type="http://schemas.openxmlformats.org/officeDocument/2006/relationships/slideLayout" Target="../slideLayouts/slideLayout142.xml"/><Relationship Id="rId10" Type="http://schemas.openxmlformats.org/officeDocument/2006/relationships/slideLayout" Target="../slideLayouts/slideLayout137.xml"/><Relationship Id="rId19" Type="http://schemas.openxmlformats.org/officeDocument/2006/relationships/slideLayout" Target="../slideLayouts/slideLayout146.xml"/><Relationship Id="rId4" Type="http://schemas.openxmlformats.org/officeDocument/2006/relationships/slideLayout" Target="../slideLayouts/slideLayout131.xml"/><Relationship Id="rId9" Type="http://schemas.openxmlformats.org/officeDocument/2006/relationships/slideLayout" Target="../slideLayouts/slideLayout136.xml"/><Relationship Id="rId14" Type="http://schemas.openxmlformats.org/officeDocument/2006/relationships/slideLayout" Target="../slideLayouts/slideLayout141.xml"/><Relationship Id="rId22" Type="http://schemas.openxmlformats.org/officeDocument/2006/relationships/theme" Target="../theme/theme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image" Target="../media/image4.png"/><Relationship Id="rId5" Type="http://schemas.openxmlformats.org/officeDocument/2006/relationships/slideLayout" Target="../slideLayouts/slideLayout18.xml"/><Relationship Id="rId10" Type="http://schemas.openxmlformats.org/officeDocument/2006/relationships/theme" Target="../theme/theme2.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10" Type="http://schemas.openxmlformats.org/officeDocument/2006/relationships/image" Target="../media/image5.png"/><Relationship Id="rId4" Type="http://schemas.openxmlformats.org/officeDocument/2006/relationships/slideLayout" Target="../slideLayouts/slideLayout26.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theme" Target="../theme/theme4.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10" Type="http://schemas.openxmlformats.org/officeDocument/2006/relationships/image" Target="../media/image5.png"/><Relationship Id="rId4" Type="http://schemas.openxmlformats.org/officeDocument/2006/relationships/slideLayout" Target="../slideLayouts/slideLayout44.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image" Target="../media/image5.png"/><Relationship Id="rId5" Type="http://schemas.openxmlformats.org/officeDocument/2006/relationships/slideLayout" Target="../slideLayouts/slideLayout53.xml"/><Relationship Id="rId10" Type="http://schemas.openxmlformats.org/officeDocument/2006/relationships/theme" Target="../theme/theme6.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5" Type="http://schemas.openxmlformats.org/officeDocument/2006/relationships/slideLayout" Target="../slideLayouts/slideLayout62.xml"/><Relationship Id="rId10" Type="http://schemas.openxmlformats.org/officeDocument/2006/relationships/image" Target="../media/image5.png"/><Relationship Id="rId4" Type="http://schemas.openxmlformats.org/officeDocument/2006/relationships/slideLayout" Target="../slideLayouts/slideLayout61.xml"/><Relationship Id="rId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5" Type="http://schemas.openxmlformats.org/officeDocument/2006/relationships/theme" Target="../theme/theme8.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slideLayout" Target="../slideLayouts/slideLayout7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7.xml"/><Relationship Id="rId3" Type="http://schemas.openxmlformats.org/officeDocument/2006/relationships/slideLayout" Target="../slideLayouts/slideLayout82.xml"/><Relationship Id="rId7" Type="http://schemas.openxmlformats.org/officeDocument/2006/relationships/slideLayout" Target="../slideLayouts/slideLayout86.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image" Target="../media/image5.png"/><Relationship Id="rId5" Type="http://schemas.openxmlformats.org/officeDocument/2006/relationships/slideLayout" Target="../slideLayouts/slideLayout84.xml"/><Relationship Id="rId10" Type="http://schemas.openxmlformats.org/officeDocument/2006/relationships/theme" Target="../theme/theme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8" name="Title Placeholder 1"/>
          <p:cNvSpPr>
            <a:spLocks noGrp="1"/>
          </p:cNvSpPr>
          <p:nvPr>
            <p:ph type="title"/>
          </p:nvPr>
        </p:nvSpPr>
        <p:spPr bwMode="auto">
          <a:xfrm>
            <a:off x="3752850" y="260350"/>
            <a:ext cx="5249863" cy="1619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b" anchorCtr="0" compatLnSpc="1">
            <a:prstTxWarp prst="textNoShape">
              <a:avLst/>
            </a:prstTxWarp>
          </a:bodyPr>
          <a:lstStyle/>
          <a:p>
            <a:pPr lvl="0"/>
            <a:r>
              <a:rPr lang="en-US" altLang="en-US"/>
              <a:t>Click to edit Master title style</a:t>
            </a:r>
          </a:p>
        </p:txBody>
      </p:sp>
      <p:sp>
        <p:nvSpPr>
          <p:cNvPr id="1029" name="Text Placeholder 2"/>
          <p:cNvSpPr>
            <a:spLocks noGrp="1"/>
          </p:cNvSpPr>
          <p:nvPr>
            <p:ph type="body" idx="1"/>
          </p:nvPr>
        </p:nvSpPr>
        <p:spPr bwMode="auto">
          <a:xfrm>
            <a:off x="3752850" y="2147888"/>
            <a:ext cx="5249863" cy="377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ltLang="en-US"/>
              <a:t>Click to edit Master text style</a:t>
            </a:r>
          </a:p>
        </p:txBody>
      </p:sp>
    </p:spTree>
  </p:cSld>
  <p:clrMap bg1="lt1" tx1="dk1" bg2="lt2" tx2="dk2" accent1="accent1" accent2="accent2" accent3="accent3" accent4="accent4" accent5="accent5" accent6="accent6" hlink="hlink" folHlink="folHlink"/>
  <p:sldLayoutIdLst>
    <p:sldLayoutId id="2147483704" r:id="rId1"/>
    <p:sldLayoutId id="2147483697" r:id="rId2"/>
    <p:sldLayoutId id="2147483699" r:id="rId3"/>
    <p:sldLayoutId id="2147483698" r:id="rId4"/>
    <p:sldLayoutId id="2147483700" r:id="rId5"/>
    <p:sldLayoutId id="2147483701" r:id="rId6"/>
    <p:sldLayoutId id="2147483702" r:id="rId7"/>
    <p:sldLayoutId id="2147483703" r:id="rId8"/>
    <p:sldLayoutId id="2147483705" r:id="rId9"/>
    <p:sldLayoutId id="2147483707" r:id="rId10"/>
    <p:sldLayoutId id="2147483708" r:id="rId11"/>
    <p:sldLayoutId id="2147483722" r:id="rId12"/>
    <p:sldLayoutId id="2147483726" r:id="rId13"/>
  </p:sldLayoutIdLst>
  <p:txStyles>
    <p:titleStyle>
      <a:lvl1pPr algn="l" rtl="0" eaLnBrk="1" fontAlgn="base" hangingPunct="1">
        <a:lnSpc>
          <a:spcPct val="90000"/>
        </a:lnSpc>
        <a:spcBef>
          <a:spcPct val="0"/>
        </a:spcBef>
        <a:spcAft>
          <a:spcPct val="0"/>
        </a:spcAft>
        <a:defRPr sz="3000" kern="1200">
          <a:solidFill>
            <a:srgbClr val="6C3A77"/>
          </a:solidFill>
          <a:latin typeface="+mj-lt"/>
          <a:ea typeface="+mj-ea"/>
          <a:cs typeface="+mj-cs"/>
        </a:defRPr>
      </a:lvl1pPr>
      <a:lvl2pPr algn="l" rtl="0" eaLnBrk="1" fontAlgn="base" hangingPunct="1">
        <a:lnSpc>
          <a:spcPct val="90000"/>
        </a:lnSpc>
        <a:spcBef>
          <a:spcPct val="0"/>
        </a:spcBef>
        <a:spcAft>
          <a:spcPct val="0"/>
        </a:spcAft>
        <a:defRPr sz="3000">
          <a:solidFill>
            <a:srgbClr val="6C3A77"/>
          </a:solidFill>
          <a:latin typeface="Arial" charset="0"/>
        </a:defRPr>
      </a:lvl2pPr>
      <a:lvl3pPr algn="l" rtl="0" eaLnBrk="1" fontAlgn="base" hangingPunct="1">
        <a:lnSpc>
          <a:spcPct val="90000"/>
        </a:lnSpc>
        <a:spcBef>
          <a:spcPct val="0"/>
        </a:spcBef>
        <a:spcAft>
          <a:spcPct val="0"/>
        </a:spcAft>
        <a:defRPr sz="3000">
          <a:solidFill>
            <a:srgbClr val="6C3A77"/>
          </a:solidFill>
          <a:latin typeface="Arial" charset="0"/>
        </a:defRPr>
      </a:lvl3pPr>
      <a:lvl4pPr algn="l" rtl="0" eaLnBrk="1" fontAlgn="base" hangingPunct="1">
        <a:lnSpc>
          <a:spcPct val="90000"/>
        </a:lnSpc>
        <a:spcBef>
          <a:spcPct val="0"/>
        </a:spcBef>
        <a:spcAft>
          <a:spcPct val="0"/>
        </a:spcAft>
        <a:defRPr sz="3000">
          <a:solidFill>
            <a:srgbClr val="6C3A77"/>
          </a:solidFill>
          <a:latin typeface="Arial" charset="0"/>
        </a:defRPr>
      </a:lvl4pPr>
      <a:lvl5pPr algn="l" rtl="0" eaLnBrk="1" fontAlgn="base" hangingPunct="1">
        <a:lnSpc>
          <a:spcPct val="90000"/>
        </a:lnSpc>
        <a:spcBef>
          <a:spcPct val="0"/>
        </a:spcBef>
        <a:spcAft>
          <a:spcPct val="0"/>
        </a:spcAft>
        <a:defRPr sz="3000">
          <a:solidFill>
            <a:srgbClr val="6C3A77"/>
          </a:solidFill>
          <a:latin typeface="Arial" charset="0"/>
        </a:defRPr>
      </a:lvl5pPr>
      <a:lvl6pPr marL="457200" algn="l" rtl="0" eaLnBrk="1" fontAlgn="base" hangingPunct="1">
        <a:lnSpc>
          <a:spcPct val="90000"/>
        </a:lnSpc>
        <a:spcBef>
          <a:spcPct val="0"/>
        </a:spcBef>
        <a:spcAft>
          <a:spcPct val="0"/>
        </a:spcAft>
        <a:defRPr sz="3000">
          <a:solidFill>
            <a:srgbClr val="6C3A77"/>
          </a:solidFill>
          <a:latin typeface="Arial" charset="0"/>
        </a:defRPr>
      </a:lvl6pPr>
      <a:lvl7pPr marL="914400" algn="l" rtl="0" eaLnBrk="1" fontAlgn="base" hangingPunct="1">
        <a:lnSpc>
          <a:spcPct val="90000"/>
        </a:lnSpc>
        <a:spcBef>
          <a:spcPct val="0"/>
        </a:spcBef>
        <a:spcAft>
          <a:spcPct val="0"/>
        </a:spcAft>
        <a:defRPr sz="3000">
          <a:solidFill>
            <a:srgbClr val="6C3A77"/>
          </a:solidFill>
          <a:latin typeface="Arial" charset="0"/>
        </a:defRPr>
      </a:lvl7pPr>
      <a:lvl8pPr marL="1371600" algn="l" rtl="0" eaLnBrk="1" fontAlgn="base" hangingPunct="1">
        <a:lnSpc>
          <a:spcPct val="90000"/>
        </a:lnSpc>
        <a:spcBef>
          <a:spcPct val="0"/>
        </a:spcBef>
        <a:spcAft>
          <a:spcPct val="0"/>
        </a:spcAft>
        <a:defRPr sz="3000">
          <a:solidFill>
            <a:srgbClr val="6C3A77"/>
          </a:solidFill>
          <a:latin typeface="Arial" charset="0"/>
        </a:defRPr>
      </a:lvl8pPr>
      <a:lvl9pPr marL="1828800" algn="l" rtl="0" eaLnBrk="1" fontAlgn="base" hangingPunct="1">
        <a:lnSpc>
          <a:spcPct val="90000"/>
        </a:lnSpc>
        <a:spcBef>
          <a:spcPct val="0"/>
        </a:spcBef>
        <a:spcAft>
          <a:spcPct val="0"/>
        </a:spcAft>
        <a:defRPr sz="3000">
          <a:solidFill>
            <a:srgbClr val="6C3A77"/>
          </a:solidFill>
          <a:latin typeface="Arial" charset="0"/>
        </a:defRPr>
      </a:lvl9pPr>
    </p:titleStyle>
    <p:bodyStyle>
      <a:lvl1pPr algn="l" rtl="0" eaLnBrk="1" fontAlgn="base" hangingPunct="1">
        <a:lnSpc>
          <a:spcPct val="90000"/>
        </a:lnSpc>
        <a:spcBef>
          <a:spcPts val="1000"/>
        </a:spcBef>
        <a:spcAft>
          <a:spcPct val="0"/>
        </a:spcAft>
        <a:buFont typeface="Arial" charset="0"/>
        <a:defRPr sz="20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Title Placeholder 1">
            <a:extLst>
              <a:ext uri="{FF2B5EF4-FFF2-40B4-BE49-F238E27FC236}">
                <a16:creationId xmlns:a16="http://schemas.microsoft.com/office/drawing/2014/main" id="{FD4DA6A3-7D0D-0845-BC64-4DC95D80A306}"/>
              </a:ext>
            </a:extLst>
          </p:cNvPr>
          <p:cNvSpPr>
            <a:spLocks noGrp="1"/>
          </p:cNvSpPr>
          <p:nvPr>
            <p:ph type="title"/>
          </p:nvPr>
        </p:nvSpPr>
        <p:spPr bwMode="auto">
          <a:xfrm>
            <a:off x="457200" y="271463"/>
            <a:ext cx="8229600"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a:t>Click to edit Master title style</a:t>
            </a:r>
          </a:p>
        </p:txBody>
      </p:sp>
      <p:sp>
        <p:nvSpPr>
          <p:cNvPr id="5123" name="Text Placeholder 2">
            <a:extLst>
              <a:ext uri="{FF2B5EF4-FFF2-40B4-BE49-F238E27FC236}">
                <a16:creationId xmlns:a16="http://schemas.microsoft.com/office/drawing/2014/main" id="{336BB5FE-0317-5747-BDFF-379EA33281CF}"/>
              </a:ext>
            </a:extLst>
          </p:cNvPr>
          <p:cNvSpPr>
            <a:spLocks noGrp="1"/>
          </p:cNvSpPr>
          <p:nvPr>
            <p:ph type="body" idx="1"/>
          </p:nvPr>
        </p:nvSpPr>
        <p:spPr bwMode="auto">
          <a:xfrm>
            <a:off x="457200" y="1577975"/>
            <a:ext cx="8229600" cy="452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2"/>
            <a:r>
              <a:rPr lang="en-US" altLang="en-US"/>
              <a:t>Second level</a:t>
            </a:r>
          </a:p>
          <a:p>
            <a:pPr lvl="3"/>
            <a:r>
              <a:rPr lang="en-US" altLang="en-US"/>
              <a:t>Third level</a:t>
            </a:r>
          </a:p>
        </p:txBody>
      </p:sp>
      <p:pic>
        <p:nvPicPr>
          <p:cNvPr id="5124" name="Picture 6">
            <a:extLst>
              <a:ext uri="{FF2B5EF4-FFF2-40B4-BE49-F238E27FC236}">
                <a16:creationId xmlns:a16="http://schemas.microsoft.com/office/drawing/2014/main" id="{2C89FE0E-EA59-5F4F-B450-A10228CDF8BE}"/>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0" y="6257925"/>
            <a:ext cx="91440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4146930"/>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Lst>
  <p:txStyles>
    <p:titleStyle>
      <a:lvl1pPr algn="ctr" defTabSz="457200" rtl="0" eaLnBrk="0" fontAlgn="base" hangingPunct="0">
        <a:spcBef>
          <a:spcPct val="0"/>
        </a:spcBef>
        <a:spcAft>
          <a:spcPct val="0"/>
        </a:spcAft>
        <a:defRPr sz="3200" kern="1200">
          <a:solidFill>
            <a:srgbClr val="6C3A77"/>
          </a:solidFill>
          <a:latin typeface="Helvetica Neue Medium"/>
          <a:ea typeface="ＭＳ Ｐゴシック" panose="020B0600070205080204" pitchFamily="34" charset="-128"/>
          <a:cs typeface="Helvetica Neue Medium"/>
        </a:defRPr>
      </a:lvl1pPr>
      <a:lvl2pPr algn="ctr" defTabSz="457200" rtl="0" eaLnBrk="0" fontAlgn="base" hangingPunct="0">
        <a:spcBef>
          <a:spcPct val="0"/>
        </a:spcBef>
        <a:spcAft>
          <a:spcPct val="0"/>
        </a:spcAft>
        <a:defRPr sz="3200">
          <a:solidFill>
            <a:srgbClr val="6C3A77"/>
          </a:solidFill>
          <a:latin typeface="Helvetica Neue Medium" charset="0"/>
          <a:ea typeface="ＭＳ Ｐゴシック" panose="020B0600070205080204" pitchFamily="34" charset="-128"/>
          <a:cs typeface="Helvetica Neue Medium" charset="0"/>
        </a:defRPr>
      </a:lvl2pPr>
      <a:lvl3pPr algn="ctr" defTabSz="457200" rtl="0" eaLnBrk="0" fontAlgn="base" hangingPunct="0">
        <a:spcBef>
          <a:spcPct val="0"/>
        </a:spcBef>
        <a:spcAft>
          <a:spcPct val="0"/>
        </a:spcAft>
        <a:defRPr sz="3200">
          <a:solidFill>
            <a:srgbClr val="6C3A77"/>
          </a:solidFill>
          <a:latin typeface="Helvetica Neue Medium" charset="0"/>
          <a:ea typeface="ＭＳ Ｐゴシック" panose="020B0600070205080204" pitchFamily="34" charset="-128"/>
          <a:cs typeface="Helvetica Neue Medium" charset="0"/>
        </a:defRPr>
      </a:lvl3pPr>
      <a:lvl4pPr algn="ctr" defTabSz="457200" rtl="0" eaLnBrk="0" fontAlgn="base" hangingPunct="0">
        <a:spcBef>
          <a:spcPct val="0"/>
        </a:spcBef>
        <a:spcAft>
          <a:spcPct val="0"/>
        </a:spcAft>
        <a:defRPr sz="3200">
          <a:solidFill>
            <a:srgbClr val="6C3A77"/>
          </a:solidFill>
          <a:latin typeface="Helvetica Neue Medium" charset="0"/>
          <a:ea typeface="ＭＳ Ｐゴシック" panose="020B0600070205080204" pitchFamily="34" charset="-128"/>
          <a:cs typeface="Helvetica Neue Medium" charset="0"/>
        </a:defRPr>
      </a:lvl4pPr>
      <a:lvl5pPr algn="ctr" defTabSz="457200" rtl="0" eaLnBrk="0" fontAlgn="base" hangingPunct="0">
        <a:spcBef>
          <a:spcPct val="0"/>
        </a:spcBef>
        <a:spcAft>
          <a:spcPct val="0"/>
        </a:spcAft>
        <a:defRPr sz="3200">
          <a:solidFill>
            <a:srgbClr val="6C3A77"/>
          </a:solidFill>
          <a:latin typeface="Helvetica Neue Medium" charset="0"/>
          <a:ea typeface="ＭＳ Ｐゴシック" panose="020B0600070205080204" pitchFamily="34" charset="-128"/>
          <a:cs typeface="Helvetica Neue Medium" charset="0"/>
        </a:defRPr>
      </a:lvl5pPr>
      <a:lvl6pPr marL="457200" algn="ctr" defTabSz="457200" rtl="0" fontAlgn="base">
        <a:spcBef>
          <a:spcPct val="0"/>
        </a:spcBef>
        <a:spcAft>
          <a:spcPct val="0"/>
        </a:spcAft>
        <a:defRPr sz="3200">
          <a:solidFill>
            <a:srgbClr val="6C3A77"/>
          </a:solidFill>
          <a:latin typeface="Helvetica Neue Medium" charset="0"/>
          <a:ea typeface="MS PGothic" panose="020B0600070205080204" pitchFamily="34" charset="-128"/>
        </a:defRPr>
      </a:lvl6pPr>
      <a:lvl7pPr marL="914400" algn="ctr" defTabSz="457200" rtl="0" fontAlgn="base">
        <a:spcBef>
          <a:spcPct val="0"/>
        </a:spcBef>
        <a:spcAft>
          <a:spcPct val="0"/>
        </a:spcAft>
        <a:defRPr sz="3200">
          <a:solidFill>
            <a:srgbClr val="6C3A77"/>
          </a:solidFill>
          <a:latin typeface="Helvetica Neue Medium" charset="0"/>
          <a:ea typeface="MS PGothic" panose="020B0600070205080204" pitchFamily="34" charset="-128"/>
        </a:defRPr>
      </a:lvl7pPr>
      <a:lvl8pPr marL="1371600" algn="ctr" defTabSz="457200" rtl="0" fontAlgn="base">
        <a:spcBef>
          <a:spcPct val="0"/>
        </a:spcBef>
        <a:spcAft>
          <a:spcPct val="0"/>
        </a:spcAft>
        <a:defRPr sz="3200">
          <a:solidFill>
            <a:srgbClr val="6C3A77"/>
          </a:solidFill>
          <a:latin typeface="Helvetica Neue Medium" charset="0"/>
          <a:ea typeface="MS PGothic" panose="020B0600070205080204" pitchFamily="34" charset="-128"/>
        </a:defRPr>
      </a:lvl8pPr>
      <a:lvl9pPr marL="1828800" algn="ctr" defTabSz="457200" rtl="0" fontAlgn="base">
        <a:spcBef>
          <a:spcPct val="0"/>
        </a:spcBef>
        <a:spcAft>
          <a:spcPct val="0"/>
        </a:spcAft>
        <a:defRPr sz="3200">
          <a:solidFill>
            <a:srgbClr val="6C3A77"/>
          </a:solidFill>
          <a:latin typeface="Helvetica Neue Medium" charset="0"/>
          <a:ea typeface="MS PGothic" panose="020B0600070205080204" pitchFamily="34" charset="-128"/>
        </a:defRPr>
      </a:lvl9pPr>
    </p:titleStyle>
    <p:bodyStyle>
      <a:lvl1pPr marL="342900" indent="-342900" algn="l" defTabSz="457200" rtl="0" eaLnBrk="0" fontAlgn="base" hangingPunct="0">
        <a:spcBef>
          <a:spcPct val="0"/>
        </a:spcBef>
        <a:spcAft>
          <a:spcPts val="1200"/>
        </a:spcAft>
        <a:buFont typeface="Arial" panose="020B0604020202020204" pitchFamily="34" charset="0"/>
        <a:buChar char="•"/>
        <a:defRPr sz="2200" kern="1200">
          <a:solidFill>
            <a:schemeClr val="tx1"/>
          </a:solidFill>
          <a:latin typeface="Helvetica Neue Light"/>
          <a:ea typeface="ＭＳ Ｐゴシック" panose="020B0600070205080204" pitchFamily="34" charset="-128"/>
          <a:cs typeface="Helvetica Neue Light"/>
        </a:defRPr>
      </a:lvl1pPr>
      <a:lvl2pPr marL="800100" indent="-342900" algn="l" defTabSz="457200" rtl="0" eaLnBrk="0" fontAlgn="base" hangingPunct="0">
        <a:spcBef>
          <a:spcPct val="0"/>
        </a:spcBef>
        <a:spcAft>
          <a:spcPts val="1200"/>
        </a:spcAft>
        <a:buFont typeface="Courier New" panose="02070309020205020404" pitchFamily="49" charset="0"/>
        <a:buChar char="o"/>
        <a:defRPr sz="2200" kern="1200">
          <a:solidFill>
            <a:schemeClr val="tx1"/>
          </a:solidFill>
          <a:latin typeface="Helvetica Neue Light"/>
          <a:ea typeface="ＭＳ Ｐゴシック" panose="020B0600070205080204" pitchFamily="34" charset="-128"/>
          <a:cs typeface="Helvetica Neue Light"/>
        </a:defRPr>
      </a:lvl2pPr>
      <a:lvl3pPr marL="1257300" indent="-342900" algn="l" defTabSz="457200" rtl="0" eaLnBrk="0" fontAlgn="base" hangingPunct="0">
        <a:spcBef>
          <a:spcPct val="0"/>
        </a:spcBef>
        <a:spcAft>
          <a:spcPts val="1200"/>
        </a:spcAft>
        <a:buFont typeface="Courier New" panose="02070309020205020404" pitchFamily="49" charset="0"/>
        <a:buChar char="o"/>
        <a:defRPr sz="2200" kern="1200">
          <a:solidFill>
            <a:schemeClr val="tx1"/>
          </a:solidFill>
          <a:latin typeface="Helvetica Neue Light"/>
          <a:ea typeface="ＭＳ Ｐゴシック" panose="020B0600070205080204" pitchFamily="34" charset="-128"/>
          <a:cs typeface="Helvetica Neue Light"/>
        </a:defRPr>
      </a:lvl3pPr>
      <a:lvl4pPr marL="1714500" indent="-342900" algn="l" defTabSz="457200" rtl="0" eaLnBrk="0" fontAlgn="base" hangingPunct="0">
        <a:spcBef>
          <a:spcPct val="0"/>
        </a:spcBef>
        <a:spcAft>
          <a:spcPts val="1200"/>
        </a:spcAft>
        <a:buFont typeface="Arial" panose="020B0604020202020204" pitchFamily="34" charset="0"/>
        <a:buChar char="•"/>
        <a:defRPr sz="2200" kern="1200">
          <a:solidFill>
            <a:schemeClr val="tx1"/>
          </a:solidFill>
          <a:latin typeface="Helvetica Neue Light"/>
          <a:ea typeface="ＭＳ Ｐゴシック" panose="020B0600070205080204" pitchFamily="34" charset="-128"/>
          <a:cs typeface="Helvetica Neue Light"/>
        </a:defRPr>
      </a:lvl4pPr>
      <a:lvl5pPr marL="1828800" algn="l" defTabSz="457200" rtl="0" eaLnBrk="0" fontAlgn="base" hangingPunct="0">
        <a:spcBef>
          <a:spcPct val="0"/>
        </a:spcBef>
        <a:spcAft>
          <a:spcPts val="1200"/>
        </a:spcAft>
        <a:defRPr sz="2200" kern="1200">
          <a:solidFill>
            <a:schemeClr val="tx1"/>
          </a:solidFill>
          <a:latin typeface="Helvetica Neue Light"/>
          <a:ea typeface="ＭＳ Ｐゴシック" panose="020B0600070205080204" pitchFamily="34" charset="-128"/>
          <a:cs typeface="Helvetica Neue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id="{3FC39156-630D-F34C-B03E-2E8771B8B9BD}"/>
              </a:ext>
            </a:extLst>
          </p:cNvPr>
          <p:cNvSpPr>
            <a:spLocks noGrp="1"/>
          </p:cNvSpPr>
          <p:nvPr>
            <p:ph type="title"/>
          </p:nvPr>
        </p:nvSpPr>
        <p:spPr bwMode="auto">
          <a:xfrm>
            <a:off x="457200" y="271463"/>
            <a:ext cx="8229600"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a:t>Click to edit Master title style</a:t>
            </a:r>
          </a:p>
        </p:txBody>
      </p:sp>
      <p:sp>
        <p:nvSpPr>
          <p:cNvPr id="3075" name="Text Placeholder 2">
            <a:extLst>
              <a:ext uri="{FF2B5EF4-FFF2-40B4-BE49-F238E27FC236}">
                <a16:creationId xmlns:a16="http://schemas.microsoft.com/office/drawing/2014/main" id="{6C639961-E90B-C744-9576-5AE473E9C035}"/>
              </a:ext>
            </a:extLst>
          </p:cNvPr>
          <p:cNvSpPr>
            <a:spLocks noGrp="1"/>
          </p:cNvSpPr>
          <p:nvPr>
            <p:ph type="body" idx="1"/>
          </p:nvPr>
        </p:nvSpPr>
        <p:spPr bwMode="auto">
          <a:xfrm>
            <a:off x="457200" y="1577975"/>
            <a:ext cx="8229600" cy="452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2"/>
            <a:r>
              <a:rPr lang="en-US" altLang="en-US"/>
              <a:t>Second level</a:t>
            </a:r>
          </a:p>
          <a:p>
            <a:pPr lvl="3"/>
            <a:r>
              <a:rPr lang="en-US" altLang="en-US"/>
              <a:t>Third level</a:t>
            </a:r>
          </a:p>
        </p:txBody>
      </p:sp>
      <p:pic>
        <p:nvPicPr>
          <p:cNvPr id="3076" name="Picture 6">
            <a:extLst>
              <a:ext uri="{FF2B5EF4-FFF2-40B4-BE49-F238E27FC236}">
                <a16:creationId xmlns:a16="http://schemas.microsoft.com/office/drawing/2014/main" id="{62400D87-F9FA-D442-B864-9317D80B3D82}"/>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0" y="6257925"/>
            <a:ext cx="91440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8888974"/>
      </p:ext>
    </p:extLst>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Lst>
  <p:txStyles>
    <p:titleStyle>
      <a:lvl1pPr algn="ctr" defTabSz="457200" rtl="0" eaLnBrk="0" fontAlgn="base" hangingPunct="0">
        <a:spcBef>
          <a:spcPct val="0"/>
        </a:spcBef>
        <a:spcAft>
          <a:spcPct val="0"/>
        </a:spcAft>
        <a:defRPr sz="3200" kern="1200">
          <a:solidFill>
            <a:srgbClr val="6C3A77"/>
          </a:solidFill>
          <a:latin typeface="Helvetica Neue Medium"/>
          <a:ea typeface="ＭＳ Ｐゴシック" panose="020B0600070205080204" pitchFamily="34" charset="-128"/>
          <a:cs typeface="Helvetica Neue Medium"/>
        </a:defRPr>
      </a:lvl1pPr>
      <a:lvl2pPr algn="ctr" defTabSz="457200" rtl="0" eaLnBrk="0" fontAlgn="base" hangingPunct="0">
        <a:spcBef>
          <a:spcPct val="0"/>
        </a:spcBef>
        <a:spcAft>
          <a:spcPct val="0"/>
        </a:spcAft>
        <a:defRPr sz="3200">
          <a:solidFill>
            <a:srgbClr val="6C3A77"/>
          </a:solidFill>
          <a:latin typeface="Helvetica Neue Medium" charset="0"/>
          <a:ea typeface="ＭＳ Ｐゴシック" panose="020B0600070205080204" pitchFamily="34" charset="-128"/>
          <a:cs typeface="Helvetica Neue Medium" charset="0"/>
        </a:defRPr>
      </a:lvl2pPr>
      <a:lvl3pPr algn="ctr" defTabSz="457200" rtl="0" eaLnBrk="0" fontAlgn="base" hangingPunct="0">
        <a:spcBef>
          <a:spcPct val="0"/>
        </a:spcBef>
        <a:spcAft>
          <a:spcPct val="0"/>
        </a:spcAft>
        <a:defRPr sz="3200">
          <a:solidFill>
            <a:srgbClr val="6C3A77"/>
          </a:solidFill>
          <a:latin typeface="Helvetica Neue Medium" charset="0"/>
          <a:ea typeface="ＭＳ Ｐゴシック" panose="020B0600070205080204" pitchFamily="34" charset="-128"/>
          <a:cs typeface="Helvetica Neue Medium" charset="0"/>
        </a:defRPr>
      </a:lvl3pPr>
      <a:lvl4pPr algn="ctr" defTabSz="457200" rtl="0" eaLnBrk="0" fontAlgn="base" hangingPunct="0">
        <a:spcBef>
          <a:spcPct val="0"/>
        </a:spcBef>
        <a:spcAft>
          <a:spcPct val="0"/>
        </a:spcAft>
        <a:defRPr sz="3200">
          <a:solidFill>
            <a:srgbClr val="6C3A77"/>
          </a:solidFill>
          <a:latin typeface="Helvetica Neue Medium" charset="0"/>
          <a:ea typeface="ＭＳ Ｐゴシック" panose="020B0600070205080204" pitchFamily="34" charset="-128"/>
          <a:cs typeface="Helvetica Neue Medium" charset="0"/>
        </a:defRPr>
      </a:lvl4pPr>
      <a:lvl5pPr algn="ctr" defTabSz="457200" rtl="0" eaLnBrk="0" fontAlgn="base" hangingPunct="0">
        <a:spcBef>
          <a:spcPct val="0"/>
        </a:spcBef>
        <a:spcAft>
          <a:spcPct val="0"/>
        </a:spcAft>
        <a:defRPr sz="3200">
          <a:solidFill>
            <a:srgbClr val="6C3A77"/>
          </a:solidFill>
          <a:latin typeface="Helvetica Neue Medium" charset="0"/>
          <a:ea typeface="ＭＳ Ｐゴシック" panose="020B0600070205080204" pitchFamily="34" charset="-128"/>
          <a:cs typeface="Helvetica Neue Medium" charset="0"/>
        </a:defRPr>
      </a:lvl5pPr>
      <a:lvl6pPr marL="457200" algn="ctr" defTabSz="457200" rtl="0" fontAlgn="base">
        <a:spcBef>
          <a:spcPct val="0"/>
        </a:spcBef>
        <a:spcAft>
          <a:spcPct val="0"/>
        </a:spcAft>
        <a:defRPr sz="3200">
          <a:solidFill>
            <a:srgbClr val="6C3A77"/>
          </a:solidFill>
          <a:latin typeface="Helvetica Neue Medium" charset="0"/>
          <a:ea typeface="MS PGothic" panose="020B0600070205080204" pitchFamily="34" charset="-128"/>
        </a:defRPr>
      </a:lvl6pPr>
      <a:lvl7pPr marL="914400" algn="ctr" defTabSz="457200" rtl="0" fontAlgn="base">
        <a:spcBef>
          <a:spcPct val="0"/>
        </a:spcBef>
        <a:spcAft>
          <a:spcPct val="0"/>
        </a:spcAft>
        <a:defRPr sz="3200">
          <a:solidFill>
            <a:srgbClr val="6C3A77"/>
          </a:solidFill>
          <a:latin typeface="Helvetica Neue Medium" charset="0"/>
          <a:ea typeface="MS PGothic" panose="020B0600070205080204" pitchFamily="34" charset="-128"/>
        </a:defRPr>
      </a:lvl7pPr>
      <a:lvl8pPr marL="1371600" algn="ctr" defTabSz="457200" rtl="0" fontAlgn="base">
        <a:spcBef>
          <a:spcPct val="0"/>
        </a:spcBef>
        <a:spcAft>
          <a:spcPct val="0"/>
        </a:spcAft>
        <a:defRPr sz="3200">
          <a:solidFill>
            <a:srgbClr val="6C3A77"/>
          </a:solidFill>
          <a:latin typeface="Helvetica Neue Medium" charset="0"/>
          <a:ea typeface="MS PGothic" panose="020B0600070205080204" pitchFamily="34" charset="-128"/>
        </a:defRPr>
      </a:lvl8pPr>
      <a:lvl9pPr marL="1828800" algn="ctr" defTabSz="457200" rtl="0" fontAlgn="base">
        <a:spcBef>
          <a:spcPct val="0"/>
        </a:spcBef>
        <a:spcAft>
          <a:spcPct val="0"/>
        </a:spcAft>
        <a:defRPr sz="3200">
          <a:solidFill>
            <a:srgbClr val="6C3A77"/>
          </a:solidFill>
          <a:latin typeface="Helvetica Neue Medium" charset="0"/>
          <a:ea typeface="MS PGothic" panose="020B0600070205080204" pitchFamily="34" charset="-128"/>
        </a:defRPr>
      </a:lvl9pPr>
    </p:titleStyle>
    <p:bodyStyle>
      <a:lvl1pPr marL="342900" indent="-342900" algn="l" defTabSz="457200" rtl="0" eaLnBrk="0" fontAlgn="base" hangingPunct="0">
        <a:spcBef>
          <a:spcPct val="0"/>
        </a:spcBef>
        <a:spcAft>
          <a:spcPts val="1200"/>
        </a:spcAft>
        <a:buFont typeface="Arial" panose="020B0604020202020204" pitchFamily="34" charset="0"/>
        <a:buChar char="•"/>
        <a:defRPr sz="2200" kern="1200">
          <a:solidFill>
            <a:schemeClr val="tx1"/>
          </a:solidFill>
          <a:latin typeface="Helvetica Neue Light"/>
          <a:ea typeface="ＭＳ Ｐゴシック" panose="020B0600070205080204" pitchFamily="34" charset="-128"/>
          <a:cs typeface="Helvetica Neue Light"/>
        </a:defRPr>
      </a:lvl1pPr>
      <a:lvl2pPr marL="800100" indent="-342900" algn="l" defTabSz="457200" rtl="0" eaLnBrk="0" fontAlgn="base" hangingPunct="0">
        <a:spcBef>
          <a:spcPct val="0"/>
        </a:spcBef>
        <a:spcAft>
          <a:spcPts val="1200"/>
        </a:spcAft>
        <a:buFont typeface="Courier New" panose="02070309020205020404" pitchFamily="49" charset="0"/>
        <a:buChar char="o"/>
        <a:defRPr sz="2200" kern="1200">
          <a:solidFill>
            <a:schemeClr val="tx1"/>
          </a:solidFill>
          <a:latin typeface="Helvetica Neue Light"/>
          <a:ea typeface="ＭＳ Ｐゴシック" panose="020B0600070205080204" pitchFamily="34" charset="-128"/>
          <a:cs typeface="Helvetica Neue Light"/>
        </a:defRPr>
      </a:lvl2pPr>
      <a:lvl3pPr marL="1257300" indent="-342900" algn="l" defTabSz="457200" rtl="0" eaLnBrk="0" fontAlgn="base" hangingPunct="0">
        <a:spcBef>
          <a:spcPct val="0"/>
        </a:spcBef>
        <a:spcAft>
          <a:spcPts val="1200"/>
        </a:spcAft>
        <a:buFont typeface="Courier New" panose="02070309020205020404" pitchFamily="49" charset="0"/>
        <a:buChar char="o"/>
        <a:defRPr sz="2200" kern="1200">
          <a:solidFill>
            <a:schemeClr val="tx1"/>
          </a:solidFill>
          <a:latin typeface="Helvetica Neue Light"/>
          <a:ea typeface="ＭＳ Ｐゴシック" panose="020B0600070205080204" pitchFamily="34" charset="-128"/>
          <a:cs typeface="Helvetica Neue Light"/>
        </a:defRPr>
      </a:lvl3pPr>
      <a:lvl4pPr marL="1714500" indent="-342900" algn="l" defTabSz="457200" rtl="0" eaLnBrk="0" fontAlgn="base" hangingPunct="0">
        <a:spcBef>
          <a:spcPct val="0"/>
        </a:spcBef>
        <a:spcAft>
          <a:spcPts val="1200"/>
        </a:spcAft>
        <a:buFont typeface="Arial" panose="020B0604020202020204" pitchFamily="34" charset="0"/>
        <a:buChar char="•"/>
        <a:defRPr sz="2200" kern="1200">
          <a:solidFill>
            <a:schemeClr val="tx1"/>
          </a:solidFill>
          <a:latin typeface="Helvetica Neue Light"/>
          <a:ea typeface="ＭＳ Ｐゴシック" panose="020B0600070205080204" pitchFamily="34" charset="-128"/>
          <a:cs typeface="Helvetica Neue Light"/>
        </a:defRPr>
      </a:lvl4pPr>
      <a:lvl5pPr marL="1828800" algn="l" defTabSz="457200" rtl="0" eaLnBrk="0" fontAlgn="base" hangingPunct="0">
        <a:spcBef>
          <a:spcPct val="0"/>
        </a:spcBef>
        <a:spcAft>
          <a:spcPts val="1200"/>
        </a:spcAft>
        <a:defRPr sz="2200" kern="1200">
          <a:solidFill>
            <a:schemeClr val="tx1"/>
          </a:solidFill>
          <a:latin typeface="Helvetica Neue Light"/>
          <a:ea typeface="ＭＳ Ｐゴシック" panose="020B0600070205080204" pitchFamily="34" charset="-128"/>
          <a:cs typeface="Helvetica Neue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4930" name="Title Placeholder 1">
            <a:extLst>
              <a:ext uri="{FF2B5EF4-FFF2-40B4-BE49-F238E27FC236}">
                <a16:creationId xmlns:a16="http://schemas.microsoft.com/office/drawing/2014/main" id="{0911D044-CBBF-DE47-9EC9-215EFCDC79C3}"/>
              </a:ext>
            </a:extLst>
          </p:cNvPr>
          <p:cNvSpPr>
            <a:spLocks noGrp="1"/>
          </p:cNvSpPr>
          <p:nvPr>
            <p:ph type="title"/>
          </p:nvPr>
        </p:nvSpPr>
        <p:spPr bwMode="auto">
          <a:xfrm>
            <a:off x="457200" y="271463"/>
            <a:ext cx="8229600"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a:t>Click to edit Master title style</a:t>
            </a:r>
          </a:p>
        </p:txBody>
      </p:sp>
      <p:sp>
        <p:nvSpPr>
          <p:cNvPr id="124931" name="Text Placeholder 2">
            <a:extLst>
              <a:ext uri="{FF2B5EF4-FFF2-40B4-BE49-F238E27FC236}">
                <a16:creationId xmlns:a16="http://schemas.microsoft.com/office/drawing/2014/main" id="{EC4A53D4-826D-FC4E-927F-05EE89DA42D7}"/>
              </a:ext>
            </a:extLst>
          </p:cNvPr>
          <p:cNvSpPr>
            <a:spLocks noGrp="1"/>
          </p:cNvSpPr>
          <p:nvPr>
            <p:ph type="body" idx="1"/>
          </p:nvPr>
        </p:nvSpPr>
        <p:spPr bwMode="auto">
          <a:xfrm>
            <a:off x="457200" y="1577975"/>
            <a:ext cx="8229600" cy="452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2"/>
            <a:r>
              <a:rPr lang="en-US" altLang="en-US"/>
              <a:t>Second level</a:t>
            </a:r>
          </a:p>
          <a:p>
            <a:pPr lvl="3"/>
            <a:r>
              <a:rPr lang="en-US" altLang="en-US"/>
              <a:t>Third level</a:t>
            </a:r>
          </a:p>
        </p:txBody>
      </p:sp>
      <p:pic>
        <p:nvPicPr>
          <p:cNvPr id="124932" name="Picture 6">
            <a:extLst>
              <a:ext uri="{FF2B5EF4-FFF2-40B4-BE49-F238E27FC236}">
                <a16:creationId xmlns:a16="http://schemas.microsoft.com/office/drawing/2014/main" id="{02BB72FA-5E4B-CE49-896E-5AFDBBCB8A18}"/>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0" y="6257925"/>
            <a:ext cx="91440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3649016"/>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Lst>
  <p:txStyles>
    <p:titleStyle>
      <a:lvl1pPr algn="ctr" defTabSz="457200" rtl="0" eaLnBrk="0" fontAlgn="base" hangingPunct="0">
        <a:spcBef>
          <a:spcPct val="0"/>
        </a:spcBef>
        <a:spcAft>
          <a:spcPct val="0"/>
        </a:spcAft>
        <a:defRPr sz="3200" kern="1200">
          <a:solidFill>
            <a:srgbClr val="6C3A77"/>
          </a:solidFill>
          <a:latin typeface="Helvetica Neue Medium"/>
          <a:ea typeface="ＭＳ Ｐゴシック" panose="020B0600070205080204" pitchFamily="34" charset="-128"/>
          <a:cs typeface="Helvetica Neue Medium"/>
        </a:defRPr>
      </a:lvl1pPr>
      <a:lvl2pPr algn="ctr" defTabSz="457200" rtl="0" eaLnBrk="0" fontAlgn="base" hangingPunct="0">
        <a:spcBef>
          <a:spcPct val="0"/>
        </a:spcBef>
        <a:spcAft>
          <a:spcPct val="0"/>
        </a:spcAft>
        <a:defRPr sz="3200">
          <a:solidFill>
            <a:srgbClr val="6C3A77"/>
          </a:solidFill>
          <a:latin typeface="Helvetica Neue Medium" charset="0"/>
          <a:ea typeface="ＭＳ Ｐゴシック" panose="020B0600070205080204" pitchFamily="34" charset="-128"/>
          <a:cs typeface="Helvetica Neue Medium" charset="0"/>
        </a:defRPr>
      </a:lvl2pPr>
      <a:lvl3pPr algn="ctr" defTabSz="457200" rtl="0" eaLnBrk="0" fontAlgn="base" hangingPunct="0">
        <a:spcBef>
          <a:spcPct val="0"/>
        </a:spcBef>
        <a:spcAft>
          <a:spcPct val="0"/>
        </a:spcAft>
        <a:defRPr sz="3200">
          <a:solidFill>
            <a:srgbClr val="6C3A77"/>
          </a:solidFill>
          <a:latin typeface="Helvetica Neue Medium" charset="0"/>
          <a:ea typeface="ＭＳ Ｐゴシック" panose="020B0600070205080204" pitchFamily="34" charset="-128"/>
          <a:cs typeface="Helvetica Neue Medium" charset="0"/>
        </a:defRPr>
      </a:lvl3pPr>
      <a:lvl4pPr algn="ctr" defTabSz="457200" rtl="0" eaLnBrk="0" fontAlgn="base" hangingPunct="0">
        <a:spcBef>
          <a:spcPct val="0"/>
        </a:spcBef>
        <a:spcAft>
          <a:spcPct val="0"/>
        </a:spcAft>
        <a:defRPr sz="3200">
          <a:solidFill>
            <a:srgbClr val="6C3A77"/>
          </a:solidFill>
          <a:latin typeface="Helvetica Neue Medium" charset="0"/>
          <a:ea typeface="ＭＳ Ｐゴシック" panose="020B0600070205080204" pitchFamily="34" charset="-128"/>
          <a:cs typeface="Helvetica Neue Medium" charset="0"/>
        </a:defRPr>
      </a:lvl4pPr>
      <a:lvl5pPr algn="ctr" defTabSz="457200" rtl="0" eaLnBrk="0" fontAlgn="base" hangingPunct="0">
        <a:spcBef>
          <a:spcPct val="0"/>
        </a:spcBef>
        <a:spcAft>
          <a:spcPct val="0"/>
        </a:spcAft>
        <a:defRPr sz="3200">
          <a:solidFill>
            <a:srgbClr val="6C3A77"/>
          </a:solidFill>
          <a:latin typeface="Helvetica Neue Medium" charset="0"/>
          <a:ea typeface="ＭＳ Ｐゴシック" panose="020B0600070205080204" pitchFamily="34" charset="-128"/>
          <a:cs typeface="Helvetica Neue Medium" charset="0"/>
        </a:defRPr>
      </a:lvl5pPr>
      <a:lvl6pPr marL="457200" algn="ctr" defTabSz="457200" rtl="0" fontAlgn="base">
        <a:spcBef>
          <a:spcPct val="0"/>
        </a:spcBef>
        <a:spcAft>
          <a:spcPct val="0"/>
        </a:spcAft>
        <a:defRPr sz="3200">
          <a:solidFill>
            <a:srgbClr val="6C3A77"/>
          </a:solidFill>
          <a:latin typeface="Helvetica Neue Medium" charset="0"/>
          <a:ea typeface="MS PGothic" panose="020B0600070205080204" pitchFamily="34" charset="-128"/>
        </a:defRPr>
      </a:lvl6pPr>
      <a:lvl7pPr marL="914400" algn="ctr" defTabSz="457200" rtl="0" fontAlgn="base">
        <a:spcBef>
          <a:spcPct val="0"/>
        </a:spcBef>
        <a:spcAft>
          <a:spcPct val="0"/>
        </a:spcAft>
        <a:defRPr sz="3200">
          <a:solidFill>
            <a:srgbClr val="6C3A77"/>
          </a:solidFill>
          <a:latin typeface="Helvetica Neue Medium" charset="0"/>
          <a:ea typeface="MS PGothic" panose="020B0600070205080204" pitchFamily="34" charset="-128"/>
        </a:defRPr>
      </a:lvl7pPr>
      <a:lvl8pPr marL="1371600" algn="ctr" defTabSz="457200" rtl="0" fontAlgn="base">
        <a:spcBef>
          <a:spcPct val="0"/>
        </a:spcBef>
        <a:spcAft>
          <a:spcPct val="0"/>
        </a:spcAft>
        <a:defRPr sz="3200">
          <a:solidFill>
            <a:srgbClr val="6C3A77"/>
          </a:solidFill>
          <a:latin typeface="Helvetica Neue Medium" charset="0"/>
          <a:ea typeface="MS PGothic" panose="020B0600070205080204" pitchFamily="34" charset="-128"/>
        </a:defRPr>
      </a:lvl8pPr>
      <a:lvl9pPr marL="1828800" algn="ctr" defTabSz="457200" rtl="0" fontAlgn="base">
        <a:spcBef>
          <a:spcPct val="0"/>
        </a:spcBef>
        <a:spcAft>
          <a:spcPct val="0"/>
        </a:spcAft>
        <a:defRPr sz="3200">
          <a:solidFill>
            <a:srgbClr val="6C3A77"/>
          </a:solidFill>
          <a:latin typeface="Helvetica Neue Medium" charset="0"/>
          <a:ea typeface="MS PGothic" panose="020B0600070205080204" pitchFamily="34" charset="-128"/>
        </a:defRPr>
      </a:lvl9pPr>
    </p:titleStyle>
    <p:bodyStyle>
      <a:lvl1pPr marL="342900" indent="-342900" algn="l" defTabSz="457200" rtl="0" eaLnBrk="0" fontAlgn="base" hangingPunct="0">
        <a:spcBef>
          <a:spcPct val="0"/>
        </a:spcBef>
        <a:spcAft>
          <a:spcPts val="1200"/>
        </a:spcAft>
        <a:buFont typeface="Arial" panose="020B0604020202020204" pitchFamily="34" charset="0"/>
        <a:buChar char="•"/>
        <a:defRPr sz="2200" kern="1200">
          <a:solidFill>
            <a:schemeClr val="tx1"/>
          </a:solidFill>
          <a:latin typeface="Helvetica Neue Light"/>
          <a:ea typeface="ＭＳ Ｐゴシック" panose="020B0600070205080204" pitchFamily="34" charset="-128"/>
          <a:cs typeface="Helvetica Neue Light"/>
        </a:defRPr>
      </a:lvl1pPr>
      <a:lvl2pPr marL="800100" indent="-342900" algn="l" defTabSz="457200" rtl="0" eaLnBrk="0" fontAlgn="base" hangingPunct="0">
        <a:spcBef>
          <a:spcPct val="0"/>
        </a:spcBef>
        <a:spcAft>
          <a:spcPts val="1200"/>
        </a:spcAft>
        <a:buFont typeface="Courier New" panose="02070309020205020404" pitchFamily="49" charset="0"/>
        <a:buChar char="o"/>
        <a:defRPr sz="2200" kern="1200">
          <a:solidFill>
            <a:schemeClr val="tx1"/>
          </a:solidFill>
          <a:latin typeface="Helvetica Neue Light"/>
          <a:ea typeface="ＭＳ Ｐゴシック" panose="020B0600070205080204" pitchFamily="34" charset="-128"/>
          <a:cs typeface="Helvetica Neue Light"/>
        </a:defRPr>
      </a:lvl2pPr>
      <a:lvl3pPr marL="1257300" indent="-342900" algn="l" defTabSz="457200" rtl="0" eaLnBrk="0" fontAlgn="base" hangingPunct="0">
        <a:spcBef>
          <a:spcPct val="0"/>
        </a:spcBef>
        <a:spcAft>
          <a:spcPts val="1200"/>
        </a:spcAft>
        <a:buFont typeface="Courier New" panose="02070309020205020404" pitchFamily="49" charset="0"/>
        <a:buChar char="o"/>
        <a:defRPr sz="2200" kern="1200">
          <a:solidFill>
            <a:schemeClr val="tx1"/>
          </a:solidFill>
          <a:latin typeface="Helvetica Neue Light"/>
          <a:ea typeface="ＭＳ Ｐゴシック" panose="020B0600070205080204" pitchFamily="34" charset="-128"/>
          <a:cs typeface="Helvetica Neue Light"/>
        </a:defRPr>
      </a:lvl3pPr>
      <a:lvl4pPr marL="1714500" indent="-342900" algn="l" defTabSz="457200" rtl="0" eaLnBrk="0" fontAlgn="base" hangingPunct="0">
        <a:spcBef>
          <a:spcPct val="0"/>
        </a:spcBef>
        <a:spcAft>
          <a:spcPts val="1200"/>
        </a:spcAft>
        <a:buFont typeface="Arial" panose="020B0604020202020204" pitchFamily="34" charset="0"/>
        <a:buChar char="•"/>
        <a:defRPr sz="2200" kern="1200">
          <a:solidFill>
            <a:schemeClr val="tx1"/>
          </a:solidFill>
          <a:latin typeface="Helvetica Neue Light"/>
          <a:ea typeface="ＭＳ Ｐゴシック" panose="020B0600070205080204" pitchFamily="34" charset="-128"/>
          <a:cs typeface="Helvetica Neue Light"/>
        </a:defRPr>
      </a:lvl4pPr>
      <a:lvl5pPr marL="1828800" algn="l" defTabSz="457200" rtl="0" eaLnBrk="0" fontAlgn="base" hangingPunct="0">
        <a:spcBef>
          <a:spcPct val="0"/>
        </a:spcBef>
        <a:spcAft>
          <a:spcPts val="1200"/>
        </a:spcAft>
        <a:defRPr sz="2200" kern="1200">
          <a:solidFill>
            <a:schemeClr val="tx1"/>
          </a:solidFill>
          <a:latin typeface="Helvetica Neue Light"/>
          <a:ea typeface="ＭＳ Ｐゴシック" panose="020B0600070205080204" pitchFamily="34" charset="-128"/>
          <a:cs typeface="Helvetica Neue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Title Placeholder 1">
            <a:extLst>
              <a:ext uri="{FF2B5EF4-FFF2-40B4-BE49-F238E27FC236}">
                <a16:creationId xmlns:a16="http://schemas.microsoft.com/office/drawing/2014/main" id="{8D818BD7-C641-F240-966C-DA5B89ADCF34}"/>
              </a:ext>
            </a:extLst>
          </p:cNvPr>
          <p:cNvSpPr>
            <a:spLocks noGrp="1"/>
          </p:cNvSpPr>
          <p:nvPr>
            <p:ph type="title"/>
          </p:nvPr>
        </p:nvSpPr>
        <p:spPr bwMode="auto">
          <a:xfrm>
            <a:off x="457200" y="271463"/>
            <a:ext cx="8229600"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a:t>Click to edit Master title style</a:t>
            </a:r>
          </a:p>
        </p:txBody>
      </p:sp>
      <p:sp>
        <p:nvSpPr>
          <p:cNvPr id="4099" name="Text Placeholder 2">
            <a:extLst>
              <a:ext uri="{FF2B5EF4-FFF2-40B4-BE49-F238E27FC236}">
                <a16:creationId xmlns:a16="http://schemas.microsoft.com/office/drawing/2014/main" id="{5A259F37-5386-3642-B2AB-0957CC4A86C5}"/>
              </a:ext>
            </a:extLst>
          </p:cNvPr>
          <p:cNvSpPr>
            <a:spLocks noGrp="1"/>
          </p:cNvSpPr>
          <p:nvPr>
            <p:ph type="body" idx="1"/>
          </p:nvPr>
        </p:nvSpPr>
        <p:spPr bwMode="auto">
          <a:xfrm>
            <a:off x="457200" y="1577975"/>
            <a:ext cx="8229600" cy="452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2"/>
            <a:r>
              <a:rPr lang="en-US" altLang="en-US"/>
              <a:t>Second level</a:t>
            </a:r>
          </a:p>
          <a:p>
            <a:pPr lvl="3"/>
            <a:r>
              <a:rPr lang="en-US" altLang="en-US"/>
              <a:t>Third level</a:t>
            </a:r>
          </a:p>
        </p:txBody>
      </p:sp>
      <p:pic>
        <p:nvPicPr>
          <p:cNvPr id="4100" name="Picture 6">
            <a:extLst>
              <a:ext uri="{FF2B5EF4-FFF2-40B4-BE49-F238E27FC236}">
                <a16:creationId xmlns:a16="http://schemas.microsoft.com/office/drawing/2014/main" id="{7BF50DCB-EEBC-F441-9550-A9E1F4D55ED8}"/>
              </a:ext>
            </a:extLst>
          </p:cNvPr>
          <p:cNvPicPr>
            <a:picLocks noChangeAspect="1"/>
          </p:cNvPicPr>
          <p:nvPr userDrawn="1"/>
        </p:nvPicPr>
        <p:blipFill>
          <a:blip r:embed="rId11" cstate="screen">
            <a:extLst>
              <a:ext uri="{28A0092B-C50C-407E-A947-70E740481C1C}">
                <a14:useLocalDpi xmlns:a14="http://schemas.microsoft.com/office/drawing/2010/main"/>
              </a:ext>
            </a:extLst>
          </a:blip>
          <a:srcRect/>
          <a:stretch>
            <a:fillRect/>
          </a:stretch>
        </p:blipFill>
        <p:spPr bwMode="auto">
          <a:xfrm>
            <a:off x="0" y="6257925"/>
            <a:ext cx="91440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8541745"/>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Lst>
  <p:txStyles>
    <p:titleStyle>
      <a:lvl1pPr algn="ctr" defTabSz="457200" rtl="0" eaLnBrk="0" fontAlgn="base" hangingPunct="0">
        <a:spcBef>
          <a:spcPct val="0"/>
        </a:spcBef>
        <a:spcAft>
          <a:spcPct val="0"/>
        </a:spcAft>
        <a:defRPr sz="3200" kern="1200">
          <a:solidFill>
            <a:srgbClr val="6C3A77"/>
          </a:solidFill>
          <a:latin typeface="Helvetica Neue Medium"/>
          <a:ea typeface="ＭＳ Ｐゴシック" panose="020B0600070205080204" pitchFamily="34" charset="-128"/>
          <a:cs typeface="Helvetica Neue Medium"/>
        </a:defRPr>
      </a:lvl1pPr>
      <a:lvl2pPr algn="ctr" defTabSz="457200" rtl="0" eaLnBrk="0" fontAlgn="base" hangingPunct="0">
        <a:spcBef>
          <a:spcPct val="0"/>
        </a:spcBef>
        <a:spcAft>
          <a:spcPct val="0"/>
        </a:spcAft>
        <a:defRPr sz="3200">
          <a:solidFill>
            <a:srgbClr val="6C3A77"/>
          </a:solidFill>
          <a:latin typeface="Helvetica Neue Medium" charset="0"/>
          <a:ea typeface="ＭＳ Ｐゴシック" panose="020B0600070205080204" pitchFamily="34" charset="-128"/>
          <a:cs typeface="Helvetica Neue Medium" charset="0"/>
        </a:defRPr>
      </a:lvl2pPr>
      <a:lvl3pPr algn="ctr" defTabSz="457200" rtl="0" eaLnBrk="0" fontAlgn="base" hangingPunct="0">
        <a:spcBef>
          <a:spcPct val="0"/>
        </a:spcBef>
        <a:spcAft>
          <a:spcPct val="0"/>
        </a:spcAft>
        <a:defRPr sz="3200">
          <a:solidFill>
            <a:srgbClr val="6C3A77"/>
          </a:solidFill>
          <a:latin typeface="Helvetica Neue Medium" charset="0"/>
          <a:ea typeface="ＭＳ Ｐゴシック" panose="020B0600070205080204" pitchFamily="34" charset="-128"/>
          <a:cs typeface="Helvetica Neue Medium" charset="0"/>
        </a:defRPr>
      </a:lvl3pPr>
      <a:lvl4pPr algn="ctr" defTabSz="457200" rtl="0" eaLnBrk="0" fontAlgn="base" hangingPunct="0">
        <a:spcBef>
          <a:spcPct val="0"/>
        </a:spcBef>
        <a:spcAft>
          <a:spcPct val="0"/>
        </a:spcAft>
        <a:defRPr sz="3200">
          <a:solidFill>
            <a:srgbClr val="6C3A77"/>
          </a:solidFill>
          <a:latin typeface="Helvetica Neue Medium" charset="0"/>
          <a:ea typeface="ＭＳ Ｐゴシック" panose="020B0600070205080204" pitchFamily="34" charset="-128"/>
          <a:cs typeface="Helvetica Neue Medium" charset="0"/>
        </a:defRPr>
      </a:lvl4pPr>
      <a:lvl5pPr algn="ctr" defTabSz="457200" rtl="0" eaLnBrk="0" fontAlgn="base" hangingPunct="0">
        <a:spcBef>
          <a:spcPct val="0"/>
        </a:spcBef>
        <a:spcAft>
          <a:spcPct val="0"/>
        </a:spcAft>
        <a:defRPr sz="3200">
          <a:solidFill>
            <a:srgbClr val="6C3A77"/>
          </a:solidFill>
          <a:latin typeface="Helvetica Neue Medium" charset="0"/>
          <a:ea typeface="ＭＳ Ｐゴシック" panose="020B0600070205080204" pitchFamily="34" charset="-128"/>
          <a:cs typeface="Helvetica Neue Medium" charset="0"/>
        </a:defRPr>
      </a:lvl5pPr>
      <a:lvl6pPr marL="457200" algn="ctr" defTabSz="457200" rtl="0" fontAlgn="base">
        <a:spcBef>
          <a:spcPct val="0"/>
        </a:spcBef>
        <a:spcAft>
          <a:spcPct val="0"/>
        </a:spcAft>
        <a:defRPr sz="3200">
          <a:solidFill>
            <a:srgbClr val="6C3A77"/>
          </a:solidFill>
          <a:latin typeface="Helvetica Neue Medium" charset="0"/>
          <a:ea typeface="MS PGothic" panose="020B0600070205080204" pitchFamily="34" charset="-128"/>
        </a:defRPr>
      </a:lvl6pPr>
      <a:lvl7pPr marL="914400" algn="ctr" defTabSz="457200" rtl="0" fontAlgn="base">
        <a:spcBef>
          <a:spcPct val="0"/>
        </a:spcBef>
        <a:spcAft>
          <a:spcPct val="0"/>
        </a:spcAft>
        <a:defRPr sz="3200">
          <a:solidFill>
            <a:srgbClr val="6C3A77"/>
          </a:solidFill>
          <a:latin typeface="Helvetica Neue Medium" charset="0"/>
          <a:ea typeface="MS PGothic" panose="020B0600070205080204" pitchFamily="34" charset="-128"/>
        </a:defRPr>
      </a:lvl7pPr>
      <a:lvl8pPr marL="1371600" algn="ctr" defTabSz="457200" rtl="0" fontAlgn="base">
        <a:spcBef>
          <a:spcPct val="0"/>
        </a:spcBef>
        <a:spcAft>
          <a:spcPct val="0"/>
        </a:spcAft>
        <a:defRPr sz="3200">
          <a:solidFill>
            <a:srgbClr val="6C3A77"/>
          </a:solidFill>
          <a:latin typeface="Helvetica Neue Medium" charset="0"/>
          <a:ea typeface="MS PGothic" panose="020B0600070205080204" pitchFamily="34" charset="-128"/>
        </a:defRPr>
      </a:lvl8pPr>
      <a:lvl9pPr marL="1828800" algn="ctr" defTabSz="457200" rtl="0" fontAlgn="base">
        <a:spcBef>
          <a:spcPct val="0"/>
        </a:spcBef>
        <a:spcAft>
          <a:spcPct val="0"/>
        </a:spcAft>
        <a:defRPr sz="3200">
          <a:solidFill>
            <a:srgbClr val="6C3A77"/>
          </a:solidFill>
          <a:latin typeface="Helvetica Neue Medium" charset="0"/>
          <a:ea typeface="MS PGothic" panose="020B0600070205080204" pitchFamily="34" charset="-128"/>
        </a:defRPr>
      </a:lvl9pPr>
    </p:titleStyle>
    <p:bodyStyle>
      <a:lvl1pPr marL="342900" indent="-342900" algn="l" defTabSz="457200" rtl="0" eaLnBrk="0" fontAlgn="base" hangingPunct="0">
        <a:spcBef>
          <a:spcPct val="0"/>
        </a:spcBef>
        <a:spcAft>
          <a:spcPts val="1200"/>
        </a:spcAft>
        <a:buFont typeface="Arial" panose="020B0604020202020204" pitchFamily="34" charset="0"/>
        <a:buChar char="•"/>
        <a:defRPr sz="2200" kern="1200">
          <a:solidFill>
            <a:schemeClr val="tx1"/>
          </a:solidFill>
          <a:latin typeface="Helvetica Neue Light"/>
          <a:ea typeface="ＭＳ Ｐゴシック" panose="020B0600070205080204" pitchFamily="34" charset="-128"/>
          <a:cs typeface="Helvetica Neue Light"/>
        </a:defRPr>
      </a:lvl1pPr>
      <a:lvl2pPr marL="800100" indent="-342900" algn="l" defTabSz="457200" rtl="0" eaLnBrk="0" fontAlgn="base" hangingPunct="0">
        <a:spcBef>
          <a:spcPct val="0"/>
        </a:spcBef>
        <a:spcAft>
          <a:spcPts val="1200"/>
        </a:spcAft>
        <a:buFont typeface="Courier New" panose="02070309020205020404" pitchFamily="49" charset="0"/>
        <a:buChar char="o"/>
        <a:defRPr sz="2200" kern="1200">
          <a:solidFill>
            <a:schemeClr val="tx1"/>
          </a:solidFill>
          <a:latin typeface="Helvetica Neue Light"/>
          <a:ea typeface="ＭＳ Ｐゴシック" panose="020B0600070205080204" pitchFamily="34" charset="-128"/>
          <a:cs typeface="Helvetica Neue Light"/>
        </a:defRPr>
      </a:lvl2pPr>
      <a:lvl3pPr marL="1257300" indent="-342900" algn="l" defTabSz="457200" rtl="0" eaLnBrk="0" fontAlgn="base" hangingPunct="0">
        <a:spcBef>
          <a:spcPct val="0"/>
        </a:spcBef>
        <a:spcAft>
          <a:spcPts val="1200"/>
        </a:spcAft>
        <a:buFont typeface="Courier New" panose="02070309020205020404" pitchFamily="49" charset="0"/>
        <a:buChar char="o"/>
        <a:defRPr sz="2200" kern="1200">
          <a:solidFill>
            <a:schemeClr val="tx1"/>
          </a:solidFill>
          <a:latin typeface="Helvetica Neue Light"/>
          <a:ea typeface="ＭＳ Ｐゴシック" panose="020B0600070205080204" pitchFamily="34" charset="-128"/>
          <a:cs typeface="Helvetica Neue Light"/>
        </a:defRPr>
      </a:lvl3pPr>
      <a:lvl4pPr marL="1714500" indent="-342900" algn="l" defTabSz="457200" rtl="0" eaLnBrk="0" fontAlgn="base" hangingPunct="0">
        <a:spcBef>
          <a:spcPct val="0"/>
        </a:spcBef>
        <a:spcAft>
          <a:spcPts val="1200"/>
        </a:spcAft>
        <a:buFont typeface="Arial" panose="020B0604020202020204" pitchFamily="34" charset="0"/>
        <a:buChar char="•"/>
        <a:defRPr sz="2200" kern="1200">
          <a:solidFill>
            <a:schemeClr val="tx1"/>
          </a:solidFill>
          <a:latin typeface="Helvetica Neue Light"/>
          <a:ea typeface="ＭＳ Ｐゴシック" panose="020B0600070205080204" pitchFamily="34" charset="-128"/>
          <a:cs typeface="Helvetica Neue Light"/>
        </a:defRPr>
      </a:lvl4pPr>
      <a:lvl5pPr marL="1828800" algn="l" defTabSz="457200" rtl="0" eaLnBrk="0" fontAlgn="base" hangingPunct="0">
        <a:spcBef>
          <a:spcPct val="0"/>
        </a:spcBef>
        <a:spcAft>
          <a:spcPts val="1200"/>
        </a:spcAft>
        <a:defRPr sz="2200" kern="1200">
          <a:solidFill>
            <a:schemeClr val="tx1"/>
          </a:solidFill>
          <a:latin typeface="Helvetica Neue Light"/>
          <a:ea typeface="ＭＳ Ｐゴシック" panose="020B0600070205080204" pitchFamily="34" charset="-128"/>
          <a:cs typeface="Helvetica Neue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8" name="Title Placeholder 1">
            <a:extLst>
              <a:ext uri="{FF2B5EF4-FFF2-40B4-BE49-F238E27FC236}">
                <a16:creationId xmlns:a16="http://schemas.microsoft.com/office/drawing/2014/main" id="{F0DA05FC-F290-A542-89B5-92CFD5FABB04}"/>
              </a:ext>
            </a:extLst>
          </p:cNvPr>
          <p:cNvSpPr>
            <a:spLocks noGrp="1"/>
          </p:cNvSpPr>
          <p:nvPr>
            <p:ph type="title"/>
          </p:nvPr>
        </p:nvSpPr>
        <p:spPr bwMode="auto">
          <a:xfrm>
            <a:off x="3752850" y="260350"/>
            <a:ext cx="5249863" cy="1619250"/>
          </a:xfrm>
          <a:prstGeom prst="rect">
            <a:avLst/>
          </a:prstGeom>
          <a:noFill/>
          <a:ln>
            <a:noFill/>
          </a:ln>
        </p:spPr>
        <p:txBody>
          <a:bodyPr vert="horz" wrap="square" lIns="0" tIns="0" rIns="0" bIns="0" numCol="1" anchor="b" anchorCtr="0" compatLnSpc="1">
            <a:prstTxWarp prst="textNoShape">
              <a:avLst/>
            </a:prstTxWarp>
          </a:bodyPr>
          <a:lstStyle/>
          <a:p>
            <a:pPr lvl="0"/>
            <a:r>
              <a:rPr lang="en-US" altLang="en-US"/>
              <a:t>Click to edit Master title style</a:t>
            </a:r>
          </a:p>
        </p:txBody>
      </p:sp>
      <p:sp>
        <p:nvSpPr>
          <p:cNvPr id="309251" name="Text Placeholder 2">
            <a:extLst>
              <a:ext uri="{FF2B5EF4-FFF2-40B4-BE49-F238E27FC236}">
                <a16:creationId xmlns:a16="http://schemas.microsoft.com/office/drawing/2014/main" id="{8AB0B5B4-5D58-6E4F-99A2-EFE76F3B41A6}"/>
              </a:ext>
            </a:extLst>
          </p:cNvPr>
          <p:cNvSpPr>
            <a:spLocks noGrp="1" noChangeArrowheads="1"/>
          </p:cNvSpPr>
          <p:nvPr>
            <p:ph type="body" idx="1"/>
          </p:nvPr>
        </p:nvSpPr>
        <p:spPr bwMode="auto">
          <a:xfrm>
            <a:off x="3752850" y="2147888"/>
            <a:ext cx="5249863"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a:t>
            </a:r>
          </a:p>
        </p:txBody>
      </p:sp>
    </p:spTree>
    <p:extLst>
      <p:ext uri="{BB962C8B-B14F-4D97-AF65-F5344CB8AC3E}">
        <p14:creationId xmlns:p14="http://schemas.microsoft.com/office/powerpoint/2010/main" val="2100421658"/>
      </p:ext>
    </p:extLst>
  </p:cSld>
  <p:clrMap bg1="lt1" tx1="dk1" bg2="lt2" tx2="dk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65" r:id="rId6"/>
    <p:sldLayoutId id="2147483866" r:id="rId7"/>
    <p:sldLayoutId id="2147483867" r:id="rId8"/>
    <p:sldLayoutId id="2147483868" r:id="rId9"/>
    <p:sldLayoutId id="2147483869" r:id="rId10"/>
    <p:sldLayoutId id="2147483870" r:id="rId11"/>
    <p:sldLayoutId id="2147483871" r:id="rId12"/>
    <p:sldLayoutId id="2147483872" r:id="rId13"/>
    <p:sldLayoutId id="2147483873" r:id="rId14"/>
    <p:sldLayoutId id="2147483874" r:id="rId15"/>
    <p:sldLayoutId id="2147483875" r:id="rId16"/>
    <p:sldLayoutId id="2147483876" r:id="rId17"/>
    <p:sldLayoutId id="2147483877" r:id="rId18"/>
    <p:sldLayoutId id="2147483878" r:id="rId19"/>
    <p:sldLayoutId id="2147483879" r:id="rId20"/>
    <p:sldLayoutId id="2147483880" r:id="rId21"/>
  </p:sldLayoutIdLst>
  <p:txStyles>
    <p:titleStyle>
      <a:lvl1pPr algn="l" rtl="0" fontAlgn="base">
        <a:lnSpc>
          <a:spcPct val="90000"/>
        </a:lnSpc>
        <a:spcBef>
          <a:spcPct val="0"/>
        </a:spcBef>
        <a:spcAft>
          <a:spcPct val="0"/>
        </a:spcAft>
        <a:defRPr sz="2200" kern="1200">
          <a:solidFill>
            <a:srgbClr val="6C3A77"/>
          </a:solidFill>
          <a:latin typeface="+mj-lt"/>
          <a:ea typeface="+mj-ea"/>
          <a:cs typeface="+mj-cs"/>
        </a:defRPr>
      </a:lvl1pPr>
      <a:lvl2pPr algn="l" rtl="0" fontAlgn="base">
        <a:lnSpc>
          <a:spcPct val="90000"/>
        </a:lnSpc>
        <a:spcBef>
          <a:spcPct val="0"/>
        </a:spcBef>
        <a:spcAft>
          <a:spcPct val="0"/>
        </a:spcAft>
        <a:defRPr sz="2200">
          <a:solidFill>
            <a:srgbClr val="6C3A77"/>
          </a:solidFill>
          <a:latin typeface="Arial" charset="0"/>
        </a:defRPr>
      </a:lvl2pPr>
      <a:lvl3pPr algn="l" rtl="0" fontAlgn="base">
        <a:lnSpc>
          <a:spcPct val="90000"/>
        </a:lnSpc>
        <a:spcBef>
          <a:spcPct val="0"/>
        </a:spcBef>
        <a:spcAft>
          <a:spcPct val="0"/>
        </a:spcAft>
        <a:defRPr sz="2200">
          <a:solidFill>
            <a:srgbClr val="6C3A77"/>
          </a:solidFill>
          <a:latin typeface="Arial" charset="0"/>
        </a:defRPr>
      </a:lvl3pPr>
      <a:lvl4pPr algn="l" rtl="0" fontAlgn="base">
        <a:lnSpc>
          <a:spcPct val="90000"/>
        </a:lnSpc>
        <a:spcBef>
          <a:spcPct val="0"/>
        </a:spcBef>
        <a:spcAft>
          <a:spcPct val="0"/>
        </a:spcAft>
        <a:defRPr sz="2200">
          <a:solidFill>
            <a:srgbClr val="6C3A77"/>
          </a:solidFill>
          <a:latin typeface="Arial" charset="0"/>
        </a:defRPr>
      </a:lvl4pPr>
      <a:lvl5pPr algn="l" rtl="0" fontAlgn="base">
        <a:lnSpc>
          <a:spcPct val="90000"/>
        </a:lnSpc>
        <a:spcBef>
          <a:spcPct val="0"/>
        </a:spcBef>
        <a:spcAft>
          <a:spcPct val="0"/>
        </a:spcAft>
        <a:defRPr sz="2200">
          <a:solidFill>
            <a:srgbClr val="6C3A77"/>
          </a:solidFill>
          <a:latin typeface="Arial" charset="0"/>
        </a:defRPr>
      </a:lvl5pPr>
      <a:lvl6pPr marL="342900" algn="l" rtl="0" eaLnBrk="1" fontAlgn="base" hangingPunct="1">
        <a:lnSpc>
          <a:spcPct val="90000"/>
        </a:lnSpc>
        <a:spcBef>
          <a:spcPct val="0"/>
        </a:spcBef>
        <a:spcAft>
          <a:spcPct val="0"/>
        </a:spcAft>
        <a:defRPr sz="2250">
          <a:solidFill>
            <a:srgbClr val="6C3A77"/>
          </a:solidFill>
          <a:latin typeface="Arial" charset="0"/>
        </a:defRPr>
      </a:lvl6pPr>
      <a:lvl7pPr marL="685800" algn="l" rtl="0" eaLnBrk="1" fontAlgn="base" hangingPunct="1">
        <a:lnSpc>
          <a:spcPct val="90000"/>
        </a:lnSpc>
        <a:spcBef>
          <a:spcPct val="0"/>
        </a:spcBef>
        <a:spcAft>
          <a:spcPct val="0"/>
        </a:spcAft>
        <a:defRPr sz="2250">
          <a:solidFill>
            <a:srgbClr val="6C3A77"/>
          </a:solidFill>
          <a:latin typeface="Arial" charset="0"/>
        </a:defRPr>
      </a:lvl7pPr>
      <a:lvl8pPr marL="1028700" algn="l" rtl="0" eaLnBrk="1" fontAlgn="base" hangingPunct="1">
        <a:lnSpc>
          <a:spcPct val="90000"/>
        </a:lnSpc>
        <a:spcBef>
          <a:spcPct val="0"/>
        </a:spcBef>
        <a:spcAft>
          <a:spcPct val="0"/>
        </a:spcAft>
        <a:defRPr sz="2250">
          <a:solidFill>
            <a:srgbClr val="6C3A77"/>
          </a:solidFill>
          <a:latin typeface="Arial" charset="0"/>
        </a:defRPr>
      </a:lvl8pPr>
      <a:lvl9pPr marL="1371600" algn="l" rtl="0" eaLnBrk="1" fontAlgn="base" hangingPunct="1">
        <a:lnSpc>
          <a:spcPct val="90000"/>
        </a:lnSpc>
        <a:spcBef>
          <a:spcPct val="0"/>
        </a:spcBef>
        <a:spcAft>
          <a:spcPct val="0"/>
        </a:spcAft>
        <a:defRPr sz="2250">
          <a:solidFill>
            <a:srgbClr val="6C3A77"/>
          </a:solidFill>
          <a:latin typeface="Arial" charset="0"/>
        </a:defRPr>
      </a:lvl9pPr>
    </p:titleStyle>
    <p:bodyStyle>
      <a:lvl1pPr algn="l" rtl="0" fontAlgn="base">
        <a:lnSpc>
          <a:spcPct val="90000"/>
        </a:lnSpc>
        <a:spcBef>
          <a:spcPts val="750"/>
        </a:spcBef>
        <a:spcAft>
          <a:spcPct val="0"/>
        </a:spcAft>
        <a:buFont typeface="Arial" panose="020B0604020202020204" pitchFamily="34" charset="0"/>
        <a:defRPr sz="1500" kern="1200">
          <a:solidFill>
            <a:schemeClr val="tx1"/>
          </a:solidFill>
          <a:latin typeface="+mn-lt"/>
          <a:ea typeface="+mn-ea"/>
          <a:cs typeface="+mn-cs"/>
        </a:defRPr>
      </a:lvl1pPr>
      <a:lvl2pPr marL="514350" indent="-171450" algn="l"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rtl="0" fontAlgn="base">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Title Placeholder 1">
            <a:extLst>
              <a:ext uri="{FF2B5EF4-FFF2-40B4-BE49-F238E27FC236}">
                <a16:creationId xmlns:a16="http://schemas.microsoft.com/office/drawing/2014/main" id="{933E8A9D-A652-E243-B8B5-B68AF6D0ED7F}"/>
              </a:ext>
            </a:extLst>
          </p:cNvPr>
          <p:cNvSpPr>
            <a:spLocks noGrp="1"/>
          </p:cNvSpPr>
          <p:nvPr>
            <p:ph type="title"/>
          </p:nvPr>
        </p:nvSpPr>
        <p:spPr bwMode="auto">
          <a:xfrm>
            <a:off x="457200" y="271463"/>
            <a:ext cx="8229600"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a:t>Click to edit Master title style</a:t>
            </a:r>
          </a:p>
        </p:txBody>
      </p:sp>
      <p:sp>
        <p:nvSpPr>
          <p:cNvPr id="5123" name="Text Placeholder 2">
            <a:extLst>
              <a:ext uri="{FF2B5EF4-FFF2-40B4-BE49-F238E27FC236}">
                <a16:creationId xmlns:a16="http://schemas.microsoft.com/office/drawing/2014/main" id="{D52913EC-011C-714D-84A0-0753AEEAD164}"/>
              </a:ext>
            </a:extLst>
          </p:cNvPr>
          <p:cNvSpPr>
            <a:spLocks noGrp="1"/>
          </p:cNvSpPr>
          <p:nvPr>
            <p:ph type="body" idx="1"/>
          </p:nvPr>
        </p:nvSpPr>
        <p:spPr bwMode="auto">
          <a:xfrm>
            <a:off x="457200" y="1577975"/>
            <a:ext cx="8229600" cy="452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2"/>
            <a:r>
              <a:rPr lang="en-US" altLang="en-US"/>
              <a:t>Second level</a:t>
            </a:r>
          </a:p>
          <a:p>
            <a:pPr lvl="3"/>
            <a:r>
              <a:rPr lang="en-US" altLang="en-US"/>
              <a:t>Third level</a:t>
            </a:r>
          </a:p>
        </p:txBody>
      </p:sp>
      <p:pic>
        <p:nvPicPr>
          <p:cNvPr id="5124" name="Picture 6" descr="test.png">
            <a:extLst>
              <a:ext uri="{FF2B5EF4-FFF2-40B4-BE49-F238E27FC236}">
                <a16:creationId xmlns:a16="http://schemas.microsoft.com/office/drawing/2014/main" id="{A558C986-C2CC-9047-BBEB-8D239F87C0E9}"/>
              </a:ext>
            </a:extLst>
          </p:cNvPr>
          <p:cNvPicPr>
            <a:picLocks noChangeAspect="1"/>
          </p:cNvPicPr>
          <p:nvPr userDrawn="1"/>
        </p:nvPicPr>
        <p:blipFill>
          <a:blip r:embed="rId11" cstate="screen">
            <a:extLst>
              <a:ext uri="{28A0092B-C50C-407E-A947-70E740481C1C}">
                <a14:useLocalDpi xmlns:a14="http://schemas.microsoft.com/office/drawing/2010/main"/>
              </a:ext>
            </a:extLst>
          </a:blip>
          <a:srcRect/>
          <a:stretch>
            <a:fillRect/>
          </a:stretch>
        </p:blipFill>
        <p:spPr bwMode="auto">
          <a:xfrm>
            <a:off x="0" y="6257925"/>
            <a:ext cx="91440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7460524"/>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3" r:id="rId9"/>
  </p:sldLayoutIdLst>
  <p:txStyles>
    <p:titleStyle>
      <a:lvl1pPr algn="ctr" defTabSz="457200" rtl="0" eaLnBrk="0" fontAlgn="base" hangingPunct="0">
        <a:spcBef>
          <a:spcPct val="0"/>
        </a:spcBef>
        <a:spcAft>
          <a:spcPct val="0"/>
        </a:spcAft>
        <a:defRPr sz="3200" kern="1200">
          <a:solidFill>
            <a:srgbClr val="6C3A77"/>
          </a:solidFill>
          <a:latin typeface="Helvetica Neue Medium"/>
          <a:ea typeface="MS PGothic" panose="020B0600070205080204" pitchFamily="34" charset="-128"/>
          <a:cs typeface="Helvetica Neue Medium"/>
        </a:defRPr>
      </a:lvl1pPr>
      <a:lvl2pPr algn="ctr" defTabSz="457200" rtl="0" eaLnBrk="0" fontAlgn="base" hangingPunct="0">
        <a:spcBef>
          <a:spcPct val="0"/>
        </a:spcBef>
        <a:spcAft>
          <a:spcPct val="0"/>
        </a:spcAft>
        <a:defRPr sz="3200">
          <a:solidFill>
            <a:srgbClr val="6C3A77"/>
          </a:solidFill>
          <a:latin typeface="Helvetica Neue Medium" charset="0"/>
          <a:ea typeface="MS PGothic" panose="020B0600070205080204" pitchFamily="34" charset="-128"/>
          <a:cs typeface="Helvetica Neue Medium" charset="0"/>
        </a:defRPr>
      </a:lvl2pPr>
      <a:lvl3pPr algn="ctr" defTabSz="457200" rtl="0" eaLnBrk="0" fontAlgn="base" hangingPunct="0">
        <a:spcBef>
          <a:spcPct val="0"/>
        </a:spcBef>
        <a:spcAft>
          <a:spcPct val="0"/>
        </a:spcAft>
        <a:defRPr sz="3200">
          <a:solidFill>
            <a:srgbClr val="6C3A77"/>
          </a:solidFill>
          <a:latin typeface="Helvetica Neue Medium" charset="0"/>
          <a:ea typeface="MS PGothic" panose="020B0600070205080204" pitchFamily="34" charset="-128"/>
          <a:cs typeface="Helvetica Neue Medium" charset="0"/>
        </a:defRPr>
      </a:lvl3pPr>
      <a:lvl4pPr algn="ctr" defTabSz="457200" rtl="0" eaLnBrk="0" fontAlgn="base" hangingPunct="0">
        <a:spcBef>
          <a:spcPct val="0"/>
        </a:spcBef>
        <a:spcAft>
          <a:spcPct val="0"/>
        </a:spcAft>
        <a:defRPr sz="3200">
          <a:solidFill>
            <a:srgbClr val="6C3A77"/>
          </a:solidFill>
          <a:latin typeface="Helvetica Neue Medium" charset="0"/>
          <a:ea typeface="MS PGothic" panose="020B0600070205080204" pitchFamily="34" charset="-128"/>
          <a:cs typeface="Helvetica Neue Medium" charset="0"/>
        </a:defRPr>
      </a:lvl4pPr>
      <a:lvl5pPr algn="ctr" defTabSz="457200" rtl="0" eaLnBrk="0" fontAlgn="base" hangingPunct="0">
        <a:spcBef>
          <a:spcPct val="0"/>
        </a:spcBef>
        <a:spcAft>
          <a:spcPct val="0"/>
        </a:spcAft>
        <a:defRPr sz="3200">
          <a:solidFill>
            <a:srgbClr val="6C3A77"/>
          </a:solidFill>
          <a:latin typeface="Helvetica Neue Medium" charset="0"/>
          <a:ea typeface="MS PGothic" panose="020B0600070205080204" pitchFamily="34" charset="-128"/>
          <a:cs typeface="Helvetica Neue Medium" charset="0"/>
        </a:defRPr>
      </a:lvl5pPr>
      <a:lvl6pPr marL="457200" algn="ctr" defTabSz="457200" rtl="0" fontAlgn="base">
        <a:spcBef>
          <a:spcPct val="0"/>
        </a:spcBef>
        <a:spcAft>
          <a:spcPct val="0"/>
        </a:spcAft>
        <a:defRPr sz="3200">
          <a:solidFill>
            <a:srgbClr val="6C3A77"/>
          </a:solidFill>
          <a:latin typeface="Helvetica Neue Medium" charset="0"/>
          <a:ea typeface="ＭＳ Ｐゴシック" charset="0"/>
        </a:defRPr>
      </a:lvl6pPr>
      <a:lvl7pPr marL="914400" algn="ctr" defTabSz="457200" rtl="0" fontAlgn="base">
        <a:spcBef>
          <a:spcPct val="0"/>
        </a:spcBef>
        <a:spcAft>
          <a:spcPct val="0"/>
        </a:spcAft>
        <a:defRPr sz="3200">
          <a:solidFill>
            <a:srgbClr val="6C3A77"/>
          </a:solidFill>
          <a:latin typeface="Helvetica Neue Medium" charset="0"/>
          <a:ea typeface="ＭＳ Ｐゴシック" charset="0"/>
        </a:defRPr>
      </a:lvl7pPr>
      <a:lvl8pPr marL="1371600" algn="ctr" defTabSz="457200" rtl="0" fontAlgn="base">
        <a:spcBef>
          <a:spcPct val="0"/>
        </a:spcBef>
        <a:spcAft>
          <a:spcPct val="0"/>
        </a:spcAft>
        <a:defRPr sz="3200">
          <a:solidFill>
            <a:srgbClr val="6C3A77"/>
          </a:solidFill>
          <a:latin typeface="Helvetica Neue Medium" charset="0"/>
          <a:ea typeface="ＭＳ Ｐゴシック" charset="0"/>
        </a:defRPr>
      </a:lvl8pPr>
      <a:lvl9pPr marL="1828800" algn="ctr" defTabSz="457200" rtl="0" fontAlgn="base">
        <a:spcBef>
          <a:spcPct val="0"/>
        </a:spcBef>
        <a:spcAft>
          <a:spcPct val="0"/>
        </a:spcAft>
        <a:defRPr sz="3200">
          <a:solidFill>
            <a:srgbClr val="6C3A77"/>
          </a:solidFill>
          <a:latin typeface="Helvetica Neue Medium" charset="0"/>
          <a:ea typeface="ＭＳ Ｐゴシック" charset="0"/>
        </a:defRPr>
      </a:lvl9pPr>
    </p:titleStyle>
    <p:bodyStyle>
      <a:lvl1pPr marL="342900" indent="-342900" algn="l" defTabSz="457200" rtl="0" eaLnBrk="0" fontAlgn="base" hangingPunct="0">
        <a:spcBef>
          <a:spcPct val="0"/>
        </a:spcBef>
        <a:spcAft>
          <a:spcPts val="1200"/>
        </a:spcAft>
        <a:buFont typeface="Arial" panose="020B0604020202020204" pitchFamily="34" charset="0"/>
        <a:buChar char="•"/>
        <a:defRPr sz="2200" kern="1200">
          <a:solidFill>
            <a:schemeClr val="tx1"/>
          </a:solidFill>
          <a:latin typeface="Helvetica Neue Light"/>
          <a:ea typeface="MS PGothic" panose="020B0600070205080204" pitchFamily="34" charset="-128"/>
          <a:cs typeface="Helvetica Neue Light"/>
        </a:defRPr>
      </a:lvl1pPr>
      <a:lvl2pPr marL="800100" indent="-342900" algn="l" defTabSz="457200" rtl="0" eaLnBrk="0" fontAlgn="base" hangingPunct="0">
        <a:spcBef>
          <a:spcPct val="0"/>
        </a:spcBef>
        <a:spcAft>
          <a:spcPts val="1200"/>
        </a:spcAft>
        <a:buFont typeface="Courier New" panose="02070309020205020404" pitchFamily="49" charset="0"/>
        <a:buChar char="o"/>
        <a:defRPr sz="2200" kern="1200">
          <a:solidFill>
            <a:schemeClr val="tx1"/>
          </a:solidFill>
          <a:latin typeface="Helvetica Neue Light"/>
          <a:ea typeface="MS PGothic" panose="020B0600070205080204" pitchFamily="34" charset="-128"/>
          <a:cs typeface="Helvetica Neue Light"/>
        </a:defRPr>
      </a:lvl2pPr>
      <a:lvl3pPr marL="1257300" indent="-342900" algn="l" defTabSz="457200" rtl="0" eaLnBrk="0" fontAlgn="base" hangingPunct="0">
        <a:spcBef>
          <a:spcPct val="0"/>
        </a:spcBef>
        <a:spcAft>
          <a:spcPts val="1200"/>
        </a:spcAft>
        <a:buFont typeface="Courier New" panose="02070309020205020404" pitchFamily="49" charset="0"/>
        <a:buChar char="o"/>
        <a:defRPr sz="2200" kern="1200">
          <a:solidFill>
            <a:schemeClr val="tx1"/>
          </a:solidFill>
          <a:latin typeface="Helvetica Neue Light"/>
          <a:ea typeface="MS PGothic" panose="020B0600070205080204" pitchFamily="34" charset="-128"/>
          <a:cs typeface="Helvetica Neue Light"/>
        </a:defRPr>
      </a:lvl3pPr>
      <a:lvl4pPr marL="1714500" indent="-342900" algn="l" defTabSz="457200" rtl="0" eaLnBrk="0" fontAlgn="base" hangingPunct="0">
        <a:spcBef>
          <a:spcPct val="0"/>
        </a:spcBef>
        <a:spcAft>
          <a:spcPts val="1200"/>
        </a:spcAft>
        <a:buFont typeface="Arial" panose="020B0604020202020204" pitchFamily="34" charset="0"/>
        <a:buChar char="•"/>
        <a:defRPr sz="2200" kern="1200">
          <a:solidFill>
            <a:schemeClr val="tx1"/>
          </a:solidFill>
          <a:latin typeface="Helvetica Neue Light"/>
          <a:ea typeface="MS PGothic" panose="020B0600070205080204" pitchFamily="34" charset="-128"/>
          <a:cs typeface="Helvetica Neue Light"/>
        </a:defRPr>
      </a:lvl4pPr>
      <a:lvl5pPr marL="1828800" algn="l" defTabSz="457200" rtl="0" eaLnBrk="0" fontAlgn="base" hangingPunct="0">
        <a:spcBef>
          <a:spcPct val="0"/>
        </a:spcBef>
        <a:spcAft>
          <a:spcPts val="1200"/>
        </a:spcAft>
        <a:defRPr sz="2200" kern="1200">
          <a:solidFill>
            <a:schemeClr val="tx1"/>
          </a:solidFill>
          <a:latin typeface="Helvetica Neue Light"/>
          <a:ea typeface="MS PGothic" panose="020B0600070205080204" pitchFamily="34" charset="-128"/>
          <a:cs typeface="Helvetica Neue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1111"/>
            <a:ext cx="8229600" cy="1419756"/>
          </a:xfrm>
          <a:prstGeom prst="rect">
            <a:avLst/>
          </a:prstGeom>
        </p:spPr>
        <p:txBody>
          <a:bodyPr vert="horz" lIns="0" tIns="0" rIns="0" bIns="0" rtlCol="0" anchor="b" anchorCtr="0">
            <a:normAutofit/>
          </a:bodyPr>
          <a:lstStyle/>
          <a:p>
            <a:r>
              <a:rPr lang="en-US" dirty="0"/>
              <a:t>Click to edit Master title style</a:t>
            </a:r>
          </a:p>
        </p:txBody>
      </p:sp>
      <p:sp>
        <p:nvSpPr>
          <p:cNvPr id="3" name="Text Placeholder 2"/>
          <p:cNvSpPr>
            <a:spLocks noGrp="1"/>
          </p:cNvSpPr>
          <p:nvPr>
            <p:ph type="body" idx="1"/>
          </p:nvPr>
        </p:nvSpPr>
        <p:spPr>
          <a:xfrm>
            <a:off x="457200" y="2054724"/>
            <a:ext cx="8229600" cy="4045759"/>
          </a:xfrm>
          <a:prstGeom prst="rect">
            <a:avLst/>
          </a:prstGeom>
        </p:spPr>
        <p:txBody>
          <a:bodyPr vert="horz" lIns="0" tIns="0" rIns="0" bIns="0" rtlCol="0">
            <a:normAutofit/>
          </a:bodyPr>
          <a:lstStyle/>
          <a:p>
            <a:pPr lvl="0"/>
            <a:r>
              <a:rPr lang="en-US" dirty="0"/>
              <a:t>Click to edit Master text styles</a:t>
            </a:r>
          </a:p>
          <a:p>
            <a:pPr lvl="2"/>
            <a:r>
              <a:rPr lang="en-US" dirty="0"/>
              <a:t>Second level</a:t>
            </a:r>
          </a:p>
          <a:p>
            <a:pPr lvl="3"/>
            <a:r>
              <a:rPr lang="en-US" dirty="0"/>
              <a:t>Third level</a:t>
            </a:r>
          </a:p>
        </p:txBody>
      </p:sp>
      <p:pic>
        <p:nvPicPr>
          <p:cNvPr id="7" name="Picture 6" descr="test.pn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6257544"/>
            <a:ext cx="9144000" cy="600456"/>
          </a:xfrm>
          <a:prstGeom prst="rect">
            <a:avLst/>
          </a:prstGeom>
        </p:spPr>
      </p:pic>
    </p:spTree>
    <p:extLst>
      <p:ext uri="{BB962C8B-B14F-4D97-AF65-F5344CB8AC3E}">
        <p14:creationId xmlns:p14="http://schemas.microsoft.com/office/powerpoint/2010/main" val="176350859"/>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7" r:id="rId8"/>
  </p:sldLayoutIdLst>
  <p:txStyles>
    <p:titleStyle>
      <a:lvl1pPr algn="l" defTabSz="457200" rtl="0" eaLnBrk="1" latinLnBrk="0" hangingPunct="1">
        <a:spcBef>
          <a:spcPct val="0"/>
        </a:spcBef>
        <a:buNone/>
        <a:defRPr sz="2700" b="0" i="0" u="none" kern="1200">
          <a:solidFill>
            <a:srgbClr val="6C3A77"/>
          </a:solidFill>
          <a:latin typeface="Helvetica Neue Medium"/>
          <a:ea typeface="+mj-ea"/>
          <a:cs typeface="Helvetica Neue Medium"/>
        </a:defRPr>
      </a:lvl1pPr>
    </p:titleStyle>
    <p:bodyStyle>
      <a:lvl1pPr marL="342900" indent="-342900" algn="l" defTabSz="457200" rtl="0" eaLnBrk="1" latinLnBrk="0" hangingPunct="1">
        <a:spcBef>
          <a:spcPts val="0"/>
        </a:spcBef>
        <a:spcAft>
          <a:spcPts val="1200"/>
        </a:spcAft>
        <a:buFont typeface="Arial"/>
        <a:buChar char="•"/>
        <a:defRPr sz="2200" b="0" i="0" kern="1200">
          <a:solidFill>
            <a:schemeClr val="tx1"/>
          </a:solidFill>
          <a:latin typeface="Helvetica Neue Light"/>
          <a:ea typeface="+mn-ea"/>
          <a:cs typeface="Helvetica Neue Light"/>
        </a:defRPr>
      </a:lvl1pPr>
      <a:lvl2pPr marL="800100" indent="-342900" algn="l" defTabSz="457200" rtl="0" eaLnBrk="1" latinLnBrk="0" hangingPunct="1">
        <a:spcBef>
          <a:spcPts val="0"/>
        </a:spcBef>
        <a:spcAft>
          <a:spcPts val="1200"/>
        </a:spcAft>
        <a:buFont typeface="Courier New"/>
        <a:buChar char="o"/>
        <a:defRPr sz="2200" b="0" i="0" kern="1200">
          <a:solidFill>
            <a:schemeClr val="tx1"/>
          </a:solidFill>
          <a:latin typeface="Helvetica Neue Light"/>
          <a:ea typeface="+mn-ea"/>
          <a:cs typeface="Helvetica Neue Light"/>
        </a:defRPr>
      </a:lvl2pPr>
      <a:lvl3pPr marL="1257300" indent="-342900" algn="l" defTabSz="457200" rtl="0" eaLnBrk="1" latinLnBrk="0" hangingPunct="1">
        <a:spcBef>
          <a:spcPts val="0"/>
        </a:spcBef>
        <a:spcAft>
          <a:spcPts val="1200"/>
        </a:spcAft>
        <a:buFont typeface="Courier New"/>
        <a:buChar char="o"/>
        <a:defRPr sz="2200" b="0" i="0" kern="1200">
          <a:solidFill>
            <a:schemeClr val="tx1"/>
          </a:solidFill>
          <a:latin typeface="Helvetica Neue Light"/>
          <a:ea typeface="+mn-ea"/>
          <a:cs typeface="Helvetica Neue Light"/>
        </a:defRPr>
      </a:lvl3pPr>
      <a:lvl4pPr marL="1714500" indent="-342900" algn="l" defTabSz="457200" rtl="0" eaLnBrk="1" latinLnBrk="0" hangingPunct="1">
        <a:spcBef>
          <a:spcPts val="0"/>
        </a:spcBef>
        <a:spcAft>
          <a:spcPts val="1200"/>
        </a:spcAft>
        <a:buFont typeface="Arial"/>
        <a:buChar char="•"/>
        <a:defRPr sz="2200" b="0" i="0" kern="1200">
          <a:solidFill>
            <a:schemeClr val="tx1"/>
          </a:solidFill>
          <a:latin typeface="Helvetica Neue Light"/>
          <a:ea typeface="+mn-ea"/>
          <a:cs typeface="Helvetica Neue Light"/>
        </a:defRPr>
      </a:lvl4pPr>
      <a:lvl5pPr marL="1828800" indent="0" algn="l" defTabSz="457200" rtl="0" eaLnBrk="1" latinLnBrk="0" hangingPunct="1">
        <a:spcBef>
          <a:spcPts val="0"/>
        </a:spcBef>
        <a:spcAft>
          <a:spcPts val="1200"/>
        </a:spcAft>
        <a:buFontTx/>
        <a:buNone/>
        <a:defRPr sz="2200" b="0" i="0" kern="1200">
          <a:solidFill>
            <a:schemeClr val="tx1"/>
          </a:solidFill>
          <a:latin typeface="Helvetica Neue Light"/>
          <a:ea typeface="+mn-ea"/>
          <a:cs typeface="Helvetica Neue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9" name="Text Placeholder 2"/>
          <p:cNvSpPr>
            <a:spLocks noGrp="1"/>
          </p:cNvSpPr>
          <p:nvPr>
            <p:ph type="body" idx="1"/>
          </p:nvPr>
        </p:nvSpPr>
        <p:spPr bwMode="auto">
          <a:xfrm>
            <a:off x="1037727" y="2147888"/>
            <a:ext cx="7964987" cy="377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ltLang="en-US" dirty="0"/>
              <a:t>Click to edit Master text style</a:t>
            </a:r>
          </a:p>
        </p:txBody>
      </p:sp>
      <p:sp>
        <p:nvSpPr>
          <p:cNvPr id="13" name="Title Placeholder 1"/>
          <p:cNvSpPr>
            <a:spLocks noGrp="1"/>
          </p:cNvSpPr>
          <p:nvPr>
            <p:ph type="title"/>
          </p:nvPr>
        </p:nvSpPr>
        <p:spPr bwMode="auto">
          <a:xfrm>
            <a:off x="1037727" y="260350"/>
            <a:ext cx="7964987" cy="1619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b" anchorCtr="0" compatLnSpc="1">
            <a:prstTxWarp prst="textNoShape">
              <a:avLst/>
            </a:prstTxWarp>
          </a:bodyPr>
          <a:lstStyle/>
          <a:p>
            <a:pPr lvl="0"/>
            <a:r>
              <a:rPr lang="en-US" altLang="en-US"/>
              <a:t>Click to edit Master title style</a:t>
            </a:r>
            <a:endParaRPr lang="en-US" altLang="en-US" dirty="0"/>
          </a:p>
        </p:txBody>
      </p:sp>
      <p:sp>
        <p:nvSpPr>
          <p:cNvPr id="2" name="TextBox 1"/>
          <p:cNvSpPr txBox="1"/>
          <p:nvPr userDrawn="1"/>
        </p:nvSpPr>
        <p:spPr>
          <a:xfrm>
            <a:off x="7514011" y="6107759"/>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865988111"/>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Lst>
  <p:txStyles>
    <p:titleStyle>
      <a:lvl1pPr algn="l" rtl="0" eaLnBrk="1" fontAlgn="base" hangingPunct="1">
        <a:lnSpc>
          <a:spcPct val="90000"/>
        </a:lnSpc>
        <a:spcBef>
          <a:spcPct val="0"/>
        </a:spcBef>
        <a:spcAft>
          <a:spcPct val="0"/>
        </a:spcAft>
        <a:defRPr sz="3000" kern="1200">
          <a:solidFill>
            <a:srgbClr val="6C3A77"/>
          </a:solidFill>
          <a:latin typeface="+mj-lt"/>
          <a:ea typeface="+mj-ea"/>
          <a:cs typeface="+mj-cs"/>
        </a:defRPr>
      </a:lvl1pPr>
      <a:lvl2pPr algn="l" rtl="0" eaLnBrk="1" fontAlgn="base" hangingPunct="1">
        <a:lnSpc>
          <a:spcPct val="90000"/>
        </a:lnSpc>
        <a:spcBef>
          <a:spcPct val="0"/>
        </a:spcBef>
        <a:spcAft>
          <a:spcPct val="0"/>
        </a:spcAft>
        <a:defRPr sz="3000">
          <a:solidFill>
            <a:srgbClr val="6C3A77"/>
          </a:solidFill>
          <a:latin typeface="Arial" charset="0"/>
        </a:defRPr>
      </a:lvl2pPr>
      <a:lvl3pPr algn="l" rtl="0" eaLnBrk="1" fontAlgn="base" hangingPunct="1">
        <a:lnSpc>
          <a:spcPct val="90000"/>
        </a:lnSpc>
        <a:spcBef>
          <a:spcPct val="0"/>
        </a:spcBef>
        <a:spcAft>
          <a:spcPct val="0"/>
        </a:spcAft>
        <a:defRPr sz="3000">
          <a:solidFill>
            <a:srgbClr val="6C3A77"/>
          </a:solidFill>
          <a:latin typeface="Arial" charset="0"/>
        </a:defRPr>
      </a:lvl3pPr>
      <a:lvl4pPr algn="l" rtl="0" eaLnBrk="1" fontAlgn="base" hangingPunct="1">
        <a:lnSpc>
          <a:spcPct val="90000"/>
        </a:lnSpc>
        <a:spcBef>
          <a:spcPct val="0"/>
        </a:spcBef>
        <a:spcAft>
          <a:spcPct val="0"/>
        </a:spcAft>
        <a:defRPr sz="3000">
          <a:solidFill>
            <a:srgbClr val="6C3A77"/>
          </a:solidFill>
          <a:latin typeface="Arial" charset="0"/>
        </a:defRPr>
      </a:lvl4pPr>
      <a:lvl5pPr algn="l" rtl="0" eaLnBrk="1" fontAlgn="base" hangingPunct="1">
        <a:lnSpc>
          <a:spcPct val="90000"/>
        </a:lnSpc>
        <a:spcBef>
          <a:spcPct val="0"/>
        </a:spcBef>
        <a:spcAft>
          <a:spcPct val="0"/>
        </a:spcAft>
        <a:defRPr sz="3000">
          <a:solidFill>
            <a:srgbClr val="6C3A77"/>
          </a:solidFill>
          <a:latin typeface="Arial" charset="0"/>
        </a:defRPr>
      </a:lvl5pPr>
      <a:lvl6pPr marL="457200" algn="l" rtl="0" eaLnBrk="1" fontAlgn="base" hangingPunct="1">
        <a:lnSpc>
          <a:spcPct val="90000"/>
        </a:lnSpc>
        <a:spcBef>
          <a:spcPct val="0"/>
        </a:spcBef>
        <a:spcAft>
          <a:spcPct val="0"/>
        </a:spcAft>
        <a:defRPr sz="3000">
          <a:solidFill>
            <a:srgbClr val="6C3A77"/>
          </a:solidFill>
          <a:latin typeface="Arial" charset="0"/>
        </a:defRPr>
      </a:lvl6pPr>
      <a:lvl7pPr marL="914400" algn="l" rtl="0" eaLnBrk="1" fontAlgn="base" hangingPunct="1">
        <a:lnSpc>
          <a:spcPct val="90000"/>
        </a:lnSpc>
        <a:spcBef>
          <a:spcPct val="0"/>
        </a:spcBef>
        <a:spcAft>
          <a:spcPct val="0"/>
        </a:spcAft>
        <a:defRPr sz="3000">
          <a:solidFill>
            <a:srgbClr val="6C3A77"/>
          </a:solidFill>
          <a:latin typeface="Arial" charset="0"/>
        </a:defRPr>
      </a:lvl7pPr>
      <a:lvl8pPr marL="1371600" algn="l" rtl="0" eaLnBrk="1" fontAlgn="base" hangingPunct="1">
        <a:lnSpc>
          <a:spcPct val="90000"/>
        </a:lnSpc>
        <a:spcBef>
          <a:spcPct val="0"/>
        </a:spcBef>
        <a:spcAft>
          <a:spcPct val="0"/>
        </a:spcAft>
        <a:defRPr sz="3000">
          <a:solidFill>
            <a:srgbClr val="6C3A77"/>
          </a:solidFill>
          <a:latin typeface="Arial" charset="0"/>
        </a:defRPr>
      </a:lvl8pPr>
      <a:lvl9pPr marL="1828800" algn="l" rtl="0" eaLnBrk="1" fontAlgn="base" hangingPunct="1">
        <a:lnSpc>
          <a:spcPct val="90000"/>
        </a:lnSpc>
        <a:spcBef>
          <a:spcPct val="0"/>
        </a:spcBef>
        <a:spcAft>
          <a:spcPct val="0"/>
        </a:spcAft>
        <a:defRPr sz="3000">
          <a:solidFill>
            <a:srgbClr val="6C3A77"/>
          </a:solidFill>
          <a:latin typeface="Arial" charset="0"/>
        </a:defRPr>
      </a:lvl9pPr>
    </p:titleStyle>
    <p:bodyStyle>
      <a:lvl1pPr algn="l" rtl="0" eaLnBrk="1" fontAlgn="base" hangingPunct="1">
        <a:lnSpc>
          <a:spcPct val="90000"/>
        </a:lnSpc>
        <a:spcBef>
          <a:spcPts val="1000"/>
        </a:spcBef>
        <a:spcAft>
          <a:spcPct val="0"/>
        </a:spcAft>
        <a:buFont typeface="Arial" charset="0"/>
        <a:defRPr sz="20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A49E890B-1BC3-6B40-98B9-C7385796ED92}"/>
              </a:ext>
            </a:extLst>
          </p:cNvPr>
          <p:cNvSpPr>
            <a:spLocks noGrp="1"/>
          </p:cNvSpPr>
          <p:nvPr>
            <p:ph type="title"/>
          </p:nvPr>
        </p:nvSpPr>
        <p:spPr bwMode="auto">
          <a:xfrm>
            <a:off x="457200" y="271463"/>
            <a:ext cx="8229600"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A9A20932-1073-0C41-AD2F-9DCB2B27781C}"/>
              </a:ext>
            </a:extLst>
          </p:cNvPr>
          <p:cNvSpPr>
            <a:spLocks noGrp="1"/>
          </p:cNvSpPr>
          <p:nvPr>
            <p:ph type="body" idx="1"/>
          </p:nvPr>
        </p:nvSpPr>
        <p:spPr bwMode="auto">
          <a:xfrm>
            <a:off x="457200" y="2054225"/>
            <a:ext cx="8229600" cy="404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2"/>
            <a:r>
              <a:rPr lang="en-US" altLang="en-US"/>
              <a:t>Second level</a:t>
            </a:r>
          </a:p>
          <a:p>
            <a:pPr lvl="3"/>
            <a:r>
              <a:rPr lang="en-US" altLang="en-US"/>
              <a:t>Third level</a:t>
            </a:r>
          </a:p>
        </p:txBody>
      </p:sp>
      <p:pic>
        <p:nvPicPr>
          <p:cNvPr id="2052" name="Picture 6" descr="test.png">
            <a:extLst>
              <a:ext uri="{FF2B5EF4-FFF2-40B4-BE49-F238E27FC236}">
                <a16:creationId xmlns:a16="http://schemas.microsoft.com/office/drawing/2014/main" id="{18F03A19-1277-9245-88AE-3D93B4B09D4D}"/>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0" y="6257925"/>
            <a:ext cx="91440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0762923"/>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Lst>
  <p:txStyles>
    <p:titleStyle>
      <a:lvl1pPr algn="l" defTabSz="457200" rtl="0" eaLnBrk="0" fontAlgn="base" hangingPunct="0">
        <a:spcBef>
          <a:spcPct val="0"/>
        </a:spcBef>
        <a:spcAft>
          <a:spcPct val="0"/>
        </a:spcAft>
        <a:defRPr sz="2700" kern="1200">
          <a:solidFill>
            <a:srgbClr val="6C3A77"/>
          </a:solidFill>
          <a:latin typeface="Helvetica Neue Medium"/>
          <a:ea typeface="ＭＳ Ｐゴシック" charset="0"/>
          <a:cs typeface="Helvetica Neue Medium"/>
        </a:defRPr>
      </a:lvl1pPr>
      <a:lvl2pPr algn="l" defTabSz="457200" rtl="0" eaLnBrk="0" fontAlgn="base" hangingPunct="0">
        <a:spcBef>
          <a:spcPct val="0"/>
        </a:spcBef>
        <a:spcAft>
          <a:spcPct val="0"/>
        </a:spcAft>
        <a:defRPr sz="2700">
          <a:solidFill>
            <a:srgbClr val="6C3A77"/>
          </a:solidFill>
          <a:latin typeface="Helvetica Neue Medium" charset="0"/>
          <a:ea typeface="ＭＳ Ｐゴシック" charset="0"/>
          <a:cs typeface="Helvetica Neue Medium" charset="0"/>
        </a:defRPr>
      </a:lvl2pPr>
      <a:lvl3pPr algn="l" defTabSz="457200" rtl="0" eaLnBrk="0" fontAlgn="base" hangingPunct="0">
        <a:spcBef>
          <a:spcPct val="0"/>
        </a:spcBef>
        <a:spcAft>
          <a:spcPct val="0"/>
        </a:spcAft>
        <a:defRPr sz="2700">
          <a:solidFill>
            <a:srgbClr val="6C3A77"/>
          </a:solidFill>
          <a:latin typeface="Helvetica Neue Medium" charset="0"/>
          <a:ea typeface="ＭＳ Ｐゴシック" charset="0"/>
          <a:cs typeface="Helvetica Neue Medium" charset="0"/>
        </a:defRPr>
      </a:lvl3pPr>
      <a:lvl4pPr algn="l" defTabSz="457200" rtl="0" eaLnBrk="0" fontAlgn="base" hangingPunct="0">
        <a:spcBef>
          <a:spcPct val="0"/>
        </a:spcBef>
        <a:spcAft>
          <a:spcPct val="0"/>
        </a:spcAft>
        <a:defRPr sz="2700">
          <a:solidFill>
            <a:srgbClr val="6C3A77"/>
          </a:solidFill>
          <a:latin typeface="Helvetica Neue Medium" charset="0"/>
          <a:ea typeface="ＭＳ Ｐゴシック" charset="0"/>
          <a:cs typeface="Helvetica Neue Medium" charset="0"/>
        </a:defRPr>
      </a:lvl4pPr>
      <a:lvl5pPr algn="l" defTabSz="457200" rtl="0" eaLnBrk="0" fontAlgn="base" hangingPunct="0">
        <a:spcBef>
          <a:spcPct val="0"/>
        </a:spcBef>
        <a:spcAft>
          <a:spcPct val="0"/>
        </a:spcAft>
        <a:defRPr sz="2700">
          <a:solidFill>
            <a:srgbClr val="6C3A77"/>
          </a:solidFill>
          <a:latin typeface="Helvetica Neue Medium" charset="0"/>
          <a:ea typeface="ＭＳ Ｐゴシック" charset="0"/>
          <a:cs typeface="Helvetica Neue Medium" charset="0"/>
        </a:defRPr>
      </a:lvl5pPr>
      <a:lvl6pPr marL="457200" algn="l" defTabSz="457200" rtl="0" fontAlgn="base">
        <a:spcBef>
          <a:spcPct val="0"/>
        </a:spcBef>
        <a:spcAft>
          <a:spcPct val="0"/>
        </a:spcAft>
        <a:defRPr sz="2700">
          <a:solidFill>
            <a:srgbClr val="6C3A77"/>
          </a:solidFill>
          <a:latin typeface="Helvetica Neue Medium" charset="0"/>
          <a:ea typeface="ＭＳ Ｐゴシック" charset="0"/>
        </a:defRPr>
      </a:lvl6pPr>
      <a:lvl7pPr marL="914400" algn="l" defTabSz="457200" rtl="0" fontAlgn="base">
        <a:spcBef>
          <a:spcPct val="0"/>
        </a:spcBef>
        <a:spcAft>
          <a:spcPct val="0"/>
        </a:spcAft>
        <a:defRPr sz="2700">
          <a:solidFill>
            <a:srgbClr val="6C3A77"/>
          </a:solidFill>
          <a:latin typeface="Helvetica Neue Medium" charset="0"/>
          <a:ea typeface="ＭＳ Ｐゴシック" charset="0"/>
        </a:defRPr>
      </a:lvl7pPr>
      <a:lvl8pPr marL="1371600" algn="l" defTabSz="457200" rtl="0" fontAlgn="base">
        <a:spcBef>
          <a:spcPct val="0"/>
        </a:spcBef>
        <a:spcAft>
          <a:spcPct val="0"/>
        </a:spcAft>
        <a:defRPr sz="2700">
          <a:solidFill>
            <a:srgbClr val="6C3A77"/>
          </a:solidFill>
          <a:latin typeface="Helvetica Neue Medium" charset="0"/>
          <a:ea typeface="ＭＳ Ｐゴシック" charset="0"/>
        </a:defRPr>
      </a:lvl8pPr>
      <a:lvl9pPr marL="1828800" algn="l" defTabSz="457200" rtl="0" fontAlgn="base">
        <a:spcBef>
          <a:spcPct val="0"/>
        </a:spcBef>
        <a:spcAft>
          <a:spcPct val="0"/>
        </a:spcAft>
        <a:defRPr sz="2700">
          <a:solidFill>
            <a:srgbClr val="6C3A77"/>
          </a:solidFill>
          <a:latin typeface="Helvetica Neue Medium" charset="0"/>
          <a:ea typeface="ＭＳ Ｐゴシック" charset="0"/>
        </a:defRPr>
      </a:lvl9pPr>
    </p:titleStyle>
    <p:bodyStyle>
      <a:lvl1pPr marL="342900" indent="-342900" algn="l" defTabSz="457200" rtl="0" eaLnBrk="0" fontAlgn="base" hangingPunct="0">
        <a:spcBef>
          <a:spcPct val="0"/>
        </a:spcBef>
        <a:spcAft>
          <a:spcPts val="1200"/>
        </a:spcAft>
        <a:buFont typeface="Arial" panose="020B0604020202020204" pitchFamily="34" charset="0"/>
        <a:buChar char="•"/>
        <a:defRPr sz="2200" kern="1200">
          <a:solidFill>
            <a:schemeClr val="tx1"/>
          </a:solidFill>
          <a:latin typeface="Helvetica Neue Light"/>
          <a:ea typeface="ＭＳ Ｐゴシック" charset="0"/>
          <a:cs typeface="Helvetica Neue Light"/>
        </a:defRPr>
      </a:lvl1pPr>
      <a:lvl2pPr marL="800100" indent="-342900" algn="l" defTabSz="457200" rtl="0" eaLnBrk="0" fontAlgn="base" hangingPunct="0">
        <a:spcBef>
          <a:spcPct val="0"/>
        </a:spcBef>
        <a:spcAft>
          <a:spcPts val="1200"/>
        </a:spcAft>
        <a:buFont typeface="Courier New" panose="02070309020205020404" pitchFamily="49" charset="0"/>
        <a:buChar char="o"/>
        <a:defRPr sz="2200" kern="1200">
          <a:solidFill>
            <a:schemeClr val="tx1"/>
          </a:solidFill>
          <a:latin typeface="Helvetica Neue Light"/>
          <a:ea typeface="ＭＳ Ｐゴシック" charset="0"/>
          <a:cs typeface="Helvetica Neue Light"/>
        </a:defRPr>
      </a:lvl2pPr>
      <a:lvl3pPr marL="1257300" indent="-342900" algn="l" defTabSz="457200" rtl="0" eaLnBrk="0" fontAlgn="base" hangingPunct="0">
        <a:spcBef>
          <a:spcPct val="0"/>
        </a:spcBef>
        <a:spcAft>
          <a:spcPts val="1200"/>
        </a:spcAft>
        <a:buFont typeface="Courier New" panose="02070309020205020404" pitchFamily="49" charset="0"/>
        <a:buChar char="o"/>
        <a:defRPr sz="2200" kern="1200">
          <a:solidFill>
            <a:schemeClr val="tx1"/>
          </a:solidFill>
          <a:latin typeface="Helvetica Neue Light"/>
          <a:ea typeface="ＭＳ Ｐゴシック" charset="0"/>
          <a:cs typeface="Helvetica Neue Light"/>
        </a:defRPr>
      </a:lvl3pPr>
      <a:lvl4pPr marL="1714500" indent="-342900" algn="l" defTabSz="457200" rtl="0" eaLnBrk="0" fontAlgn="base" hangingPunct="0">
        <a:spcBef>
          <a:spcPct val="0"/>
        </a:spcBef>
        <a:spcAft>
          <a:spcPts val="1200"/>
        </a:spcAft>
        <a:buFont typeface="Arial" panose="020B0604020202020204" pitchFamily="34" charset="0"/>
        <a:buChar char="•"/>
        <a:defRPr sz="2200" kern="1200">
          <a:solidFill>
            <a:schemeClr val="tx1"/>
          </a:solidFill>
          <a:latin typeface="Helvetica Neue Light"/>
          <a:ea typeface="ＭＳ Ｐゴシック" charset="0"/>
          <a:cs typeface="Helvetica Neue Light"/>
        </a:defRPr>
      </a:lvl4pPr>
      <a:lvl5pPr marL="1828800" algn="l" defTabSz="457200" rtl="0" eaLnBrk="0" fontAlgn="base" hangingPunct="0">
        <a:spcBef>
          <a:spcPct val="0"/>
        </a:spcBef>
        <a:spcAft>
          <a:spcPts val="1200"/>
        </a:spcAft>
        <a:defRPr sz="2200" kern="1200">
          <a:solidFill>
            <a:schemeClr val="tx1"/>
          </a:solidFill>
          <a:latin typeface="Helvetica Neue Light"/>
          <a:ea typeface="ＭＳ Ｐゴシック" charset="0"/>
          <a:cs typeface="Helvetica Neue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4" name="Title Placeholder 1">
            <a:extLst>
              <a:ext uri="{FF2B5EF4-FFF2-40B4-BE49-F238E27FC236}">
                <a16:creationId xmlns:a16="http://schemas.microsoft.com/office/drawing/2014/main" id="{7434C156-C9BE-0A4D-BF3E-60AC4E46CA2F}"/>
              </a:ext>
            </a:extLst>
          </p:cNvPr>
          <p:cNvSpPr>
            <a:spLocks noGrp="1"/>
          </p:cNvSpPr>
          <p:nvPr>
            <p:ph type="title"/>
          </p:nvPr>
        </p:nvSpPr>
        <p:spPr bwMode="auto">
          <a:xfrm>
            <a:off x="457200" y="271463"/>
            <a:ext cx="8229600"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a:t>Click to edit Master title style</a:t>
            </a:r>
          </a:p>
        </p:txBody>
      </p:sp>
      <p:sp>
        <p:nvSpPr>
          <p:cNvPr id="13315" name="Text Placeholder 2">
            <a:extLst>
              <a:ext uri="{FF2B5EF4-FFF2-40B4-BE49-F238E27FC236}">
                <a16:creationId xmlns:a16="http://schemas.microsoft.com/office/drawing/2014/main" id="{7E40F656-6B49-944B-8DB8-58CFA7665350}"/>
              </a:ext>
            </a:extLst>
          </p:cNvPr>
          <p:cNvSpPr>
            <a:spLocks noGrp="1"/>
          </p:cNvSpPr>
          <p:nvPr>
            <p:ph type="body" idx="1"/>
          </p:nvPr>
        </p:nvSpPr>
        <p:spPr bwMode="auto">
          <a:xfrm>
            <a:off x="457200" y="2054225"/>
            <a:ext cx="8229600" cy="404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2"/>
            <a:r>
              <a:rPr lang="en-US" altLang="en-US"/>
              <a:t>Second level</a:t>
            </a:r>
          </a:p>
          <a:p>
            <a:pPr lvl="3"/>
            <a:r>
              <a:rPr lang="en-US" altLang="en-US"/>
              <a:t>Third level</a:t>
            </a:r>
          </a:p>
        </p:txBody>
      </p:sp>
      <p:pic>
        <p:nvPicPr>
          <p:cNvPr id="13316" name="Picture 6">
            <a:extLst>
              <a:ext uri="{FF2B5EF4-FFF2-40B4-BE49-F238E27FC236}">
                <a16:creationId xmlns:a16="http://schemas.microsoft.com/office/drawing/2014/main" id="{102580BF-D165-9347-9ECC-20559229BFD9}"/>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0" y="6257925"/>
            <a:ext cx="91440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5287089"/>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858" r:id="rId9"/>
  </p:sldLayoutIdLst>
  <p:txStyles>
    <p:titleStyle>
      <a:lvl1pPr algn="l" defTabSz="457200" rtl="0" eaLnBrk="0" fontAlgn="base" hangingPunct="0">
        <a:spcBef>
          <a:spcPct val="0"/>
        </a:spcBef>
        <a:spcAft>
          <a:spcPct val="0"/>
        </a:spcAft>
        <a:defRPr sz="2700" kern="1200">
          <a:solidFill>
            <a:srgbClr val="6C3A77"/>
          </a:solidFill>
          <a:latin typeface="Helvetica Neue Medium"/>
          <a:ea typeface="Helvetica Neue Medium" charset="0"/>
          <a:cs typeface="Helvetica Neue Medium"/>
        </a:defRPr>
      </a:lvl1pPr>
      <a:lvl2pPr algn="l" defTabSz="457200" rtl="0" eaLnBrk="0" fontAlgn="base" hangingPunct="0">
        <a:spcBef>
          <a:spcPct val="0"/>
        </a:spcBef>
        <a:spcAft>
          <a:spcPct val="0"/>
        </a:spcAft>
        <a:defRPr sz="2700">
          <a:solidFill>
            <a:srgbClr val="6C3A77"/>
          </a:solidFill>
          <a:latin typeface="Helvetica Neue Medium" charset="0"/>
          <a:ea typeface="Helvetica Neue Medium" charset="0"/>
          <a:cs typeface="Helvetica Neue Medium" charset="0"/>
        </a:defRPr>
      </a:lvl2pPr>
      <a:lvl3pPr algn="l" defTabSz="457200" rtl="0" eaLnBrk="0" fontAlgn="base" hangingPunct="0">
        <a:spcBef>
          <a:spcPct val="0"/>
        </a:spcBef>
        <a:spcAft>
          <a:spcPct val="0"/>
        </a:spcAft>
        <a:defRPr sz="2700">
          <a:solidFill>
            <a:srgbClr val="6C3A77"/>
          </a:solidFill>
          <a:latin typeface="Helvetica Neue Medium" charset="0"/>
          <a:ea typeface="Helvetica Neue Medium" charset="0"/>
          <a:cs typeface="Helvetica Neue Medium" charset="0"/>
        </a:defRPr>
      </a:lvl3pPr>
      <a:lvl4pPr algn="l" defTabSz="457200" rtl="0" eaLnBrk="0" fontAlgn="base" hangingPunct="0">
        <a:spcBef>
          <a:spcPct val="0"/>
        </a:spcBef>
        <a:spcAft>
          <a:spcPct val="0"/>
        </a:spcAft>
        <a:defRPr sz="2700">
          <a:solidFill>
            <a:srgbClr val="6C3A77"/>
          </a:solidFill>
          <a:latin typeface="Helvetica Neue Medium" charset="0"/>
          <a:ea typeface="Helvetica Neue Medium" charset="0"/>
          <a:cs typeface="Helvetica Neue Medium" charset="0"/>
        </a:defRPr>
      </a:lvl4pPr>
      <a:lvl5pPr algn="l" defTabSz="457200" rtl="0" eaLnBrk="0" fontAlgn="base" hangingPunct="0">
        <a:spcBef>
          <a:spcPct val="0"/>
        </a:spcBef>
        <a:spcAft>
          <a:spcPct val="0"/>
        </a:spcAft>
        <a:defRPr sz="2700">
          <a:solidFill>
            <a:srgbClr val="6C3A77"/>
          </a:solidFill>
          <a:latin typeface="Helvetica Neue Medium" charset="0"/>
          <a:ea typeface="Helvetica Neue Medium" charset="0"/>
          <a:cs typeface="Helvetica Neue Medium" charset="0"/>
        </a:defRPr>
      </a:lvl5pPr>
      <a:lvl6pPr marL="457200" algn="l" defTabSz="457200" rtl="0" fontAlgn="base">
        <a:spcBef>
          <a:spcPct val="0"/>
        </a:spcBef>
        <a:spcAft>
          <a:spcPct val="0"/>
        </a:spcAft>
        <a:defRPr sz="2700">
          <a:solidFill>
            <a:srgbClr val="6C3A77"/>
          </a:solidFill>
          <a:latin typeface="Helvetica Neue Medium" charset="0"/>
          <a:ea typeface="Helvetica Neue Medium" charset="0"/>
          <a:cs typeface="Helvetica Neue Medium" charset="0"/>
        </a:defRPr>
      </a:lvl6pPr>
      <a:lvl7pPr marL="914400" algn="l" defTabSz="457200" rtl="0" fontAlgn="base">
        <a:spcBef>
          <a:spcPct val="0"/>
        </a:spcBef>
        <a:spcAft>
          <a:spcPct val="0"/>
        </a:spcAft>
        <a:defRPr sz="2700">
          <a:solidFill>
            <a:srgbClr val="6C3A77"/>
          </a:solidFill>
          <a:latin typeface="Helvetica Neue Medium" charset="0"/>
          <a:ea typeface="Helvetica Neue Medium" charset="0"/>
          <a:cs typeface="Helvetica Neue Medium" charset="0"/>
        </a:defRPr>
      </a:lvl7pPr>
      <a:lvl8pPr marL="1371600" algn="l" defTabSz="457200" rtl="0" fontAlgn="base">
        <a:spcBef>
          <a:spcPct val="0"/>
        </a:spcBef>
        <a:spcAft>
          <a:spcPct val="0"/>
        </a:spcAft>
        <a:defRPr sz="2700">
          <a:solidFill>
            <a:srgbClr val="6C3A77"/>
          </a:solidFill>
          <a:latin typeface="Helvetica Neue Medium" charset="0"/>
          <a:ea typeface="Helvetica Neue Medium" charset="0"/>
          <a:cs typeface="Helvetica Neue Medium" charset="0"/>
        </a:defRPr>
      </a:lvl8pPr>
      <a:lvl9pPr marL="1828800" algn="l" defTabSz="457200" rtl="0" fontAlgn="base">
        <a:spcBef>
          <a:spcPct val="0"/>
        </a:spcBef>
        <a:spcAft>
          <a:spcPct val="0"/>
        </a:spcAft>
        <a:defRPr sz="2700">
          <a:solidFill>
            <a:srgbClr val="6C3A77"/>
          </a:solidFill>
          <a:latin typeface="Helvetica Neue Medium" charset="0"/>
          <a:ea typeface="Helvetica Neue Medium" charset="0"/>
          <a:cs typeface="Helvetica Neue Medium" charset="0"/>
        </a:defRPr>
      </a:lvl9pPr>
    </p:titleStyle>
    <p:bodyStyle>
      <a:lvl1pPr marL="342900" indent="-342900" algn="l" defTabSz="457200" rtl="0" eaLnBrk="0" fontAlgn="base" hangingPunct="0">
        <a:spcBef>
          <a:spcPct val="0"/>
        </a:spcBef>
        <a:spcAft>
          <a:spcPts val="1200"/>
        </a:spcAft>
        <a:buFont typeface="Arial" panose="020B0604020202020204" pitchFamily="34" charset="0"/>
        <a:buChar char="•"/>
        <a:defRPr sz="2200" kern="1200">
          <a:solidFill>
            <a:schemeClr val="tx1"/>
          </a:solidFill>
          <a:latin typeface="Helvetica Neue Light"/>
          <a:ea typeface="Helvetica Neue Light" charset="0"/>
          <a:cs typeface="Helvetica Neue Light"/>
        </a:defRPr>
      </a:lvl1pPr>
      <a:lvl2pPr marL="800100" indent="-342900" algn="l" defTabSz="457200" rtl="0" eaLnBrk="0" fontAlgn="base" hangingPunct="0">
        <a:spcBef>
          <a:spcPct val="0"/>
        </a:spcBef>
        <a:spcAft>
          <a:spcPts val="1200"/>
        </a:spcAft>
        <a:buFont typeface="Courier New" panose="02070309020205020404" pitchFamily="49" charset="0"/>
        <a:buChar char="o"/>
        <a:defRPr sz="2200" kern="1200">
          <a:solidFill>
            <a:schemeClr val="tx1"/>
          </a:solidFill>
          <a:latin typeface="Helvetica Neue Light"/>
          <a:ea typeface="Helvetica Neue Light" charset="0"/>
          <a:cs typeface="Helvetica Neue Light"/>
        </a:defRPr>
      </a:lvl2pPr>
      <a:lvl3pPr marL="1257300" indent="-342900" algn="l" defTabSz="457200" rtl="0" eaLnBrk="0" fontAlgn="base" hangingPunct="0">
        <a:spcBef>
          <a:spcPct val="0"/>
        </a:spcBef>
        <a:spcAft>
          <a:spcPts val="1200"/>
        </a:spcAft>
        <a:buFont typeface="Courier New" panose="02070309020205020404" pitchFamily="49" charset="0"/>
        <a:buChar char="o"/>
        <a:defRPr sz="2200" kern="1200">
          <a:solidFill>
            <a:schemeClr val="tx1"/>
          </a:solidFill>
          <a:latin typeface="Helvetica Neue Light"/>
          <a:ea typeface="Helvetica Neue Light" charset="0"/>
          <a:cs typeface="Helvetica Neue Light"/>
        </a:defRPr>
      </a:lvl3pPr>
      <a:lvl4pPr marL="1714500" indent="-342900" algn="l" defTabSz="457200" rtl="0" eaLnBrk="0" fontAlgn="base" hangingPunct="0">
        <a:spcBef>
          <a:spcPct val="0"/>
        </a:spcBef>
        <a:spcAft>
          <a:spcPts val="1200"/>
        </a:spcAft>
        <a:buFont typeface="Arial" panose="020B0604020202020204" pitchFamily="34" charset="0"/>
        <a:buChar char="•"/>
        <a:defRPr sz="2200" kern="1200">
          <a:solidFill>
            <a:schemeClr val="tx1"/>
          </a:solidFill>
          <a:latin typeface="Helvetica Neue Light"/>
          <a:ea typeface="Helvetica Neue Light" charset="0"/>
          <a:cs typeface="Helvetica Neue Light"/>
        </a:defRPr>
      </a:lvl4pPr>
      <a:lvl5pPr marL="1828800" algn="l" defTabSz="457200" rtl="0" eaLnBrk="0" fontAlgn="base" hangingPunct="0">
        <a:spcBef>
          <a:spcPct val="0"/>
        </a:spcBef>
        <a:spcAft>
          <a:spcPts val="1200"/>
        </a:spcAft>
        <a:defRPr sz="2200" kern="1200">
          <a:solidFill>
            <a:schemeClr val="tx1"/>
          </a:solidFill>
          <a:latin typeface="Helvetica Neue Light"/>
          <a:ea typeface="Helvetica Neue Light" charset="0"/>
          <a:cs typeface="Helvetica Neue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Title Placeholder 1">
            <a:extLst>
              <a:ext uri="{FF2B5EF4-FFF2-40B4-BE49-F238E27FC236}">
                <a16:creationId xmlns:a16="http://schemas.microsoft.com/office/drawing/2014/main" id="{33F06E9D-F864-4B44-B60C-0587DB450784}"/>
              </a:ext>
            </a:extLst>
          </p:cNvPr>
          <p:cNvSpPr>
            <a:spLocks noGrp="1"/>
          </p:cNvSpPr>
          <p:nvPr>
            <p:ph type="title"/>
          </p:nvPr>
        </p:nvSpPr>
        <p:spPr bwMode="auto">
          <a:xfrm>
            <a:off x="457200" y="271463"/>
            <a:ext cx="8229600"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a:t>Click to edit Master title style</a:t>
            </a:r>
          </a:p>
        </p:txBody>
      </p:sp>
      <p:sp>
        <p:nvSpPr>
          <p:cNvPr id="6147" name="Text Placeholder 2">
            <a:extLst>
              <a:ext uri="{FF2B5EF4-FFF2-40B4-BE49-F238E27FC236}">
                <a16:creationId xmlns:a16="http://schemas.microsoft.com/office/drawing/2014/main" id="{28C08B0D-2871-2E42-BEED-A8D13FDDEFA2}"/>
              </a:ext>
            </a:extLst>
          </p:cNvPr>
          <p:cNvSpPr>
            <a:spLocks noGrp="1"/>
          </p:cNvSpPr>
          <p:nvPr>
            <p:ph type="body" idx="1"/>
          </p:nvPr>
        </p:nvSpPr>
        <p:spPr bwMode="auto">
          <a:xfrm>
            <a:off x="457200" y="1577975"/>
            <a:ext cx="8229600" cy="452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2"/>
            <a:r>
              <a:rPr lang="en-US" altLang="en-US"/>
              <a:t>Second level</a:t>
            </a:r>
          </a:p>
          <a:p>
            <a:pPr lvl="3"/>
            <a:r>
              <a:rPr lang="en-US" altLang="en-US"/>
              <a:t>Third level</a:t>
            </a:r>
          </a:p>
        </p:txBody>
      </p:sp>
      <p:pic>
        <p:nvPicPr>
          <p:cNvPr id="6148" name="Picture 6">
            <a:extLst>
              <a:ext uri="{FF2B5EF4-FFF2-40B4-BE49-F238E27FC236}">
                <a16:creationId xmlns:a16="http://schemas.microsoft.com/office/drawing/2014/main" id="{411538FB-DB7B-F84F-A316-690C3F08629E}"/>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0" y="6257925"/>
            <a:ext cx="91440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5206702"/>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Lst>
  <p:txStyles>
    <p:titleStyle>
      <a:lvl1pPr algn="ctr" defTabSz="457200" rtl="0" eaLnBrk="0" fontAlgn="base" hangingPunct="0">
        <a:spcBef>
          <a:spcPct val="0"/>
        </a:spcBef>
        <a:spcAft>
          <a:spcPct val="0"/>
        </a:spcAft>
        <a:defRPr sz="3200" kern="1200">
          <a:solidFill>
            <a:srgbClr val="6C3A77"/>
          </a:solidFill>
          <a:latin typeface="Helvetica Neue Medium"/>
          <a:ea typeface="ＭＳ Ｐゴシック" panose="020B0600070205080204" pitchFamily="34" charset="-128"/>
          <a:cs typeface="Helvetica Neue Medium"/>
        </a:defRPr>
      </a:lvl1pPr>
      <a:lvl2pPr algn="ctr" defTabSz="457200" rtl="0" eaLnBrk="0" fontAlgn="base" hangingPunct="0">
        <a:spcBef>
          <a:spcPct val="0"/>
        </a:spcBef>
        <a:spcAft>
          <a:spcPct val="0"/>
        </a:spcAft>
        <a:defRPr sz="3200">
          <a:solidFill>
            <a:srgbClr val="6C3A77"/>
          </a:solidFill>
          <a:latin typeface="Helvetica Neue Medium" charset="0"/>
          <a:ea typeface="ＭＳ Ｐゴシック" panose="020B0600070205080204" pitchFamily="34" charset="-128"/>
          <a:cs typeface="Helvetica Neue Medium" charset="0"/>
        </a:defRPr>
      </a:lvl2pPr>
      <a:lvl3pPr algn="ctr" defTabSz="457200" rtl="0" eaLnBrk="0" fontAlgn="base" hangingPunct="0">
        <a:spcBef>
          <a:spcPct val="0"/>
        </a:spcBef>
        <a:spcAft>
          <a:spcPct val="0"/>
        </a:spcAft>
        <a:defRPr sz="3200">
          <a:solidFill>
            <a:srgbClr val="6C3A77"/>
          </a:solidFill>
          <a:latin typeface="Helvetica Neue Medium" charset="0"/>
          <a:ea typeface="ＭＳ Ｐゴシック" panose="020B0600070205080204" pitchFamily="34" charset="-128"/>
          <a:cs typeface="Helvetica Neue Medium" charset="0"/>
        </a:defRPr>
      </a:lvl3pPr>
      <a:lvl4pPr algn="ctr" defTabSz="457200" rtl="0" eaLnBrk="0" fontAlgn="base" hangingPunct="0">
        <a:spcBef>
          <a:spcPct val="0"/>
        </a:spcBef>
        <a:spcAft>
          <a:spcPct val="0"/>
        </a:spcAft>
        <a:defRPr sz="3200">
          <a:solidFill>
            <a:srgbClr val="6C3A77"/>
          </a:solidFill>
          <a:latin typeface="Helvetica Neue Medium" charset="0"/>
          <a:ea typeface="ＭＳ Ｐゴシック" panose="020B0600070205080204" pitchFamily="34" charset="-128"/>
          <a:cs typeface="Helvetica Neue Medium" charset="0"/>
        </a:defRPr>
      </a:lvl4pPr>
      <a:lvl5pPr algn="ctr" defTabSz="457200" rtl="0" eaLnBrk="0" fontAlgn="base" hangingPunct="0">
        <a:spcBef>
          <a:spcPct val="0"/>
        </a:spcBef>
        <a:spcAft>
          <a:spcPct val="0"/>
        </a:spcAft>
        <a:defRPr sz="3200">
          <a:solidFill>
            <a:srgbClr val="6C3A77"/>
          </a:solidFill>
          <a:latin typeface="Helvetica Neue Medium" charset="0"/>
          <a:ea typeface="ＭＳ Ｐゴシック" panose="020B0600070205080204" pitchFamily="34" charset="-128"/>
          <a:cs typeface="Helvetica Neue Medium" charset="0"/>
        </a:defRPr>
      </a:lvl5pPr>
      <a:lvl6pPr marL="457200" algn="ctr" defTabSz="457200" rtl="0" fontAlgn="base">
        <a:spcBef>
          <a:spcPct val="0"/>
        </a:spcBef>
        <a:spcAft>
          <a:spcPct val="0"/>
        </a:spcAft>
        <a:defRPr sz="3200">
          <a:solidFill>
            <a:srgbClr val="6C3A77"/>
          </a:solidFill>
          <a:latin typeface="Helvetica Neue Medium" charset="0"/>
          <a:ea typeface="MS PGothic" panose="020B0600070205080204" pitchFamily="34" charset="-128"/>
        </a:defRPr>
      </a:lvl6pPr>
      <a:lvl7pPr marL="914400" algn="ctr" defTabSz="457200" rtl="0" fontAlgn="base">
        <a:spcBef>
          <a:spcPct val="0"/>
        </a:spcBef>
        <a:spcAft>
          <a:spcPct val="0"/>
        </a:spcAft>
        <a:defRPr sz="3200">
          <a:solidFill>
            <a:srgbClr val="6C3A77"/>
          </a:solidFill>
          <a:latin typeface="Helvetica Neue Medium" charset="0"/>
          <a:ea typeface="MS PGothic" panose="020B0600070205080204" pitchFamily="34" charset="-128"/>
        </a:defRPr>
      </a:lvl7pPr>
      <a:lvl8pPr marL="1371600" algn="ctr" defTabSz="457200" rtl="0" fontAlgn="base">
        <a:spcBef>
          <a:spcPct val="0"/>
        </a:spcBef>
        <a:spcAft>
          <a:spcPct val="0"/>
        </a:spcAft>
        <a:defRPr sz="3200">
          <a:solidFill>
            <a:srgbClr val="6C3A77"/>
          </a:solidFill>
          <a:latin typeface="Helvetica Neue Medium" charset="0"/>
          <a:ea typeface="MS PGothic" panose="020B0600070205080204" pitchFamily="34" charset="-128"/>
        </a:defRPr>
      </a:lvl8pPr>
      <a:lvl9pPr marL="1828800" algn="ctr" defTabSz="457200" rtl="0" fontAlgn="base">
        <a:spcBef>
          <a:spcPct val="0"/>
        </a:spcBef>
        <a:spcAft>
          <a:spcPct val="0"/>
        </a:spcAft>
        <a:defRPr sz="3200">
          <a:solidFill>
            <a:srgbClr val="6C3A77"/>
          </a:solidFill>
          <a:latin typeface="Helvetica Neue Medium" charset="0"/>
          <a:ea typeface="MS PGothic" panose="020B0600070205080204" pitchFamily="34" charset="-128"/>
        </a:defRPr>
      </a:lvl9pPr>
    </p:titleStyle>
    <p:bodyStyle>
      <a:lvl1pPr marL="342900" indent="-342900" algn="l" defTabSz="457200" rtl="0" eaLnBrk="0" fontAlgn="base" hangingPunct="0">
        <a:spcBef>
          <a:spcPct val="0"/>
        </a:spcBef>
        <a:spcAft>
          <a:spcPts val="1200"/>
        </a:spcAft>
        <a:buFont typeface="Arial" panose="020B0604020202020204" pitchFamily="34" charset="0"/>
        <a:buChar char="•"/>
        <a:defRPr sz="2200" kern="1200">
          <a:solidFill>
            <a:schemeClr val="tx1"/>
          </a:solidFill>
          <a:latin typeface="Helvetica Neue Light"/>
          <a:ea typeface="ＭＳ Ｐゴシック" panose="020B0600070205080204" pitchFamily="34" charset="-128"/>
          <a:cs typeface="Helvetica Neue Light"/>
        </a:defRPr>
      </a:lvl1pPr>
      <a:lvl2pPr marL="800100" indent="-342900" algn="l" defTabSz="457200" rtl="0" eaLnBrk="0" fontAlgn="base" hangingPunct="0">
        <a:spcBef>
          <a:spcPct val="0"/>
        </a:spcBef>
        <a:spcAft>
          <a:spcPts val="1200"/>
        </a:spcAft>
        <a:buFont typeface="Courier New" panose="02070309020205020404" pitchFamily="49" charset="0"/>
        <a:buChar char="o"/>
        <a:defRPr sz="2200" kern="1200">
          <a:solidFill>
            <a:schemeClr val="tx1"/>
          </a:solidFill>
          <a:latin typeface="Helvetica Neue Light"/>
          <a:ea typeface="ＭＳ Ｐゴシック" panose="020B0600070205080204" pitchFamily="34" charset="-128"/>
          <a:cs typeface="Helvetica Neue Light"/>
        </a:defRPr>
      </a:lvl2pPr>
      <a:lvl3pPr marL="1257300" indent="-342900" algn="l" defTabSz="457200" rtl="0" eaLnBrk="0" fontAlgn="base" hangingPunct="0">
        <a:spcBef>
          <a:spcPct val="0"/>
        </a:spcBef>
        <a:spcAft>
          <a:spcPts val="1200"/>
        </a:spcAft>
        <a:buFont typeface="Courier New" panose="02070309020205020404" pitchFamily="49" charset="0"/>
        <a:buChar char="o"/>
        <a:defRPr sz="2200" kern="1200">
          <a:solidFill>
            <a:schemeClr val="tx1"/>
          </a:solidFill>
          <a:latin typeface="Helvetica Neue Light"/>
          <a:ea typeface="ＭＳ Ｐゴシック" panose="020B0600070205080204" pitchFamily="34" charset="-128"/>
          <a:cs typeface="Helvetica Neue Light"/>
        </a:defRPr>
      </a:lvl3pPr>
      <a:lvl4pPr marL="1714500" indent="-342900" algn="l" defTabSz="457200" rtl="0" eaLnBrk="0" fontAlgn="base" hangingPunct="0">
        <a:spcBef>
          <a:spcPct val="0"/>
        </a:spcBef>
        <a:spcAft>
          <a:spcPts val="1200"/>
        </a:spcAft>
        <a:buFont typeface="Arial" panose="020B0604020202020204" pitchFamily="34" charset="0"/>
        <a:buChar char="•"/>
        <a:defRPr sz="2200" kern="1200">
          <a:solidFill>
            <a:schemeClr val="tx1"/>
          </a:solidFill>
          <a:latin typeface="Helvetica Neue Light"/>
          <a:ea typeface="ＭＳ Ｐゴシック" panose="020B0600070205080204" pitchFamily="34" charset="-128"/>
          <a:cs typeface="Helvetica Neue Light"/>
        </a:defRPr>
      </a:lvl4pPr>
      <a:lvl5pPr marL="1828800" algn="l" defTabSz="457200" rtl="0" eaLnBrk="0" fontAlgn="base" hangingPunct="0">
        <a:spcBef>
          <a:spcPct val="0"/>
        </a:spcBef>
        <a:spcAft>
          <a:spcPts val="1200"/>
        </a:spcAft>
        <a:defRPr sz="2200" kern="1200">
          <a:solidFill>
            <a:schemeClr val="tx1"/>
          </a:solidFill>
          <a:latin typeface="Helvetica Neue Light"/>
          <a:ea typeface="ＭＳ Ｐゴシック" panose="020B0600070205080204" pitchFamily="34" charset="-128"/>
          <a:cs typeface="Helvetica Neue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22" name="Title Placeholder 1">
            <a:extLst>
              <a:ext uri="{FF2B5EF4-FFF2-40B4-BE49-F238E27FC236}">
                <a16:creationId xmlns:a16="http://schemas.microsoft.com/office/drawing/2014/main" id="{41113B33-6BA7-9241-9A03-902D76012DA2}"/>
              </a:ext>
            </a:extLst>
          </p:cNvPr>
          <p:cNvSpPr>
            <a:spLocks noGrp="1" noChangeArrowheads="1"/>
          </p:cNvSpPr>
          <p:nvPr>
            <p:ph type="title"/>
          </p:nvPr>
        </p:nvSpPr>
        <p:spPr bwMode="auto">
          <a:xfrm>
            <a:off x="3752850" y="260350"/>
            <a:ext cx="5249863"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a:t>Click to edit Master title style</a:t>
            </a:r>
          </a:p>
        </p:txBody>
      </p:sp>
      <p:sp>
        <p:nvSpPr>
          <p:cNvPr id="30723" name="Text Placeholder 2">
            <a:extLst>
              <a:ext uri="{FF2B5EF4-FFF2-40B4-BE49-F238E27FC236}">
                <a16:creationId xmlns:a16="http://schemas.microsoft.com/office/drawing/2014/main" id="{1ED95890-6754-9442-9332-5750CE77DA4A}"/>
              </a:ext>
            </a:extLst>
          </p:cNvPr>
          <p:cNvSpPr>
            <a:spLocks noGrp="1" noChangeArrowheads="1"/>
          </p:cNvSpPr>
          <p:nvPr>
            <p:ph type="body" idx="1"/>
          </p:nvPr>
        </p:nvSpPr>
        <p:spPr bwMode="auto">
          <a:xfrm>
            <a:off x="3752850" y="2147888"/>
            <a:ext cx="5249863"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a:t>
            </a:r>
          </a:p>
        </p:txBody>
      </p:sp>
    </p:spTree>
    <p:extLst>
      <p:ext uri="{BB962C8B-B14F-4D97-AF65-F5344CB8AC3E}">
        <p14:creationId xmlns:p14="http://schemas.microsoft.com/office/powerpoint/2010/main" val="2804963919"/>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 id="2147483803" r:id="rId13"/>
    <p:sldLayoutId id="2147483804" r:id="rId14"/>
  </p:sldLayoutIdLst>
  <p:txStyles>
    <p:titleStyle>
      <a:lvl1pPr algn="l" rtl="0" eaLnBrk="0" fontAlgn="base" hangingPunct="0">
        <a:lnSpc>
          <a:spcPct val="90000"/>
        </a:lnSpc>
        <a:spcBef>
          <a:spcPct val="0"/>
        </a:spcBef>
        <a:spcAft>
          <a:spcPct val="0"/>
        </a:spcAft>
        <a:defRPr sz="3000" kern="1200">
          <a:solidFill>
            <a:srgbClr val="6C3A77"/>
          </a:solidFill>
          <a:latin typeface="+mj-lt"/>
          <a:ea typeface="+mj-ea"/>
          <a:cs typeface="+mj-cs"/>
        </a:defRPr>
      </a:lvl1pPr>
      <a:lvl2pPr algn="l" rtl="0" eaLnBrk="0" fontAlgn="base" hangingPunct="0">
        <a:lnSpc>
          <a:spcPct val="90000"/>
        </a:lnSpc>
        <a:spcBef>
          <a:spcPct val="0"/>
        </a:spcBef>
        <a:spcAft>
          <a:spcPct val="0"/>
        </a:spcAft>
        <a:defRPr sz="3000">
          <a:solidFill>
            <a:srgbClr val="6C3A77"/>
          </a:solidFill>
          <a:latin typeface="Arial" charset="0"/>
        </a:defRPr>
      </a:lvl2pPr>
      <a:lvl3pPr algn="l" rtl="0" eaLnBrk="0" fontAlgn="base" hangingPunct="0">
        <a:lnSpc>
          <a:spcPct val="90000"/>
        </a:lnSpc>
        <a:spcBef>
          <a:spcPct val="0"/>
        </a:spcBef>
        <a:spcAft>
          <a:spcPct val="0"/>
        </a:spcAft>
        <a:defRPr sz="3000">
          <a:solidFill>
            <a:srgbClr val="6C3A77"/>
          </a:solidFill>
          <a:latin typeface="Arial" charset="0"/>
        </a:defRPr>
      </a:lvl3pPr>
      <a:lvl4pPr algn="l" rtl="0" eaLnBrk="0" fontAlgn="base" hangingPunct="0">
        <a:lnSpc>
          <a:spcPct val="90000"/>
        </a:lnSpc>
        <a:spcBef>
          <a:spcPct val="0"/>
        </a:spcBef>
        <a:spcAft>
          <a:spcPct val="0"/>
        </a:spcAft>
        <a:defRPr sz="3000">
          <a:solidFill>
            <a:srgbClr val="6C3A77"/>
          </a:solidFill>
          <a:latin typeface="Arial" charset="0"/>
        </a:defRPr>
      </a:lvl4pPr>
      <a:lvl5pPr algn="l" rtl="0" eaLnBrk="0" fontAlgn="base" hangingPunct="0">
        <a:lnSpc>
          <a:spcPct val="90000"/>
        </a:lnSpc>
        <a:spcBef>
          <a:spcPct val="0"/>
        </a:spcBef>
        <a:spcAft>
          <a:spcPct val="0"/>
        </a:spcAft>
        <a:defRPr sz="3000">
          <a:solidFill>
            <a:srgbClr val="6C3A77"/>
          </a:solidFill>
          <a:latin typeface="Arial" charset="0"/>
        </a:defRPr>
      </a:lvl5pPr>
      <a:lvl6pPr marL="457200" algn="l" rtl="0" eaLnBrk="1" fontAlgn="base" hangingPunct="1">
        <a:lnSpc>
          <a:spcPct val="90000"/>
        </a:lnSpc>
        <a:spcBef>
          <a:spcPct val="0"/>
        </a:spcBef>
        <a:spcAft>
          <a:spcPct val="0"/>
        </a:spcAft>
        <a:defRPr sz="3000">
          <a:solidFill>
            <a:srgbClr val="6C3A77"/>
          </a:solidFill>
          <a:latin typeface="Arial" charset="0"/>
        </a:defRPr>
      </a:lvl6pPr>
      <a:lvl7pPr marL="914400" algn="l" rtl="0" eaLnBrk="1" fontAlgn="base" hangingPunct="1">
        <a:lnSpc>
          <a:spcPct val="90000"/>
        </a:lnSpc>
        <a:spcBef>
          <a:spcPct val="0"/>
        </a:spcBef>
        <a:spcAft>
          <a:spcPct val="0"/>
        </a:spcAft>
        <a:defRPr sz="3000">
          <a:solidFill>
            <a:srgbClr val="6C3A77"/>
          </a:solidFill>
          <a:latin typeface="Arial" charset="0"/>
        </a:defRPr>
      </a:lvl7pPr>
      <a:lvl8pPr marL="1371600" algn="l" rtl="0" eaLnBrk="1" fontAlgn="base" hangingPunct="1">
        <a:lnSpc>
          <a:spcPct val="90000"/>
        </a:lnSpc>
        <a:spcBef>
          <a:spcPct val="0"/>
        </a:spcBef>
        <a:spcAft>
          <a:spcPct val="0"/>
        </a:spcAft>
        <a:defRPr sz="3000">
          <a:solidFill>
            <a:srgbClr val="6C3A77"/>
          </a:solidFill>
          <a:latin typeface="Arial" charset="0"/>
        </a:defRPr>
      </a:lvl8pPr>
      <a:lvl9pPr marL="1828800" algn="l" rtl="0" eaLnBrk="1" fontAlgn="base" hangingPunct="1">
        <a:lnSpc>
          <a:spcPct val="90000"/>
        </a:lnSpc>
        <a:spcBef>
          <a:spcPct val="0"/>
        </a:spcBef>
        <a:spcAft>
          <a:spcPct val="0"/>
        </a:spcAft>
        <a:defRPr sz="3000">
          <a:solidFill>
            <a:srgbClr val="6C3A77"/>
          </a:solidFill>
          <a:latin typeface="Arial" charset="0"/>
        </a:defRPr>
      </a:lvl9pPr>
    </p:titleStyle>
    <p:bodyStyle>
      <a:lvl1pPr algn="l" rtl="0" eaLnBrk="0" fontAlgn="base" hangingPunct="0">
        <a:lnSpc>
          <a:spcPct val="90000"/>
        </a:lnSpc>
        <a:spcBef>
          <a:spcPts val="1000"/>
        </a:spcBef>
        <a:spcAft>
          <a:spcPct val="0"/>
        </a:spcAft>
        <a:buFont typeface="Arial" panose="020B0604020202020204" pitchFamily="34" charset="0"/>
        <a:defRPr sz="20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22" name="Title Placeholder 1">
            <a:extLst>
              <a:ext uri="{FF2B5EF4-FFF2-40B4-BE49-F238E27FC236}">
                <a16:creationId xmlns:a16="http://schemas.microsoft.com/office/drawing/2014/main" id="{2C500E0A-3A50-8044-9B73-8B929E17AB61}"/>
              </a:ext>
            </a:extLst>
          </p:cNvPr>
          <p:cNvSpPr>
            <a:spLocks noGrp="1" noChangeArrowheads="1"/>
          </p:cNvSpPr>
          <p:nvPr>
            <p:ph type="title"/>
          </p:nvPr>
        </p:nvSpPr>
        <p:spPr bwMode="auto">
          <a:xfrm>
            <a:off x="457200" y="271463"/>
            <a:ext cx="8229600"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a:t>Click to edit Master title style</a:t>
            </a:r>
          </a:p>
        </p:txBody>
      </p:sp>
      <p:sp>
        <p:nvSpPr>
          <p:cNvPr id="30723" name="Text Placeholder 2">
            <a:extLst>
              <a:ext uri="{FF2B5EF4-FFF2-40B4-BE49-F238E27FC236}">
                <a16:creationId xmlns:a16="http://schemas.microsoft.com/office/drawing/2014/main" id="{DA8CFC9A-2C0C-944B-8776-2E326F3B990A}"/>
              </a:ext>
            </a:extLst>
          </p:cNvPr>
          <p:cNvSpPr>
            <a:spLocks noGrp="1" noChangeArrowheads="1"/>
          </p:cNvSpPr>
          <p:nvPr>
            <p:ph type="body" idx="1"/>
          </p:nvPr>
        </p:nvSpPr>
        <p:spPr bwMode="auto">
          <a:xfrm>
            <a:off x="457200" y="2054225"/>
            <a:ext cx="8229600" cy="404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2"/>
            <a:r>
              <a:rPr lang="en-US" altLang="en-US"/>
              <a:t>Second level</a:t>
            </a:r>
          </a:p>
          <a:p>
            <a:pPr lvl="3"/>
            <a:r>
              <a:rPr lang="en-US" altLang="en-US"/>
              <a:t>Third level</a:t>
            </a:r>
          </a:p>
        </p:txBody>
      </p:sp>
      <p:pic>
        <p:nvPicPr>
          <p:cNvPr id="30724" name="Picture 6" descr="test.png">
            <a:extLst>
              <a:ext uri="{FF2B5EF4-FFF2-40B4-BE49-F238E27FC236}">
                <a16:creationId xmlns:a16="http://schemas.microsoft.com/office/drawing/2014/main" id="{C17103AA-3B50-9F4F-BFA9-95EF842F19F0}"/>
              </a:ext>
            </a:extLst>
          </p:cNvPr>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0" y="6257925"/>
            <a:ext cx="91440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6298659"/>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Lst>
  <p:txStyles>
    <p:titleStyle>
      <a:lvl1pPr algn="l" defTabSz="457200" rtl="0" eaLnBrk="0" fontAlgn="base" hangingPunct="0">
        <a:spcBef>
          <a:spcPct val="0"/>
        </a:spcBef>
        <a:spcAft>
          <a:spcPct val="0"/>
        </a:spcAft>
        <a:defRPr sz="2700" kern="1200">
          <a:solidFill>
            <a:srgbClr val="6C3A77"/>
          </a:solidFill>
          <a:latin typeface="Helvetica Neue Medium"/>
          <a:ea typeface="Helvetica Neue Medium" panose="02000503000000020004" pitchFamily="2" charset="0"/>
          <a:cs typeface="Helvetica Neue Medium"/>
        </a:defRPr>
      </a:lvl1pPr>
      <a:lvl2pPr algn="l" defTabSz="457200" rtl="0" eaLnBrk="0" fontAlgn="base" hangingPunct="0">
        <a:spcBef>
          <a:spcPct val="0"/>
        </a:spcBef>
        <a:spcAft>
          <a:spcPct val="0"/>
        </a:spcAft>
        <a:defRPr sz="2700">
          <a:solidFill>
            <a:srgbClr val="6C3A77"/>
          </a:solidFill>
          <a:latin typeface="Helvetica Neue Medium" panose="02000503000000020004" pitchFamily="2" charset="0"/>
          <a:ea typeface="Helvetica Neue Medium" panose="02000503000000020004" pitchFamily="2" charset="0"/>
          <a:cs typeface="Helvetica Neue Medium" panose="02000503000000020004" pitchFamily="2" charset="0"/>
        </a:defRPr>
      </a:lvl2pPr>
      <a:lvl3pPr algn="l" defTabSz="457200" rtl="0" eaLnBrk="0" fontAlgn="base" hangingPunct="0">
        <a:spcBef>
          <a:spcPct val="0"/>
        </a:spcBef>
        <a:spcAft>
          <a:spcPct val="0"/>
        </a:spcAft>
        <a:defRPr sz="2700">
          <a:solidFill>
            <a:srgbClr val="6C3A77"/>
          </a:solidFill>
          <a:latin typeface="Helvetica Neue Medium" panose="02000503000000020004" pitchFamily="2" charset="0"/>
          <a:ea typeface="Helvetica Neue Medium" panose="02000503000000020004" pitchFamily="2" charset="0"/>
          <a:cs typeface="Helvetica Neue Medium" panose="02000503000000020004" pitchFamily="2" charset="0"/>
        </a:defRPr>
      </a:lvl3pPr>
      <a:lvl4pPr algn="l" defTabSz="457200" rtl="0" eaLnBrk="0" fontAlgn="base" hangingPunct="0">
        <a:spcBef>
          <a:spcPct val="0"/>
        </a:spcBef>
        <a:spcAft>
          <a:spcPct val="0"/>
        </a:spcAft>
        <a:defRPr sz="2700">
          <a:solidFill>
            <a:srgbClr val="6C3A77"/>
          </a:solidFill>
          <a:latin typeface="Helvetica Neue Medium" panose="02000503000000020004" pitchFamily="2" charset="0"/>
          <a:ea typeface="Helvetica Neue Medium" panose="02000503000000020004" pitchFamily="2" charset="0"/>
          <a:cs typeface="Helvetica Neue Medium" panose="02000503000000020004" pitchFamily="2" charset="0"/>
        </a:defRPr>
      </a:lvl4pPr>
      <a:lvl5pPr algn="l" defTabSz="457200" rtl="0" eaLnBrk="0" fontAlgn="base" hangingPunct="0">
        <a:spcBef>
          <a:spcPct val="0"/>
        </a:spcBef>
        <a:spcAft>
          <a:spcPct val="0"/>
        </a:spcAft>
        <a:defRPr sz="2700">
          <a:solidFill>
            <a:srgbClr val="6C3A77"/>
          </a:solidFill>
          <a:latin typeface="Helvetica Neue Medium" panose="02000503000000020004" pitchFamily="2" charset="0"/>
          <a:ea typeface="Helvetica Neue Medium" panose="02000503000000020004" pitchFamily="2" charset="0"/>
          <a:cs typeface="Helvetica Neue Medium" panose="02000503000000020004" pitchFamily="2" charset="0"/>
        </a:defRPr>
      </a:lvl5pPr>
      <a:lvl6pPr marL="457200" algn="l" defTabSz="457200" rtl="0" fontAlgn="base">
        <a:spcBef>
          <a:spcPct val="0"/>
        </a:spcBef>
        <a:spcAft>
          <a:spcPct val="0"/>
        </a:spcAft>
        <a:defRPr sz="2700">
          <a:solidFill>
            <a:srgbClr val="6C3A77"/>
          </a:solidFill>
          <a:latin typeface="Helvetica Neue Medium" panose="02000503000000020004" pitchFamily="2" charset="0"/>
          <a:ea typeface="Helvetica Neue Medium" panose="02000503000000020004" pitchFamily="2" charset="0"/>
          <a:cs typeface="Helvetica Neue Medium" panose="02000503000000020004" pitchFamily="2" charset="0"/>
        </a:defRPr>
      </a:lvl6pPr>
      <a:lvl7pPr marL="914400" algn="l" defTabSz="457200" rtl="0" fontAlgn="base">
        <a:spcBef>
          <a:spcPct val="0"/>
        </a:spcBef>
        <a:spcAft>
          <a:spcPct val="0"/>
        </a:spcAft>
        <a:defRPr sz="2700">
          <a:solidFill>
            <a:srgbClr val="6C3A77"/>
          </a:solidFill>
          <a:latin typeface="Helvetica Neue Medium" panose="02000503000000020004" pitchFamily="2" charset="0"/>
          <a:ea typeface="Helvetica Neue Medium" panose="02000503000000020004" pitchFamily="2" charset="0"/>
          <a:cs typeface="Helvetica Neue Medium" panose="02000503000000020004" pitchFamily="2" charset="0"/>
        </a:defRPr>
      </a:lvl7pPr>
      <a:lvl8pPr marL="1371600" algn="l" defTabSz="457200" rtl="0" fontAlgn="base">
        <a:spcBef>
          <a:spcPct val="0"/>
        </a:spcBef>
        <a:spcAft>
          <a:spcPct val="0"/>
        </a:spcAft>
        <a:defRPr sz="2700">
          <a:solidFill>
            <a:srgbClr val="6C3A77"/>
          </a:solidFill>
          <a:latin typeface="Helvetica Neue Medium" panose="02000503000000020004" pitchFamily="2" charset="0"/>
          <a:ea typeface="Helvetica Neue Medium" panose="02000503000000020004" pitchFamily="2" charset="0"/>
          <a:cs typeface="Helvetica Neue Medium" panose="02000503000000020004" pitchFamily="2" charset="0"/>
        </a:defRPr>
      </a:lvl8pPr>
      <a:lvl9pPr marL="1828800" algn="l" defTabSz="457200" rtl="0" fontAlgn="base">
        <a:spcBef>
          <a:spcPct val="0"/>
        </a:spcBef>
        <a:spcAft>
          <a:spcPct val="0"/>
        </a:spcAft>
        <a:defRPr sz="2700">
          <a:solidFill>
            <a:srgbClr val="6C3A77"/>
          </a:solidFill>
          <a:latin typeface="Helvetica Neue Medium" panose="02000503000000020004" pitchFamily="2" charset="0"/>
          <a:ea typeface="Helvetica Neue Medium" panose="02000503000000020004" pitchFamily="2" charset="0"/>
          <a:cs typeface="Helvetica Neue Medium" panose="02000503000000020004" pitchFamily="2" charset="0"/>
        </a:defRPr>
      </a:lvl9pPr>
    </p:titleStyle>
    <p:bodyStyle>
      <a:lvl1pPr marL="342900" indent="-342900" algn="l" defTabSz="457200" rtl="0" eaLnBrk="0" fontAlgn="base" hangingPunct="0">
        <a:spcBef>
          <a:spcPct val="0"/>
        </a:spcBef>
        <a:spcAft>
          <a:spcPts val="1200"/>
        </a:spcAft>
        <a:buFont typeface="Arial" panose="020B0604020202020204" pitchFamily="34" charset="0"/>
        <a:buChar char="•"/>
        <a:defRPr sz="2200" kern="1200">
          <a:solidFill>
            <a:schemeClr val="tx1"/>
          </a:solidFill>
          <a:latin typeface="Helvetica Neue Light"/>
          <a:ea typeface="Helvetica Neue Light" panose="02000403000000020004" pitchFamily="2" charset="0"/>
          <a:cs typeface="Helvetica Neue Light"/>
        </a:defRPr>
      </a:lvl1pPr>
      <a:lvl2pPr marL="800100" indent="-342900" algn="l" defTabSz="457200" rtl="0" eaLnBrk="0" fontAlgn="base" hangingPunct="0">
        <a:spcBef>
          <a:spcPct val="0"/>
        </a:spcBef>
        <a:spcAft>
          <a:spcPts val="1200"/>
        </a:spcAft>
        <a:buFont typeface="Courier New" panose="02070309020205020404" pitchFamily="49" charset="0"/>
        <a:buChar char="o"/>
        <a:defRPr sz="2200" kern="1200">
          <a:solidFill>
            <a:schemeClr val="tx1"/>
          </a:solidFill>
          <a:latin typeface="Helvetica Neue Light"/>
          <a:ea typeface="Helvetica Neue Light" panose="02000403000000020004" pitchFamily="2" charset="0"/>
          <a:cs typeface="Helvetica Neue Light"/>
        </a:defRPr>
      </a:lvl2pPr>
      <a:lvl3pPr marL="1257300" indent="-342900" algn="l" defTabSz="457200" rtl="0" eaLnBrk="0" fontAlgn="base" hangingPunct="0">
        <a:spcBef>
          <a:spcPct val="0"/>
        </a:spcBef>
        <a:spcAft>
          <a:spcPts val="1200"/>
        </a:spcAft>
        <a:buFont typeface="Courier New" panose="02070309020205020404" pitchFamily="49" charset="0"/>
        <a:buChar char="o"/>
        <a:defRPr sz="2200" kern="1200">
          <a:solidFill>
            <a:schemeClr val="tx1"/>
          </a:solidFill>
          <a:latin typeface="Helvetica Neue Light"/>
          <a:ea typeface="Helvetica Neue Light" panose="02000403000000020004" pitchFamily="2" charset="0"/>
          <a:cs typeface="Helvetica Neue Light"/>
        </a:defRPr>
      </a:lvl3pPr>
      <a:lvl4pPr marL="1714500" indent="-342900" algn="l" defTabSz="457200" rtl="0" eaLnBrk="0" fontAlgn="base" hangingPunct="0">
        <a:spcBef>
          <a:spcPct val="0"/>
        </a:spcBef>
        <a:spcAft>
          <a:spcPts val="1200"/>
        </a:spcAft>
        <a:buFont typeface="Arial" panose="020B0604020202020204" pitchFamily="34" charset="0"/>
        <a:buChar char="•"/>
        <a:defRPr sz="2200" kern="1200">
          <a:solidFill>
            <a:schemeClr val="tx1"/>
          </a:solidFill>
          <a:latin typeface="Helvetica Neue Light"/>
          <a:ea typeface="Helvetica Neue Light" panose="02000403000000020004" pitchFamily="2" charset="0"/>
          <a:cs typeface="Helvetica Neue Light"/>
        </a:defRPr>
      </a:lvl4pPr>
      <a:lvl5pPr marL="1828800" algn="l" defTabSz="457200" rtl="0" eaLnBrk="0" fontAlgn="base" hangingPunct="0">
        <a:spcBef>
          <a:spcPct val="0"/>
        </a:spcBef>
        <a:spcAft>
          <a:spcPts val="1200"/>
        </a:spcAft>
        <a:defRPr sz="2200" kern="1200">
          <a:solidFill>
            <a:schemeClr val="tx1"/>
          </a:solidFill>
          <a:latin typeface="Helvetica Neue Light"/>
          <a:ea typeface="Helvetica Neue Light" panose="02000403000000020004" pitchFamily="2" charset="0"/>
          <a:cs typeface="Helvetica Neue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eliseo.perez-stable@nih.gov" TargetMode="External"/><Relationship Id="rId1" Type="http://schemas.openxmlformats.org/officeDocument/2006/relationships/slideLayout" Target="../slideLayouts/slideLayout79.xml"/></Relationships>
</file>

<file path=ppt/slides/_rels/slide10.xml.rels><?xml version="1.0" encoding="UTF-8" standalone="yes"?>
<Relationships xmlns="http://schemas.openxmlformats.org/package/2006/relationships"><Relationship Id="rId3" Type="http://schemas.openxmlformats.org/officeDocument/2006/relationships/hyperlink" Target="https://www.nimhd.nih.gov/.../structural-racism.html" TargetMode="External"/><Relationship Id="rId2" Type="http://schemas.openxmlformats.org/officeDocument/2006/relationships/notesSlide" Target="../notesSlides/notesSlide5.xml"/><Relationship Id="rId1" Type="http://schemas.openxmlformats.org/officeDocument/2006/relationships/slideLayout" Target="../slideLayouts/slideLayout50.xml"/><Relationship Id="rId4" Type="http://schemas.openxmlformats.org/officeDocument/2006/relationships/hyperlink" Target="https://grants.nih.gov/grants/guide/rfa-files/RFA-MD-21-004.html"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9.xml"/></Relationships>
</file>

<file path=ppt/slides/_rels/slide17.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9.xml"/><Relationship Id="rId1" Type="http://schemas.openxmlformats.org/officeDocument/2006/relationships/slideLayout" Target="../slideLayouts/slideLayout120.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hyperlink" Target="https://www.phenxtoolkit.org/collections/view/6"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xml"/><Relationship Id="rId1" Type="http://schemas.openxmlformats.org/officeDocument/2006/relationships/slideLayout" Target="../slideLayouts/slideLayout13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5016FE7-EDE1-CF43-8450-80F20A38032F}"/>
              </a:ext>
            </a:extLst>
          </p:cNvPr>
          <p:cNvSpPr>
            <a:spLocks noGrp="1"/>
          </p:cNvSpPr>
          <p:nvPr>
            <p:ph idx="10"/>
          </p:nvPr>
        </p:nvSpPr>
        <p:spPr>
          <a:xfrm>
            <a:off x="1600200" y="1905000"/>
            <a:ext cx="7196138" cy="1981200"/>
          </a:xfrm>
        </p:spPr>
        <p:txBody>
          <a:bodyPr/>
          <a:lstStyle/>
          <a:p>
            <a:pPr algn="ctr">
              <a:defRPr/>
            </a:pPr>
            <a:r>
              <a:rPr lang="en-US" altLang="en-US" sz="2600" b="1" dirty="0">
                <a:solidFill>
                  <a:schemeClr val="tx2"/>
                </a:solidFill>
                <a:latin typeface="Helvetica Neue" panose="02000503000000020004" pitchFamily="2" charset="0"/>
                <a:ea typeface="Helvetica Neue" panose="02000503000000020004" pitchFamily="2" charset="0"/>
                <a:cs typeface="Helvetica Neue" panose="02000503000000020004" pitchFamily="2" charset="0"/>
              </a:rPr>
              <a:t>June 25, 2021</a:t>
            </a:r>
            <a:br>
              <a:rPr lang="en-US" altLang="en-US" sz="2600" b="1" dirty="0">
                <a:solidFill>
                  <a:schemeClr val="tx2"/>
                </a:solidFill>
                <a:latin typeface="Helvetica Neue" panose="02000503000000020004" pitchFamily="2" charset="0"/>
                <a:ea typeface="Helvetica Neue" panose="02000503000000020004" pitchFamily="2" charset="0"/>
                <a:cs typeface="Helvetica Neue" panose="02000503000000020004" pitchFamily="2" charset="0"/>
              </a:rPr>
            </a:br>
            <a:br>
              <a:rPr lang="en-US" altLang="en-US" sz="1800" b="1" dirty="0">
                <a:solidFill>
                  <a:schemeClr val="tx2"/>
                </a:solidFill>
                <a:latin typeface="Helvetica Neue" panose="02000503000000020004" pitchFamily="2" charset="0"/>
                <a:ea typeface="Helvetica Neue" panose="02000503000000020004" pitchFamily="2" charset="0"/>
                <a:cs typeface="Helvetica Neue" panose="02000503000000020004" pitchFamily="2" charset="0"/>
              </a:rPr>
            </a:br>
            <a:r>
              <a:rPr lang="en-US" sz="2000" b="1" dirty="0">
                <a:solidFill>
                  <a:srgbClr val="7030A0"/>
                </a:solidFill>
                <a:latin typeface="Helvetica Neue"/>
              </a:rPr>
              <a:t>NAPCRG Practice Based Research Network Conference</a:t>
            </a:r>
          </a:p>
          <a:p>
            <a:pPr algn="ctr">
              <a:defRPr/>
            </a:pPr>
            <a:r>
              <a:rPr lang="en-US" altLang="en-US" b="1" i="1" dirty="0">
                <a:solidFill>
                  <a:srgbClr val="7030A0"/>
                </a:solidFill>
                <a:latin typeface="Helvetica Neue"/>
                <a:ea typeface="Helvetica Neue" panose="02000503000000020004" pitchFamily="2" charset="0"/>
                <a:cs typeface="Helvetica Neue" panose="02000503000000020004" pitchFamily="2" charset="0"/>
              </a:rPr>
              <a:t>Embracing Diversity, Equity and Inclusion</a:t>
            </a:r>
            <a:br>
              <a:rPr lang="en-US" altLang="en-US" sz="1600" b="1" dirty="0">
                <a:solidFill>
                  <a:schemeClr val="tx2"/>
                </a:solidFill>
                <a:latin typeface="Helvetica Neue" panose="02000503000000020004" pitchFamily="2" charset="0"/>
                <a:ea typeface="Helvetica Neue" panose="02000503000000020004" pitchFamily="2" charset="0"/>
                <a:cs typeface="Helvetica Neue" panose="02000503000000020004" pitchFamily="2" charset="0"/>
              </a:rPr>
            </a:br>
            <a:endParaRPr lang="en-US" sz="2200" dirty="0">
              <a:solidFill>
                <a:schemeClr val="tx2"/>
              </a:solidFill>
            </a:endParaRPr>
          </a:p>
        </p:txBody>
      </p:sp>
      <p:sp>
        <p:nvSpPr>
          <p:cNvPr id="195586" name="Text Placeholder 2">
            <a:extLst>
              <a:ext uri="{FF2B5EF4-FFF2-40B4-BE49-F238E27FC236}">
                <a16:creationId xmlns:a16="http://schemas.microsoft.com/office/drawing/2014/main" id="{35538B78-0772-AE41-BC53-68EF8FFAFB8A}"/>
              </a:ext>
            </a:extLst>
          </p:cNvPr>
          <p:cNvSpPr>
            <a:spLocks noGrp="1" noChangeArrowheads="1"/>
          </p:cNvSpPr>
          <p:nvPr>
            <p:ph type="body" sz="quarter" idx="11"/>
          </p:nvPr>
        </p:nvSpPr>
        <p:spPr>
          <a:xfrm>
            <a:off x="1600200" y="4038600"/>
            <a:ext cx="7196138" cy="1676400"/>
          </a:xfrm>
        </p:spPr>
        <p:txBody>
          <a:bodyPr>
            <a:normAutofit fontScale="92500" lnSpcReduction="10000"/>
          </a:bodyPr>
          <a:lstStyle/>
          <a:p>
            <a:pPr algn="ctr" eaLnBrk="1" hangingPunct="1">
              <a:lnSpc>
                <a:spcPct val="120000"/>
              </a:lnSpc>
              <a:spcBef>
                <a:spcPct val="0"/>
              </a:spcBef>
              <a:spcAft>
                <a:spcPts val="600"/>
              </a:spcAft>
              <a:defRPr/>
            </a:pPr>
            <a:r>
              <a:rPr lang="en-US" altLang="en-US" sz="3000" b="1" dirty="0">
                <a:latin typeface="Helvetica Neue" panose="02000503000000020004" pitchFamily="2" charset="0"/>
                <a:ea typeface="Helvetica Neue" panose="02000503000000020004" pitchFamily="2" charset="0"/>
                <a:cs typeface="Helvetica Neue" panose="02000503000000020004" pitchFamily="2" charset="0"/>
              </a:rPr>
              <a:t>Eliseo J. Pérez-Stable, M.D.</a:t>
            </a:r>
          </a:p>
          <a:p>
            <a:pPr algn="ctr" eaLnBrk="1" hangingPunct="1">
              <a:lnSpc>
                <a:spcPct val="100000"/>
              </a:lnSpc>
              <a:spcBef>
                <a:spcPct val="0"/>
              </a:spcBef>
              <a:spcAft>
                <a:spcPts val="600"/>
              </a:spcAft>
              <a:defRPr/>
            </a:pPr>
            <a:r>
              <a:rPr lang="en-US" altLang="en-US" sz="2200" b="1" dirty="0">
                <a:latin typeface="Helvetica Neue" panose="02000503000000020004" pitchFamily="2" charset="0"/>
                <a:ea typeface="Helvetica Neue" panose="02000503000000020004" pitchFamily="2" charset="0"/>
                <a:cs typeface="Helvetica Neue" panose="02000503000000020004" pitchFamily="2" charset="0"/>
              </a:rPr>
              <a:t>Director, National Institute on </a:t>
            </a:r>
          </a:p>
          <a:p>
            <a:pPr algn="ctr" eaLnBrk="1" hangingPunct="1">
              <a:lnSpc>
                <a:spcPct val="100000"/>
              </a:lnSpc>
              <a:spcBef>
                <a:spcPct val="0"/>
              </a:spcBef>
              <a:spcAft>
                <a:spcPts val="600"/>
              </a:spcAft>
              <a:defRPr/>
            </a:pPr>
            <a:r>
              <a:rPr lang="en-US" altLang="en-US" sz="2200" b="1" dirty="0">
                <a:latin typeface="Helvetica Neue" panose="02000503000000020004" pitchFamily="2" charset="0"/>
                <a:ea typeface="Helvetica Neue" panose="02000503000000020004" pitchFamily="2" charset="0"/>
                <a:cs typeface="Helvetica Neue" panose="02000503000000020004" pitchFamily="2" charset="0"/>
              </a:rPr>
              <a:t>Minority Health and Health Disparities  </a:t>
            </a:r>
          </a:p>
          <a:p>
            <a:pPr algn="ctr" eaLnBrk="1" hangingPunct="1">
              <a:lnSpc>
                <a:spcPct val="100000"/>
              </a:lnSpc>
              <a:spcBef>
                <a:spcPct val="0"/>
              </a:spcBef>
              <a:spcAft>
                <a:spcPts val="600"/>
              </a:spcAft>
              <a:defRPr/>
            </a:pPr>
            <a:r>
              <a:rPr lang="en-US" altLang="en-US" sz="2600" b="1" dirty="0">
                <a:latin typeface="Helvetica Neue" panose="02000503000000020004" pitchFamily="2" charset="0"/>
                <a:ea typeface="Helvetica Neue" panose="02000503000000020004" pitchFamily="2" charset="0"/>
                <a:cs typeface="Helvetica Neue" panose="02000503000000020004" pitchFamily="2" charset="0"/>
                <a:hlinkClick r:id="rId2"/>
              </a:rPr>
              <a:t>eliseo.perez-stable@nih.gov</a:t>
            </a:r>
            <a:endParaRPr lang="en-US" altLang="en-US" sz="2600" b="1" dirty="0">
              <a:latin typeface="Helvetica Neue" panose="02000503000000020004" pitchFamily="2" charset="0"/>
              <a:ea typeface="Helvetica Neue" panose="02000503000000020004" pitchFamily="2" charset="0"/>
              <a:cs typeface="Helvetica Neue" panose="02000503000000020004" pitchFamily="2" charset="0"/>
            </a:endParaRPr>
          </a:p>
          <a:p>
            <a:pPr algn="ctr" eaLnBrk="1" hangingPunct="1">
              <a:lnSpc>
                <a:spcPct val="100000"/>
              </a:lnSpc>
              <a:spcBef>
                <a:spcPct val="0"/>
              </a:spcBef>
              <a:spcAft>
                <a:spcPts val="600"/>
              </a:spcAft>
              <a:defRPr/>
            </a:pPr>
            <a:endParaRPr lang="en-US" altLang="en-US"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97283" name="Title 3">
            <a:extLst>
              <a:ext uri="{FF2B5EF4-FFF2-40B4-BE49-F238E27FC236}">
                <a16:creationId xmlns:a16="http://schemas.microsoft.com/office/drawing/2014/main" id="{9BFA5A01-73ED-7C4B-BDF7-80263874236C}"/>
              </a:ext>
            </a:extLst>
          </p:cNvPr>
          <p:cNvSpPr>
            <a:spLocks noGrp="1" noChangeArrowheads="1"/>
          </p:cNvSpPr>
          <p:nvPr>
            <p:ph type="title"/>
          </p:nvPr>
        </p:nvSpPr>
        <p:spPr>
          <a:xfrm>
            <a:off x="2238703" y="457200"/>
            <a:ext cx="6905297" cy="1066800"/>
          </a:xfrm>
        </p:spPr>
        <p:txBody>
          <a:bodyPr/>
          <a:lstStyle/>
          <a:p>
            <a:pPr algn="ctr"/>
            <a:r>
              <a:rPr lang="en-US" altLang="en-US" sz="3200" dirty="0">
                <a:solidFill>
                  <a:schemeClr val="tx1"/>
                </a:solidFill>
                <a:latin typeface="Helvetica Neue Medium" panose="02000503000000020004" pitchFamily="2" charset="0"/>
                <a:ea typeface="Helvetica Neue Medium" panose="02000503000000020004" pitchFamily="2" charset="0"/>
                <a:cs typeface="Helvetica Neue Medium" panose="02000503000000020004" pitchFamily="2" charset="0"/>
              </a:rPr>
              <a:t>NIMHD Perspectives on Primary Care Research Funding</a:t>
            </a:r>
            <a:endParaRPr lang="en-US" altLang="en-US" sz="3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descr="Large confetti">
            <a:extLst>
              <a:ext uri="{FF2B5EF4-FFF2-40B4-BE49-F238E27FC236}">
                <a16:creationId xmlns:a16="http://schemas.microsoft.com/office/drawing/2014/main" id="{43D14B9E-0F0D-5847-8A76-3A1084D862C6}"/>
              </a:ext>
            </a:extLst>
          </p:cNvPr>
          <p:cNvSpPr>
            <a:spLocks noGrp="1" noChangeArrowheads="1"/>
          </p:cNvSpPr>
          <p:nvPr>
            <p:ph type="title"/>
          </p:nvPr>
        </p:nvSpPr>
        <p:spPr>
          <a:xfrm>
            <a:off x="157163" y="73025"/>
            <a:ext cx="8750300" cy="765175"/>
          </a:xfrm>
        </p:spPr>
        <p:txBody>
          <a:bodyPr lIns="91440" tIns="45720" rIns="91440" bIns="45720" anchor="t">
            <a:normAutofit fontScale="90000"/>
          </a:bodyPr>
          <a:lstStyle/>
          <a:p>
            <a:pPr algn="ctr" eaLnBrk="1" hangingPunct="1">
              <a:defRPr/>
            </a:pPr>
            <a:r>
              <a:rPr lang="en-US" altLang="en-US" sz="4000" b="1" dirty="0">
                <a:latin typeface="Arial" panose="020B0604020202020204" pitchFamily="34" charset="0"/>
                <a:cs typeface="Arial" panose="020B0604020202020204" pitchFamily="34" charset="0"/>
              </a:rPr>
              <a:t>Research on Structural Racism</a:t>
            </a:r>
            <a:br>
              <a:rPr lang="en-US" altLang="en-US" b="1" dirty="0">
                <a:latin typeface="Arial" panose="020B0604020202020204" pitchFamily="34" charset="0"/>
                <a:cs typeface="Arial" panose="020B0604020202020204" pitchFamily="34" charset="0"/>
              </a:rPr>
            </a:br>
            <a:endParaRPr lang="en-US" altLang="en-US" sz="2300" dirty="0">
              <a:latin typeface="Calibri" panose="020F0502020204030204" pitchFamily="34" charset="0"/>
              <a:cs typeface="Helvetica Neue Medium" panose="02000503000000020004" pitchFamily="2" charset="0"/>
            </a:endParaRPr>
          </a:p>
        </p:txBody>
      </p:sp>
      <p:sp>
        <p:nvSpPr>
          <p:cNvPr id="150530" name="Rectangle 3">
            <a:extLst>
              <a:ext uri="{FF2B5EF4-FFF2-40B4-BE49-F238E27FC236}">
                <a16:creationId xmlns:a16="http://schemas.microsoft.com/office/drawing/2014/main" id="{E319CE47-0833-EF40-A862-1EA3340E6B51}"/>
              </a:ext>
            </a:extLst>
          </p:cNvPr>
          <p:cNvSpPr>
            <a:spLocks noGrp="1"/>
          </p:cNvSpPr>
          <p:nvPr>
            <p:ph idx="1"/>
          </p:nvPr>
        </p:nvSpPr>
        <p:spPr>
          <a:xfrm>
            <a:off x="157163" y="990600"/>
            <a:ext cx="8750300" cy="5181600"/>
          </a:xfrm>
        </p:spPr>
        <p:txBody>
          <a:bodyPr/>
          <a:lstStyle/>
          <a:p>
            <a:r>
              <a:rPr lang="en-US" altLang="en-US" sz="2400" b="1">
                <a:latin typeface="Arial" panose="020B0604020202020204" pitchFamily="34" charset="0"/>
                <a:cs typeface="Arial" panose="020B0604020202020204" pitchFamily="34" charset="0"/>
              </a:rPr>
              <a:t>History, culture, institutions, policies and codified practices that perpetuate inequity by promoting an ideology of inferiority</a:t>
            </a:r>
          </a:p>
          <a:p>
            <a:r>
              <a:rPr lang="en-US" altLang="en-US" sz="2400" b="1">
                <a:latin typeface="Arial" panose="020B0604020202020204" pitchFamily="34" charset="0"/>
                <a:cs typeface="Arial" panose="020B0604020202020204" pitchFamily="34" charset="0"/>
              </a:rPr>
              <a:t>Organized system that categorizes, ranks, devalues, disempowers, and differentially allocates resources</a:t>
            </a:r>
          </a:p>
          <a:p>
            <a:r>
              <a:rPr lang="en-US" altLang="en-US" sz="2400" b="1">
                <a:latin typeface="Arial" panose="020B0604020202020204" pitchFamily="34" charset="0"/>
                <a:cs typeface="Arial" panose="020B0604020202020204" pitchFamily="34" charset="0"/>
              </a:rPr>
              <a:t>Residential segregation as cornerstone of the system</a:t>
            </a:r>
          </a:p>
          <a:p>
            <a:pPr>
              <a:spcAft>
                <a:spcPts val="600"/>
              </a:spcAft>
            </a:pPr>
            <a:r>
              <a:rPr lang="en-US" altLang="en-US" sz="2000">
                <a:latin typeface="Helvetica Neue" panose="02000503000000020004" pitchFamily="2" charset="0"/>
                <a:cs typeface="Helvetica Neue Light" panose="02000403000000020004" pitchFamily="2" charset="0"/>
              </a:rPr>
              <a:t>NIMHD 2017 Workshop: </a:t>
            </a:r>
            <a:r>
              <a:rPr lang="en-US" altLang="en-US" sz="2000" i="1">
                <a:latin typeface="Helvetica Neue" panose="02000503000000020004" pitchFamily="2" charset="0"/>
                <a:cs typeface="Helvetica Neue Light" panose="02000403000000020004" pitchFamily="2" charset="0"/>
              </a:rPr>
              <a:t>Structural Racism and Discrimination: Impact on Minority Health and Health Disparities</a:t>
            </a:r>
            <a:r>
              <a:rPr lang="en-US" altLang="en-US" sz="2000">
                <a:latin typeface="Helvetica Neue" panose="02000503000000020004" pitchFamily="2" charset="0"/>
                <a:cs typeface="Helvetica Neue Light" panose="02000403000000020004" pitchFamily="2" charset="0"/>
              </a:rPr>
              <a:t> </a:t>
            </a:r>
            <a:r>
              <a:rPr lang="en-US" altLang="en-US" sz="2000" i="1">
                <a:latin typeface="Helvetica Neue" panose="02000503000000020004" pitchFamily="2" charset="0"/>
                <a:cs typeface="Helvetica Neue Light" panose="02000403000000020004" pitchFamily="2" charset="0"/>
                <a:hlinkClick r:id="rId3"/>
              </a:rPr>
              <a:t>(https://www.</a:t>
            </a:r>
            <a:r>
              <a:rPr lang="en-US" altLang="en-US" sz="2000" b="1" i="1">
                <a:latin typeface="Helvetica Neue" panose="02000503000000020004" pitchFamily="2" charset="0"/>
                <a:cs typeface="Helvetica Neue Light" panose="02000403000000020004" pitchFamily="2" charset="0"/>
                <a:hlinkClick r:id="rId3"/>
              </a:rPr>
              <a:t>nimhd</a:t>
            </a:r>
            <a:r>
              <a:rPr lang="en-US" altLang="en-US" sz="2000" i="1">
                <a:latin typeface="Helvetica Neue" panose="02000503000000020004" pitchFamily="2" charset="0"/>
                <a:cs typeface="Helvetica Neue Light" panose="02000403000000020004" pitchFamily="2" charset="0"/>
                <a:hlinkClick r:id="rId3"/>
              </a:rPr>
              <a:t>.nih.gov/.../</a:t>
            </a:r>
            <a:r>
              <a:rPr lang="en-US" altLang="en-US" sz="2000" b="1" i="1">
                <a:latin typeface="Helvetica Neue" panose="02000503000000020004" pitchFamily="2" charset="0"/>
                <a:cs typeface="Helvetica Neue Light" panose="02000403000000020004" pitchFamily="2" charset="0"/>
                <a:hlinkClick r:id="rId3"/>
              </a:rPr>
              <a:t>structural</a:t>
            </a:r>
            <a:r>
              <a:rPr lang="en-US" altLang="en-US" sz="2000" i="1">
                <a:latin typeface="Helvetica Neue" panose="02000503000000020004" pitchFamily="2" charset="0"/>
                <a:cs typeface="Helvetica Neue Light" panose="02000403000000020004" pitchFamily="2" charset="0"/>
                <a:hlinkClick r:id="rId3"/>
              </a:rPr>
              <a:t>-</a:t>
            </a:r>
            <a:r>
              <a:rPr lang="en-US" altLang="en-US" sz="2000" b="1" i="1">
                <a:latin typeface="Helvetica Neue" panose="02000503000000020004" pitchFamily="2" charset="0"/>
                <a:cs typeface="Helvetica Neue Light" panose="02000403000000020004" pitchFamily="2" charset="0"/>
                <a:hlinkClick r:id="rId3"/>
              </a:rPr>
              <a:t>racism</a:t>
            </a:r>
            <a:r>
              <a:rPr lang="en-US" altLang="en-US" sz="2000" i="1">
                <a:latin typeface="Helvetica Neue" panose="02000503000000020004" pitchFamily="2" charset="0"/>
                <a:cs typeface="Helvetica Neue Light" panose="02000403000000020004" pitchFamily="2" charset="0"/>
                <a:hlinkClick r:id="rId3"/>
              </a:rPr>
              <a:t>.html</a:t>
            </a:r>
            <a:r>
              <a:rPr lang="en-US" altLang="en-US" sz="2000" i="1">
                <a:latin typeface="Helvetica Neue" panose="02000503000000020004" pitchFamily="2" charset="0"/>
                <a:cs typeface="Helvetica Neue Light" panose="02000403000000020004" pitchFamily="2" charset="0"/>
              </a:rPr>
              <a:t>)</a:t>
            </a:r>
          </a:p>
          <a:p>
            <a:pPr>
              <a:spcAft>
                <a:spcPts val="600"/>
              </a:spcAft>
            </a:pPr>
            <a:r>
              <a:rPr lang="en-US" altLang="en-US" sz="2000">
                <a:latin typeface="Helvetica Neue" panose="02000503000000020004" pitchFamily="2" charset="0"/>
                <a:cs typeface="Helvetica Neue Light" panose="02000403000000020004" pitchFamily="2" charset="0"/>
              </a:rPr>
              <a:t>NIMHD </a:t>
            </a:r>
            <a:r>
              <a:rPr lang="en-US" altLang="en-US">
                <a:latin typeface="Helvetica Neue Light" panose="02000403000000020004" pitchFamily="2" charset="0"/>
                <a:cs typeface="Helvetica Neue Light" panose="02000403000000020004" pitchFamily="2" charset="0"/>
              </a:rPr>
              <a:t>structural racism and discrimination RFA has been published:  </a:t>
            </a:r>
            <a:r>
              <a:rPr lang="en-US" altLang="en-US" u="sng">
                <a:latin typeface="Helvetica Neue Light" panose="02000403000000020004" pitchFamily="2" charset="0"/>
                <a:cs typeface="Helvetica Neue Light" panose="02000403000000020004" pitchFamily="2" charset="0"/>
                <a:hlinkClick r:id="rId4" tooltip="https://grants.nih.gov/grants/guide/rfa-files/RFA-MD-21-004.html"/>
              </a:rPr>
              <a:t>https://grants.nih.gov/grants/guide/rfa-files/RFA-MD-21-004.html</a:t>
            </a:r>
            <a:r>
              <a:rPr lang="en-US" altLang="en-US">
                <a:latin typeface="Helvetica Neue Light" panose="02000403000000020004" pitchFamily="2" charset="0"/>
                <a:cs typeface="Helvetica Neue Light" panose="02000403000000020004" pitchFamily="2" charset="0"/>
              </a:rPr>
              <a:t> with wide support among all ICOs; &gt;$30 M; due 8/24/21</a:t>
            </a:r>
            <a:endParaRPr lang="en-US" altLang="en-US" sz="2000">
              <a:latin typeface="Helvetica Neue" panose="02000503000000020004" pitchFamily="2" charset="0"/>
              <a:cs typeface="Helvetica Neue Light" panose="02000403000000020004" pitchFamily="2"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tle 1">
            <a:extLst>
              <a:ext uri="{FF2B5EF4-FFF2-40B4-BE49-F238E27FC236}">
                <a16:creationId xmlns:a16="http://schemas.microsoft.com/office/drawing/2014/main" id="{9E7CD739-033B-1149-A57E-DD513D919417}"/>
              </a:ext>
            </a:extLst>
          </p:cNvPr>
          <p:cNvSpPr>
            <a:spLocks noGrp="1" noChangeArrowheads="1"/>
          </p:cNvSpPr>
          <p:nvPr>
            <p:ph type="title"/>
          </p:nvPr>
        </p:nvSpPr>
        <p:spPr>
          <a:xfrm>
            <a:off x="0" y="182563"/>
            <a:ext cx="9144000" cy="1028700"/>
          </a:xfrm>
        </p:spPr>
        <p:txBody>
          <a:bodyPr/>
          <a:lstStyle/>
          <a:p>
            <a:pPr algn="ctr" eaLnBrk="1" hangingPunct="1"/>
            <a:r>
              <a:rPr lang="en-US" altLang="en-US" sz="3200" b="1">
                <a:solidFill>
                  <a:srgbClr val="6C3A77"/>
                </a:solidFill>
                <a:latin typeface="Arial" panose="020B0604020202020204" pitchFamily="34" charset="0"/>
                <a:cs typeface="Arial" panose="020B0604020202020204" pitchFamily="34" charset="0"/>
              </a:rPr>
              <a:t>Multiple Chronic Diseases Health Disparities Centers –– P50 and U24 Coordinating Center</a:t>
            </a:r>
          </a:p>
        </p:txBody>
      </p:sp>
      <p:sp>
        <p:nvSpPr>
          <p:cNvPr id="3" name="Content Placeholder 2">
            <a:extLst>
              <a:ext uri="{FF2B5EF4-FFF2-40B4-BE49-F238E27FC236}">
                <a16:creationId xmlns:a16="http://schemas.microsoft.com/office/drawing/2014/main" id="{50626C13-72BA-2243-ACAD-85BFD3FC4D95}"/>
              </a:ext>
            </a:extLst>
          </p:cNvPr>
          <p:cNvSpPr>
            <a:spLocks noGrp="1"/>
          </p:cNvSpPr>
          <p:nvPr>
            <p:ph sz="half" idx="1"/>
          </p:nvPr>
        </p:nvSpPr>
        <p:spPr>
          <a:xfrm>
            <a:off x="152400" y="1300163"/>
            <a:ext cx="8763000" cy="4891087"/>
          </a:xfrm>
        </p:spPr>
        <p:txBody>
          <a:bodyPr rtlCol="0">
            <a:normAutofit lnSpcReduction="10000"/>
          </a:bodyPr>
          <a:lstStyle/>
          <a:p>
            <a:pPr eaLnBrk="1" fontAlgn="auto" hangingPunct="1">
              <a:lnSpc>
                <a:spcPct val="110000"/>
              </a:lnSpc>
              <a:spcBef>
                <a:spcPts val="0"/>
              </a:spcBef>
              <a:spcAft>
                <a:spcPts val="600"/>
              </a:spcAft>
              <a:buClr>
                <a:srgbClr val="6C3A77"/>
              </a:buClr>
              <a:buSzPct val="120000"/>
              <a:defRPr/>
            </a:pPr>
            <a:r>
              <a:rPr lang="en-US" sz="2800" dirty="0">
                <a:latin typeface="Arial" panose="020B0604020202020204" pitchFamily="34" charset="0"/>
                <a:cs typeface="Arial" panose="020B0604020202020204" pitchFamily="34" charset="0"/>
              </a:rPr>
              <a:t>More comprehensive and holistic effort is needed to address health disparities and co-morbidity</a:t>
            </a:r>
          </a:p>
          <a:p>
            <a:pPr eaLnBrk="1" fontAlgn="auto" hangingPunct="1">
              <a:lnSpc>
                <a:spcPct val="110000"/>
              </a:lnSpc>
              <a:spcBef>
                <a:spcPts val="0"/>
              </a:spcBef>
              <a:spcAft>
                <a:spcPts val="600"/>
              </a:spcAft>
              <a:buClr>
                <a:srgbClr val="6C3A77"/>
              </a:buClr>
              <a:buSzPct val="120000"/>
              <a:defRPr/>
            </a:pPr>
            <a:r>
              <a:rPr lang="en-US" sz="2800" dirty="0">
                <a:latin typeface="Arial" panose="020B0604020202020204" pitchFamily="34" charset="0"/>
                <a:cs typeface="Arial" panose="020B0604020202020204" pitchFamily="34" charset="0"/>
              </a:rPr>
              <a:t>$45 million funding in FY 2021 budget for NIMHD to establish centers; $3.0 M direct cost</a:t>
            </a:r>
          </a:p>
          <a:p>
            <a:pPr eaLnBrk="1" fontAlgn="auto" hangingPunct="1">
              <a:lnSpc>
                <a:spcPct val="110000"/>
              </a:lnSpc>
              <a:spcBef>
                <a:spcPts val="0"/>
              </a:spcBef>
              <a:spcAft>
                <a:spcPts val="600"/>
              </a:spcAft>
              <a:buClr>
                <a:srgbClr val="6C3A77"/>
              </a:buClr>
              <a:buSzPct val="120000"/>
              <a:defRPr/>
            </a:pPr>
            <a:r>
              <a:rPr lang="en-US" sz="2800" dirty="0">
                <a:latin typeface="Arial" panose="020B0604020202020204" pitchFamily="34" charset="0"/>
                <a:cs typeface="Arial" panose="020B0604020202020204" pitchFamily="34" charset="0"/>
              </a:rPr>
              <a:t>Regional multi-institutional consortiums that produce collaboration, research and translational science</a:t>
            </a:r>
          </a:p>
          <a:p>
            <a:pPr eaLnBrk="1" fontAlgn="auto" hangingPunct="1">
              <a:lnSpc>
                <a:spcPct val="110000"/>
              </a:lnSpc>
              <a:spcBef>
                <a:spcPts val="0"/>
              </a:spcBef>
              <a:spcAft>
                <a:spcPts val="600"/>
              </a:spcAft>
              <a:buClr>
                <a:srgbClr val="6C3A77"/>
              </a:buClr>
              <a:buSzPct val="120000"/>
              <a:defRPr/>
            </a:pPr>
            <a:r>
              <a:rPr lang="en-US" sz="2800" dirty="0">
                <a:latin typeface="Arial" panose="020B0604020202020204" pitchFamily="34" charset="0"/>
                <a:cs typeface="Arial" panose="020B0604020202020204" pitchFamily="34" charset="0"/>
              </a:rPr>
              <a:t>Cardiovascular disease, cancer, obesity, diabetes, CKD, stroke, chronic liver disease and osteoarthritis</a:t>
            </a:r>
          </a:p>
          <a:p>
            <a:pPr eaLnBrk="1" fontAlgn="auto" hangingPunct="1">
              <a:lnSpc>
                <a:spcPct val="110000"/>
              </a:lnSpc>
              <a:spcBef>
                <a:spcPts val="0"/>
              </a:spcBef>
              <a:spcAft>
                <a:spcPts val="600"/>
              </a:spcAft>
              <a:buClr>
                <a:srgbClr val="6C3A77"/>
              </a:buClr>
              <a:buSzPct val="120000"/>
              <a:defRPr/>
            </a:pPr>
            <a:r>
              <a:rPr lang="en-US" sz="2800" dirty="0">
                <a:latin typeface="Arial" panose="020B0604020202020204" pitchFamily="34" charset="0"/>
                <a:cs typeface="Arial" panose="020B0604020202020204" pitchFamily="34" charset="0"/>
              </a:rPr>
              <a:t>NCI, NHLBI, NCATS, and NIDDK plus NIAMS</a:t>
            </a:r>
          </a:p>
          <a:p>
            <a:pPr eaLnBrk="1" fontAlgn="auto" hangingPunct="1">
              <a:lnSpc>
                <a:spcPct val="110000"/>
              </a:lnSpc>
              <a:spcBef>
                <a:spcPts val="0"/>
              </a:spcBef>
              <a:spcAft>
                <a:spcPts val="600"/>
              </a:spcAft>
              <a:buClr>
                <a:srgbClr val="6C3A77"/>
              </a:buClr>
              <a:buSzPct val="120000"/>
              <a:defRPr/>
            </a:pPr>
            <a:r>
              <a:rPr lang="en-US" sz="2800" dirty="0">
                <a:latin typeface="Arial" panose="020B0604020202020204" pitchFamily="34" charset="0"/>
                <a:cs typeface="Arial" panose="020B0604020202020204" pitchFamily="34" charset="0"/>
              </a:rPr>
              <a:t>Single U24 Coordinating Center</a:t>
            </a:r>
          </a:p>
          <a:p>
            <a:pPr eaLnBrk="1" fontAlgn="auto" hangingPunct="1">
              <a:lnSpc>
                <a:spcPct val="110000"/>
              </a:lnSpc>
              <a:spcBef>
                <a:spcPts val="0"/>
              </a:spcBef>
              <a:spcAft>
                <a:spcPts val="1200"/>
              </a:spcAft>
              <a:buClr>
                <a:srgbClr val="6C3A77"/>
              </a:buClr>
              <a:buSzPct val="120000"/>
              <a:defRPr/>
            </a:pPr>
            <a:endParaRPr lang="en-US" sz="2800" dirty="0">
              <a:latin typeface="Arial" panose="020B0604020202020204" pitchFamily="34" charset="0"/>
              <a:cs typeface="Arial" panose="020B0604020202020204" pitchFamily="34" charset="0"/>
            </a:endParaRPr>
          </a:p>
          <a:p>
            <a:pPr eaLnBrk="1" fontAlgn="auto" hangingPunct="1">
              <a:spcAft>
                <a:spcPts val="0"/>
              </a:spcAft>
              <a:defRPr/>
            </a:pPr>
            <a:endParaRPr lang="en-US" sz="2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Title 1">
            <a:extLst>
              <a:ext uri="{FF2B5EF4-FFF2-40B4-BE49-F238E27FC236}">
                <a16:creationId xmlns:a16="http://schemas.microsoft.com/office/drawing/2014/main" id="{3B91C841-4F4A-9240-84EE-11C65E6047A2}"/>
              </a:ext>
            </a:extLst>
          </p:cNvPr>
          <p:cNvSpPr>
            <a:spLocks noGrp="1"/>
          </p:cNvSpPr>
          <p:nvPr>
            <p:ph type="ctrTitle"/>
          </p:nvPr>
        </p:nvSpPr>
        <p:spPr>
          <a:xfrm>
            <a:off x="0" y="233363"/>
            <a:ext cx="8991600" cy="735012"/>
          </a:xfrm>
        </p:spPr>
        <p:txBody>
          <a:bodyPr/>
          <a:lstStyle/>
          <a:p>
            <a:r>
              <a:rPr lang="en-US" altLang="en-US" sz="3600" b="1">
                <a:latin typeface="Helvetica Neue Medium" panose="02000503000000020004" pitchFamily="2" charset="0"/>
                <a:cs typeface="Helvetica Neue Medium" panose="02000503000000020004" pitchFamily="2" charset="0"/>
              </a:rPr>
              <a:t>Patient-Clinician Communication Matters</a:t>
            </a:r>
          </a:p>
        </p:txBody>
      </p:sp>
      <p:sp>
        <p:nvSpPr>
          <p:cNvPr id="167938" name="Subtitle 2">
            <a:extLst>
              <a:ext uri="{FF2B5EF4-FFF2-40B4-BE49-F238E27FC236}">
                <a16:creationId xmlns:a16="http://schemas.microsoft.com/office/drawing/2014/main" id="{E225CBB0-223B-5746-A5B2-2557310763C4}"/>
              </a:ext>
            </a:extLst>
          </p:cNvPr>
          <p:cNvSpPr>
            <a:spLocks noGrp="1"/>
          </p:cNvSpPr>
          <p:nvPr>
            <p:ph type="subTitle" idx="1"/>
          </p:nvPr>
        </p:nvSpPr>
        <p:spPr>
          <a:xfrm>
            <a:off x="457200" y="1277938"/>
            <a:ext cx="8408988" cy="4922837"/>
          </a:xfrm>
        </p:spPr>
        <p:txBody>
          <a:bodyPr/>
          <a:lstStyle/>
          <a:p>
            <a:pPr marL="285750" indent="-285750">
              <a:buFont typeface="Arial" panose="020B0604020202020204" pitchFamily="34" charset="0"/>
              <a:buChar char="•"/>
            </a:pPr>
            <a:r>
              <a:rPr lang="en-US" altLang="en-US" sz="2800" b="1" dirty="0">
                <a:latin typeface="Helvetica" pitchFamily="2" charset="0"/>
                <a:cs typeface="Helvetica Neue Light" panose="02000403000000020004" pitchFamily="2" charset="0"/>
              </a:rPr>
              <a:t>Directly linked to higher patient satisfaction scores, better adherence and improved health outcomes</a:t>
            </a:r>
          </a:p>
          <a:p>
            <a:pPr marL="285750" indent="-285750">
              <a:buFont typeface="Arial" panose="020B0604020202020204" pitchFamily="34" charset="0"/>
              <a:buChar char="•"/>
            </a:pPr>
            <a:r>
              <a:rPr lang="en-US" altLang="en-US" sz="2800" b="1" dirty="0">
                <a:latin typeface="Helvetica" pitchFamily="2" charset="0"/>
                <a:cs typeface="Helvetica Neue Light" panose="02000403000000020004" pitchFamily="2" charset="0"/>
              </a:rPr>
              <a:t>Race concordant visits for African American patients are longer and more patient-centered</a:t>
            </a:r>
          </a:p>
          <a:p>
            <a:pPr marL="285750" indent="-285750">
              <a:buFont typeface="Arial" panose="020B0604020202020204" pitchFamily="34" charset="0"/>
              <a:buChar char="•"/>
            </a:pPr>
            <a:r>
              <a:rPr lang="en-US" altLang="en-US" sz="2800" b="1" dirty="0">
                <a:latin typeface="Helvetica" pitchFamily="2" charset="0"/>
                <a:cs typeface="Helvetica Neue Light" panose="02000403000000020004" pitchFamily="2" charset="0"/>
              </a:rPr>
              <a:t>In MEPS, African American and Latino physicians care for &gt;50% of minorities, &gt;70% LEP, and more Medicaid/uninsured patients </a:t>
            </a:r>
          </a:p>
          <a:p>
            <a:pPr marL="285750" indent="-285750">
              <a:buFont typeface="Arial" panose="020B0604020202020204" pitchFamily="34" charset="0"/>
              <a:buChar char="•"/>
            </a:pPr>
            <a:r>
              <a:rPr lang="en-US" altLang="en-US" sz="2800" b="1" dirty="0">
                <a:latin typeface="Helvetica" pitchFamily="2" charset="0"/>
                <a:cs typeface="Helvetica Neue Light" panose="02000403000000020004" pitchFamily="2" charset="0"/>
              </a:rPr>
              <a:t>In 2020, only 14% of medical school graduates and 12% of practicing physicians were URM</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Title 1">
            <a:extLst>
              <a:ext uri="{FF2B5EF4-FFF2-40B4-BE49-F238E27FC236}">
                <a16:creationId xmlns:a16="http://schemas.microsoft.com/office/drawing/2014/main" id="{3B91C841-4F4A-9240-84EE-11C65E6047A2}"/>
              </a:ext>
            </a:extLst>
          </p:cNvPr>
          <p:cNvSpPr>
            <a:spLocks noGrp="1"/>
          </p:cNvSpPr>
          <p:nvPr>
            <p:ph type="ctrTitle"/>
          </p:nvPr>
        </p:nvSpPr>
        <p:spPr>
          <a:xfrm>
            <a:off x="0" y="233363"/>
            <a:ext cx="8991600" cy="954306"/>
          </a:xfrm>
        </p:spPr>
        <p:txBody>
          <a:bodyPr/>
          <a:lstStyle/>
          <a:p>
            <a:r>
              <a:rPr lang="en-US" altLang="en-US" b="1" dirty="0">
                <a:latin typeface="Helvetica Neue Medium" panose="02000503000000020004" pitchFamily="2" charset="0"/>
                <a:cs typeface="Helvetica Neue Medium" panose="02000503000000020004" pitchFamily="2" charset="0"/>
              </a:rPr>
              <a:t>Concept for FOA on Patient-Clinician Communication Research at NIMHD</a:t>
            </a:r>
          </a:p>
        </p:txBody>
      </p:sp>
      <p:sp>
        <p:nvSpPr>
          <p:cNvPr id="167938" name="Subtitle 2">
            <a:extLst>
              <a:ext uri="{FF2B5EF4-FFF2-40B4-BE49-F238E27FC236}">
                <a16:creationId xmlns:a16="http://schemas.microsoft.com/office/drawing/2014/main" id="{E225CBB0-223B-5746-A5B2-2557310763C4}"/>
              </a:ext>
            </a:extLst>
          </p:cNvPr>
          <p:cNvSpPr>
            <a:spLocks noGrp="1"/>
          </p:cNvSpPr>
          <p:nvPr>
            <p:ph type="subTitle" idx="1"/>
          </p:nvPr>
        </p:nvSpPr>
        <p:spPr>
          <a:xfrm>
            <a:off x="147144" y="1277938"/>
            <a:ext cx="8844455" cy="4922837"/>
          </a:xfrm>
        </p:spPr>
        <p:txBody>
          <a:bodyPr/>
          <a:lstStyle/>
          <a:p>
            <a:pPr>
              <a:lnSpc>
                <a:spcPct val="80000"/>
              </a:lnSpc>
            </a:pPr>
            <a:r>
              <a:rPr lang="en-US" sz="2800" b="1" dirty="0">
                <a:latin typeface="Arial" panose="020B0604020202020204" pitchFamily="34" charset="0"/>
                <a:cs typeface="Arial" panose="020B0604020202020204" pitchFamily="34" charset="0"/>
              </a:rPr>
              <a:t>•</a:t>
            </a:r>
            <a:r>
              <a:rPr lang="en-US" sz="2800" dirty="0">
                <a:latin typeface="Arial" panose="020B0604020202020204" pitchFamily="34" charset="0"/>
                <a:cs typeface="Arial" panose="020B0604020202020204" pitchFamily="34" charset="0"/>
              </a:rPr>
              <a:t>Formative, retrospective or prospective analyses, and  interventions in primary care settings</a:t>
            </a:r>
          </a:p>
          <a:p>
            <a:pPr>
              <a:lnSpc>
                <a:spcPct val="80000"/>
              </a:lnSpc>
            </a:pPr>
            <a:r>
              <a:rPr lang="en-US" sz="2800" dirty="0">
                <a:solidFill>
                  <a:schemeClr val="tx1"/>
                </a:solidFill>
                <a:latin typeface="Arial" panose="020B0604020202020204" pitchFamily="34" charset="0"/>
                <a:cs typeface="Arial" panose="020B0604020202020204" pitchFamily="34" charset="0"/>
              </a:rPr>
              <a:t>•Understanding patient-clinician concordance and communication</a:t>
            </a:r>
          </a:p>
          <a:p>
            <a:pPr>
              <a:lnSpc>
                <a:spcPct val="80000"/>
              </a:lnSpc>
            </a:pPr>
            <a:r>
              <a:rPr lang="en-US" sz="2800" dirty="0">
                <a:latin typeface="Arial" panose="020B0604020202020204" pitchFamily="34" charset="0"/>
                <a:cs typeface="Arial" panose="020B0604020202020204" pitchFamily="34" charset="0"/>
              </a:rPr>
              <a:t>•</a:t>
            </a:r>
            <a:r>
              <a:rPr lang="en-US" sz="2800" dirty="0">
                <a:solidFill>
                  <a:schemeClr val="tx1"/>
                </a:solidFill>
                <a:latin typeface="Arial" panose="020B0604020202020204" pitchFamily="34" charset="0"/>
                <a:cs typeface="Arial" panose="020B0604020202020204" pitchFamily="34" charset="0"/>
              </a:rPr>
              <a:t>Impact on quality of care such as Medication safety, Adverse events, patient satisfaction, shared decisions</a:t>
            </a:r>
          </a:p>
          <a:p>
            <a:pPr>
              <a:lnSpc>
                <a:spcPct val="80000"/>
              </a:lnSpc>
            </a:pPr>
            <a:r>
              <a:rPr lang="en-US" sz="2800" dirty="0">
                <a:latin typeface="Arial" panose="020B0604020202020204" pitchFamily="34" charset="0"/>
                <a:cs typeface="Arial" panose="020B0604020202020204" pitchFamily="34" charset="0"/>
              </a:rPr>
              <a:t>•</a:t>
            </a:r>
            <a:r>
              <a:rPr lang="en-US" sz="2800" dirty="0">
                <a:solidFill>
                  <a:schemeClr val="tx1"/>
                </a:solidFill>
                <a:latin typeface="Arial" panose="020B0604020202020204" pitchFamily="34" charset="0"/>
                <a:cs typeface="Arial" panose="020B0604020202020204" pitchFamily="34" charset="0"/>
              </a:rPr>
              <a:t>Effect on health outcomes––Intermediate outcomes, Emergency care visits, hospitalizations and readmissions</a:t>
            </a:r>
          </a:p>
          <a:p>
            <a:pPr>
              <a:lnSpc>
                <a:spcPct val="80000"/>
              </a:lnSpc>
            </a:pPr>
            <a:r>
              <a:rPr lang="en-US" sz="2800" dirty="0">
                <a:latin typeface="Arial" panose="020B0604020202020204" pitchFamily="34" charset="0"/>
                <a:cs typeface="Arial" panose="020B0604020202020204" pitchFamily="34" charset="0"/>
              </a:rPr>
              <a:t>• </a:t>
            </a:r>
            <a:r>
              <a:rPr lang="en-US" sz="2800" dirty="0">
                <a:solidFill>
                  <a:schemeClr val="tx1"/>
                </a:solidFill>
                <a:latin typeface="Arial" panose="020B0604020202020204" pitchFamily="34" charset="0"/>
                <a:cs typeface="Arial" panose="020B0604020202020204" pitchFamily="34" charset="0"/>
              </a:rPr>
              <a:t>Lessons learned (Best practices, sustainability, cost effectiveness) How the patient-clinician communication and relationship will be influenced? Effectiveness?</a:t>
            </a:r>
          </a:p>
        </p:txBody>
      </p:sp>
    </p:spTree>
    <p:extLst>
      <p:ext uri="{BB962C8B-B14F-4D97-AF65-F5344CB8AC3E}">
        <p14:creationId xmlns:p14="http://schemas.microsoft.com/office/powerpoint/2010/main" val="2894108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1">
            <a:extLst>
              <a:ext uri="{FF2B5EF4-FFF2-40B4-BE49-F238E27FC236}">
                <a16:creationId xmlns:a16="http://schemas.microsoft.com/office/drawing/2014/main" id="{A32C62E7-5C5B-904B-B1FE-D086EB61E499}"/>
              </a:ext>
            </a:extLst>
          </p:cNvPr>
          <p:cNvSpPr>
            <a:spLocks noGrp="1"/>
          </p:cNvSpPr>
          <p:nvPr>
            <p:ph type="title"/>
          </p:nvPr>
        </p:nvSpPr>
        <p:spPr>
          <a:xfrm>
            <a:off x="457200" y="271463"/>
            <a:ext cx="8229600" cy="1030287"/>
          </a:xfrm>
        </p:spPr>
        <p:txBody>
          <a:bodyPr/>
          <a:lstStyle/>
          <a:p>
            <a:pPr algn="ctr"/>
            <a:r>
              <a:rPr lang="en-US" altLang="en-US" sz="3200" b="1" dirty="0">
                <a:latin typeface="Arial" panose="020B0604020202020204" pitchFamily="34" charset="0"/>
                <a:ea typeface="ＭＳ Ｐゴシック" panose="020B0600070205080204" pitchFamily="34" charset="-128"/>
              </a:rPr>
              <a:t>Practice-based Research to Reduce Health Disparities: What is Needed?</a:t>
            </a:r>
          </a:p>
        </p:txBody>
      </p:sp>
      <p:sp>
        <p:nvSpPr>
          <p:cNvPr id="78850" name="Content Placeholder 2">
            <a:extLst>
              <a:ext uri="{FF2B5EF4-FFF2-40B4-BE49-F238E27FC236}">
                <a16:creationId xmlns:a16="http://schemas.microsoft.com/office/drawing/2014/main" id="{CAFC2E2A-6422-1042-A565-0869B5E42C2B}"/>
              </a:ext>
            </a:extLst>
          </p:cNvPr>
          <p:cNvSpPr>
            <a:spLocks noGrp="1"/>
          </p:cNvSpPr>
          <p:nvPr>
            <p:ph idx="1"/>
          </p:nvPr>
        </p:nvSpPr>
        <p:spPr>
          <a:xfrm>
            <a:off x="457200" y="1426779"/>
            <a:ext cx="8571186" cy="4799013"/>
          </a:xfrm>
        </p:spPr>
        <p:txBody>
          <a:bodyPr>
            <a:normAutofit fontScale="92500" lnSpcReduction="10000"/>
          </a:bodyPr>
          <a:lstStyle/>
          <a:p>
            <a:pPr>
              <a:defRPr/>
            </a:pPr>
            <a:r>
              <a:rPr lang="en-US" altLang="en-US" sz="2800" b="1" dirty="0">
                <a:latin typeface="Helvetica" pitchFamily="2" charset="0"/>
                <a:ea typeface="ＭＳ Ｐゴシック" charset="-128"/>
                <a:cs typeface="Helvetica Neue Light" charset="0"/>
              </a:rPr>
              <a:t>Shift models of care to population health with standardized measurement of social determinants of health</a:t>
            </a:r>
          </a:p>
          <a:p>
            <a:pPr>
              <a:defRPr/>
            </a:pPr>
            <a:r>
              <a:rPr lang="en-US" altLang="en-US" sz="2800" b="1" dirty="0">
                <a:latin typeface="Helvetica" pitchFamily="2" charset="0"/>
                <a:ea typeface="ＭＳ Ｐゴシック" charset="-128"/>
                <a:cs typeface="Helvetica Neue Light" charset="0"/>
              </a:rPr>
              <a:t>Implement evidence-based interventions in populations with health disparities</a:t>
            </a:r>
          </a:p>
          <a:p>
            <a:pPr>
              <a:defRPr/>
            </a:pPr>
            <a:r>
              <a:rPr lang="en-US" altLang="en-US" sz="2800" b="1" dirty="0">
                <a:latin typeface="Helvetica" pitchFamily="2" charset="0"/>
                <a:ea typeface="ＭＳ Ｐゴシック" panose="020B0600070205080204" pitchFamily="34" charset="-128"/>
                <a:cs typeface="Helvetica Neue Light" panose="02000403000000020004" pitchFamily="2" charset="0"/>
              </a:rPr>
              <a:t>Performance measurement: need Equity Quality Measure with incentives</a:t>
            </a:r>
          </a:p>
          <a:p>
            <a:pPr>
              <a:defRPr/>
            </a:pPr>
            <a:r>
              <a:rPr lang="en-US" altLang="en-US" sz="2800" b="1" dirty="0">
                <a:latin typeface="Helvetica" pitchFamily="2" charset="0"/>
                <a:ea typeface="ＭＳ Ｐゴシック" charset="-128"/>
                <a:cs typeface="Helvetica Neue Light" charset="0"/>
              </a:rPr>
              <a:t>Leverage health IT and EHR to reduce disparities and promote health equity</a:t>
            </a:r>
          </a:p>
          <a:p>
            <a:pPr>
              <a:defRPr/>
            </a:pPr>
            <a:r>
              <a:rPr lang="en-US" altLang="en-US" sz="2800" b="1" dirty="0">
                <a:latin typeface="Helvetica" pitchFamily="2" charset="0"/>
                <a:ea typeface="ＭＳ Ｐゴシック" charset="-128"/>
                <a:cs typeface="Helvetica Neue Light" charset="0"/>
              </a:rPr>
              <a:t>Recognize and manage structural and interpersonal discrimination</a:t>
            </a:r>
          </a:p>
        </p:txBody>
      </p:sp>
    </p:spTree>
    <p:extLst>
      <p:ext uri="{BB962C8B-B14F-4D97-AF65-F5344CB8AC3E}">
        <p14:creationId xmlns:p14="http://schemas.microsoft.com/office/powerpoint/2010/main" val="38115306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1">
            <a:extLst>
              <a:ext uri="{FF2B5EF4-FFF2-40B4-BE49-F238E27FC236}">
                <a16:creationId xmlns:a16="http://schemas.microsoft.com/office/drawing/2014/main" id="{A32C62E7-5C5B-904B-B1FE-D086EB61E499}"/>
              </a:ext>
            </a:extLst>
          </p:cNvPr>
          <p:cNvSpPr>
            <a:spLocks noGrp="1"/>
          </p:cNvSpPr>
          <p:nvPr>
            <p:ph type="title"/>
          </p:nvPr>
        </p:nvSpPr>
        <p:spPr>
          <a:xfrm>
            <a:off x="457200" y="271463"/>
            <a:ext cx="8229600" cy="1030287"/>
          </a:xfrm>
        </p:spPr>
        <p:txBody>
          <a:bodyPr/>
          <a:lstStyle/>
          <a:p>
            <a:pPr algn="ctr"/>
            <a:r>
              <a:rPr lang="en-US" altLang="en-US" sz="3200" b="1" dirty="0">
                <a:latin typeface="Arial" panose="020B0604020202020204" pitchFamily="34" charset="0"/>
                <a:ea typeface="ＭＳ Ｐゴシック" panose="020B0600070205080204" pitchFamily="34" charset="-128"/>
              </a:rPr>
              <a:t>NIMHD Grants in Primary Care Research</a:t>
            </a:r>
          </a:p>
        </p:txBody>
      </p:sp>
      <p:sp>
        <p:nvSpPr>
          <p:cNvPr id="78850" name="Content Placeholder 2">
            <a:extLst>
              <a:ext uri="{FF2B5EF4-FFF2-40B4-BE49-F238E27FC236}">
                <a16:creationId xmlns:a16="http://schemas.microsoft.com/office/drawing/2014/main" id="{CAFC2E2A-6422-1042-A565-0869B5E42C2B}"/>
              </a:ext>
            </a:extLst>
          </p:cNvPr>
          <p:cNvSpPr>
            <a:spLocks noGrp="1"/>
          </p:cNvSpPr>
          <p:nvPr>
            <p:ph idx="1"/>
          </p:nvPr>
        </p:nvSpPr>
        <p:spPr>
          <a:xfrm>
            <a:off x="457200" y="1447800"/>
            <a:ext cx="8229600" cy="4799013"/>
          </a:xfrm>
        </p:spPr>
        <p:txBody>
          <a:bodyPr>
            <a:normAutofit/>
          </a:bodyPr>
          <a:lstStyle/>
          <a:p>
            <a:pPr>
              <a:defRPr/>
            </a:pPr>
            <a:r>
              <a:rPr lang="en-US" altLang="en-US" sz="2800" b="1" dirty="0">
                <a:latin typeface="Helvetica" pitchFamily="2" charset="0"/>
                <a:ea typeface="ＭＳ Ｐゴシック" charset="-128"/>
                <a:cs typeface="Helvetica Neue Light" charset="0"/>
              </a:rPr>
              <a:t>Health Information Technology to improve hypertension control, cancer screening</a:t>
            </a:r>
          </a:p>
          <a:p>
            <a:pPr>
              <a:defRPr/>
            </a:pPr>
            <a:r>
              <a:rPr lang="en-US" altLang="en-US" sz="2800" b="1" dirty="0">
                <a:latin typeface="Helvetica" pitchFamily="2" charset="0"/>
                <a:ea typeface="ＭＳ Ｐゴシック" charset="-128"/>
                <a:cs typeface="Helvetica Neue Light" charset="0"/>
              </a:rPr>
              <a:t>Incorporation of SDOH in clinical care</a:t>
            </a:r>
          </a:p>
          <a:p>
            <a:pPr>
              <a:defRPr/>
            </a:pPr>
            <a:r>
              <a:rPr lang="en-US" altLang="en-US" sz="2800" b="1" dirty="0">
                <a:latin typeface="Helvetica" pitchFamily="2" charset="0"/>
                <a:ea typeface="ＭＳ Ｐゴシック" charset="-128"/>
                <a:cs typeface="Helvetica Neue Light" charset="0"/>
              </a:rPr>
              <a:t>National health service corps impact</a:t>
            </a:r>
          </a:p>
          <a:p>
            <a:pPr>
              <a:defRPr/>
            </a:pPr>
            <a:r>
              <a:rPr lang="en-US" altLang="en-US" sz="2800" b="1" dirty="0">
                <a:latin typeface="Helvetica" pitchFamily="2" charset="0"/>
                <a:ea typeface="ＭＳ Ｐゴシック" charset="-128"/>
                <a:cs typeface="Helvetica Neue Light" charset="0"/>
              </a:rPr>
              <a:t>FQHCs, dual eligible patients and preventable hospitalizations</a:t>
            </a:r>
          </a:p>
          <a:p>
            <a:pPr>
              <a:defRPr/>
            </a:pPr>
            <a:r>
              <a:rPr lang="en-US" altLang="en-US" sz="2800" b="1" dirty="0">
                <a:latin typeface="Helvetica" pitchFamily="2" charset="0"/>
                <a:ea typeface="ＭＳ Ｐゴシック" charset="-128"/>
                <a:cs typeface="Helvetica Neue Light" charset="0"/>
              </a:rPr>
              <a:t>mHealth interventions to improve CV health in African Americans</a:t>
            </a:r>
          </a:p>
          <a:p>
            <a:pPr>
              <a:defRPr/>
            </a:pPr>
            <a:r>
              <a:rPr lang="en-US" altLang="en-US" sz="2800" b="1" dirty="0">
                <a:latin typeface="Helvetica" pitchFamily="2" charset="0"/>
                <a:ea typeface="ＭＳ Ｐゴシック" charset="-128"/>
                <a:cs typeface="Helvetica Neue Light" charset="0"/>
              </a:rPr>
              <a:t>14 research grants or K-awards funded</a:t>
            </a:r>
          </a:p>
        </p:txBody>
      </p:sp>
    </p:spTree>
    <p:extLst>
      <p:ext uri="{BB962C8B-B14F-4D97-AF65-F5344CB8AC3E}">
        <p14:creationId xmlns:p14="http://schemas.microsoft.com/office/powerpoint/2010/main" val="4799814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1">
            <a:extLst>
              <a:ext uri="{FF2B5EF4-FFF2-40B4-BE49-F238E27FC236}">
                <a16:creationId xmlns:a16="http://schemas.microsoft.com/office/drawing/2014/main" id="{B80D8551-95B8-054E-831C-BDAF7154DA0C}"/>
              </a:ext>
            </a:extLst>
          </p:cNvPr>
          <p:cNvSpPr>
            <a:spLocks noGrp="1"/>
          </p:cNvSpPr>
          <p:nvPr>
            <p:ph type="title"/>
          </p:nvPr>
        </p:nvSpPr>
        <p:spPr>
          <a:xfrm>
            <a:off x="457200" y="271463"/>
            <a:ext cx="8229600" cy="750887"/>
          </a:xfrm>
        </p:spPr>
        <p:txBody>
          <a:bodyPr/>
          <a:lstStyle/>
          <a:p>
            <a:r>
              <a:rPr lang="en-US" altLang="en-US" sz="4400" b="1">
                <a:latin typeface="Arial" panose="020B0604020202020204" pitchFamily="34" charset="0"/>
                <a:cs typeface="Arial" panose="020B0604020202020204" pitchFamily="34" charset="0"/>
              </a:rPr>
              <a:t>Future Research Directions</a:t>
            </a:r>
          </a:p>
        </p:txBody>
      </p:sp>
      <p:sp>
        <p:nvSpPr>
          <p:cNvPr id="91138" name="Content Placeholder 2">
            <a:extLst>
              <a:ext uri="{FF2B5EF4-FFF2-40B4-BE49-F238E27FC236}">
                <a16:creationId xmlns:a16="http://schemas.microsoft.com/office/drawing/2014/main" id="{6F02E8C5-45BF-3440-832A-0BD8F3EA52C1}"/>
              </a:ext>
            </a:extLst>
          </p:cNvPr>
          <p:cNvSpPr>
            <a:spLocks noGrp="1"/>
          </p:cNvSpPr>
          <p:nvPr>
            <p:ph idx="1"/>
          </p:nvPr>
        </p:nvSpPr>
        <p:spPr>
          <a:xfrm>
            <a:off x="457200" y="1187669"/>
            <a:ext cx="8229600" cy="5136931"/>
          </a:xfrm>
        </p:spPr>
        <p:txBody>
          <a:bodyPr/>
          <a:lstStyle/>
          <a:p>
            <a:r>
              <a:rPr lang="en-US" altLang="en-US" sz="2800" b="1" dirty="0">
                <a:latin typeface="Arial" panose="020B0604020202020204" pitchFamily="34" charset="0"/>
                <a:cs typeface="Arial" panose="020B0604020202020204" pitchFamily="34" charset="0"/>
              </a:rPr>
              <a:t>Multi-level interventions needed to address health disparities and improve minority health</a:t>
            </a:r>
          </a:p>
          <a:p>
            <a:r>
              <a:rPr lang="en-US" altLang="en-US" sz="2800" b="1" dirty="0">
                <a:latin typeface="Arial" panose="020B0604020202020204" pitchFamily="34" charset="0"/>
                <a:cs typeface="Arial" panose="020B0604020202020204" pitchFamily="34" charset="0"/>
              </a:rPr>
              <a:t>Discovery science: biological pathways, social determinants, individual behavior, environment, health system….</a:t>
            </a:r>
          </a:p>
          <a:p>
            <a:r>
              <a:rPr lang="en-US" altLang="en-US" sz="2800" b="1" dirty="0">
                <a:latin typeface="Arial" panose="020B0604020202020204" pitchFamily="34" charset="0"/>
                <a:cs typeface="Arial" panose="020B0604020202020204" pitchFamily="34" charset="0"/>
              </a:rPr>
              <a:t>Assess specific communication strategies between patients-clinicians to maximize trust</a:t>
            </a:r>
          </a:p>
          <a:p>
            <a:r>
              <a:rPr lang="en-US" altLang="en-US" sz="2800" b="1" dirty="0">
                <a:latin typeface="Arial" panose="020B0604020202020204" pitchFamily="34" charset="0"/>
                <a:cs typeface="Arial" panose="020B0604020202020204" pitchFamily="34" charset="0"/>
              </a:rPr>
              <a:t>Implement structural change to modify individual and group behaviors</a:t>
            </a:r>
          </a:p>
          <a:p>
            <a:endParaRPr lang="en-US" altLang="en-US" dirty="0">
              <a:latin typeface="Helvetica Neue Light" panose="02000403000000020004" pitchFamily="2" charset="0"/>
              <a:cs typeface="Helvetica Neue Light" panose="02000403000000020004" pitchFamily="2" charset="0"/>
            </a:endParaRPr>
          </a:p>
          <a:p>
            <a:endParaRPr lang="en-US" altLang="en-US" dirty="0">
              <a:latin typeface="Helvetica Neue Light" panose="02000403000000020004" pitchFamily="2" charset="0"/>
              <a:cs typeface="Helvetica Neue Light" panose="02000403000000020004" pitchFamily="2" charset="0"/>
            </a:endParaRPr>
          </a:p>
        </p:txBody>
      </p:sp>
    </p:spTree>
    <p:extLst>
      <p:ext uri="{BB962C8B-B14F-4D97-AF65-F5344CB8AC3E}">
        <p14:creationId xmlns:p14="http://schemas.microsoft.com/office/powerpoint/2010/main" val="25753088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Title 1">
            <a:extLst>
              <a:ext uri="{FF2B5EF4-FFF2-40B4-BE49-F238E27FC236}">
                <a16:creationId xmlns:a16="http://schemas.microsoft.com/office/drawing/2014/main" id="{97F0630D-10CA-FC45-B03A-17F5D69A2870}"/>
              </a:ext>
            </a:extLst>
          </p:cNvPr>
          <p:cNvSpPr>
            <a:spLocks noGrp="1"/>
          </p:cNvSpPr>
          <p:nvPr>
            <p:ph type="title"/>
          </p:nvPr>
        </p:nvSpPr>
        <p:spPr>
          <a:xfrm>
            <a:off x="-25400" y="76200"/>
            <a:ext cx="8977313" cy="657447"/>
          </a:xfrm>
        </p:spPr>
        <p:txBody>
          <a:bodyPr/>
          <a:lstStyle/>
          <a:p>
            <a:pPr eaLnBrk="1" hangingPunct="1"/>
            <a:r>
              <a:rPr lang="en-US" altLang="en-US" b="1" dirty="0">
                <a:latin typeface="Arial" panose="020B0604020202020204" pitchFamily="34" charset="0"/>
                <a:cs typeface="Arial" panose="020B0604020202020204" pitchFamily="34" charset="0"/>
              </a:rPr>
              <a:t>The Science of Health Disparities Research</a:t>
            </a:r>
          </a:p>
        </p:txBody>
      </p:sp>
      <p:sp>
        <p:nvSpPr>
          <p:cNvPr id="3" name="Content Placeholder 2">
            <a:extLst>
              <a:ext uri="{FF2B5EF4-FFF2-40B4-BE49-F238E27FC236}">
                <a16:creationId xmlns:a16="http://schemas.microsoft.com/office/drawing/2014/main" id="{499202E8-1CCA-F541-968A-E317B3E0D8BC}"/>
              </a:ext>
            </a:extLst>
          </p:cNvPr>
          <p:cNvSpPr>
            <a:spLocks noGrp="1"/>
          </p:cNvSpPr>
          <p:nvPr>
            <p:ph idx="1"/>
          </p:nvPr>
        </p:nvSpPr>
        <p:spPr>
          <a:xfrm>
            <a:off x="87313" y="925034"/>
            <a:ext cx="5883275" cy="5231218"/>
          </a:xfrm>
        </p:spPr>
        <p:txBody>
          <a:bodyPr rtlCol="0">
            <a:normAutofit/>
          </a:bodyPr>
          <a:lstStyle/>
          <a:p>
            <a:pPr marL="0" indent="0" eaLnBrk="1" fontAlgn="auto" hangingPunct="1">
              <a:spcAft>
                <a:spcPts val="0"/>
              </a:spcAft>
              <a:buFont typeface="Arial" panose="020B0604020202020204" pitchFamily="34" charset="0"/>
              <a:buNone/>
              <a:defRPr/>
            </a:pPr>
            <a:r>
              <a:rPr lang="en-US" sz="2400" dirty="0">
                <a:latin typeface="Arial" panose="020B0604020202020204" pitchFamily="34" charset="0"/>
                <a:cs typeface="Arial" panose="020B0604020202020204" pitchFamily="34" charset="0"/>
              </a:rPr>
              <a:t>NIMHD scientists and national experts have written this 26-chapter book on health disparities research methods</a:t>
            </a:r>
          </a:p>
          <a:p>
            <a:pPr marL="470297" eaLnBrk="1" fontAlgn="auto" hangingPunct="1">
              <a:spcAft>
                <a:spcPts val="0"/>
              </a:spcAft>
              <a:buClr>
                <a:srgbClr val="6C3A77"/>
              </a:buClr>
              <a:buSzPct val="120000"/>
              <a:defRPr/>
            </a:pPr>
            <a:r>
              <a:rPr lang="en-US" sz="2400" dirty="0">
                <a:latin typeface="Arial" panose="020B0604020202020204" pitchFamily="34" charset="0"/>
                <a:cs typeface="Arial" panose="020B0604020202020204" pitchFamily="34" charset="0"/>
              </a:rPr>
              <a:t>Defines the field of health disparities science</a:t>
            </a:r>
          </a:p>
          <a:p>
            <a:pPr marL="470297" eaLnBrk="1" fontAlgn="auto" hangingPunct="1">
              <a:spcAft>
                <a:spcPts val="0"/>
              </a:spcAft>
              <a:buClr>
                <a:srgbClr val="6C3A77"/>
              </a:buClr>
              <a:buSzPct val="120000"/>
              <a:defRPr/>
            </a:pPr>
            <a:r>
              <a:rPr lang="en-US" sz="2400" dirty="0">
                <a:latin typeface="Arial" panose="020B0604020202020204" pitchFamily="34" charset="0"/>
                <a:cs typeface="Arial" panose="020B0604020202020204" pitchFamily="34" charset="0"/>
              </a:rPr>
              <a:t>Explains basic definitions, principles, and concepts for identifying, understanding, and addressing health disparities</a:t>
            </a:r>
          </a:p>
          <a:p>
            <a:pPr marL="470297" eaLnBrk="1" fontAlgn="auto" hangingPunct="1">
              <a:spcAft>
                <a:spcPts val="0"/>
              </a:spcAft>
              <a:buClr>
                <a:srgbClr val="6C3A77"/>
              </a:buClr>
              <a:buSzPct val="120000"/>
              <a:defRPr/>
            </a:pPr>
            <a:r>
              <a:rPr lang="en-US" sz="2400" dirty="0">
                <a:latin typeface="Arial" panose="020B0604020202020204" pitchFamily="34" charset="0"/>
                <a:cs typeface="Arial" panose="020B0604020202020204" pitchFamily="34" charset="0"/>
              </a:rPr>
              <a:t>New directions in scholarship and research</a:t>
            </a:r>
          </a:p>
          <a:p>
            <a:pPr marL="470297" eaLnBrk="1" fontAlgn="auto" hangingPunct="1">
              <a:spcAft>
                <a:spcPts val="0"/>
              </a:spcAft>
              <a:buClr>
                <a:srgbClr val="6C3A77"/>
              </a:buClr>
              <a:buSzPct val="120000"/>
              <a:defRPr/>
            </a:pPr>
            <a:r>
              <a:rPr lang="en-US" sz="2400" dirty="0">
                <a:latin typeface="Arial" panose="020B0604020202020204" pitchFamily="34" charset="0"/>
                <a:cs typeface="Arial" panose="020B0604020202020204" pitchFamily="34" charset="0"/>
              </a:rPr>
              <a:t>Discusses population health training, capacity building, and multidisciplinary tools needed to advance health equity</a:t>
            </a:r>
          </a:p>
          <a:p>
            <a:pPr eaLnBrk="1" fontAlgn="auto" hangingPunct="1">
              <a:spcAft>
                <a:spcPts val="0"/>
              </a:spcAft>
              <a:defRPr/>
            </a:pPr>
            <a:endParaRPr lang="en-US" sz="1500" dirty="0"/>
          </a:p>
        </p:txBody>
      </p:sp>
      <p:pic>
        <p:nvPicPr>
          <p:cNvPr id="4" name="Picture 3">
            <a:extLst>
              <a:ext uri="{FF2B5EF4-FFF2-40B4-BE49-F238E27FC236}">
                <a16:creationId xmlns:a16="http://schemas.microsoft.com/office/drawing/2014/main" id="{B324CA84-A12E-D649-B303-48DD0DE11173}"/>
              </a:ext>
            </a:extLst>
          </p:cNvPr>
          <p:cNvPicPr>
            <a:picLocks noChangeAspect="1" noChangeArrowheads="1"/>
          </p:cNvPicPr>
          <p:nvPr/>
        </p:nvPicPr>
        <p:blipFill>
          <a:blip r:embed="rId3"/>
          <a:srcRect/>
          <a:stretch>
            <a:fillRect/>
          </a:stretch>
        </p:blipFill>
        <p:spPr bwMode="auto">
          <a:xfrm>
            <a:off x="6115050" y="1857375"/>
            <a:ext cx="2400300" cy="3697288"/>
          </a:xfrm>
          <a:prstGeom prst="rect">
            <a:avLst/>
          </a:prstGeom>
          <a:noFill/>
          <a:ln>
            <a:noFill/>
          </a:ln>
          <a:effectLst>
            <a:outerShdw blurRad="292100" dist="139700" dir="2700000" algn="tl" rotWithShape="0">
              <a:srgbClr val="333333">
                <a:alpha val="64999"/>
              </a:srgbClr>
            </a:outerShdw>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2C4B3EA-1685-4243-BF33-29EFB4D56B60}"/>
              </a:ext>
            </a:extLst>
          </p:cNvPr>
          <p:cNvSpPr/>
          <p:nvPr/>
        </p:nvSpPr>
        <p:spPr>
          <a:xfrm>
            <a:off x="0" y="-56382"/>
            <a:ext cx="9159241" cy="1079156"/>
          </a:xfrm>
          <a:prstGeom prst="rect">
            <a:avLst/>
          </a:prstGeom>
          <a:solidFill>
            <a:srgbClr val="662E6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6" name="Group 5">
            <a:extLst>
              <a:ext uri="{FF2B5EF4-FFF2-40B4-BE49-F238E27FC236}">
                <a16:creationId xmlns:a16="http://schemas.microsoft.com/office/drawing/2014/main" id="{27CC781A-FAC1-2A4A-A262-43D2C4430F3C}"/>
              </a:ext>
            </a:extLst>
          </p:cNvPr>
          <p:cNvGrpSpPr/>
          <p:nvPr/>
        </p:nvGrpSpPr>
        <p:grpSpPr>
          <a:xfrm>
            <a:off x="334554" y="1189262"/>
            <a:ext cx="8377645" cy="5107629"/>
            <a:chOff x="334554" y="1189260"/>
            <a:chExt cx="8377645" cy="5107629"/>
          </a:xfrm>
        </p:grpSpPr>
        <p:pic>
          <p:nvPicPr>
            <p:cNvPr id="3" name="Picture 2">
              <a:extLst>
                <a:ext uri="{FF2B5EF4-FFF2-40B4-BE49-F238E27FC236}">
                  <a16:creationId xmlns:a16="http://schemas.microsoft.com/office/drawing/2014/main" id="{EBC274F3-BF2D-CC41-9BF2-A24A62A47B5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8886"/>
            <a:stretch/>
          </p:blipFill>
          <p:spPr>
            <a:xfrm>
              <a:off x="334554" y="1189260"/>
              <a:ext cx="8377645" cy="5107629"/>
            </a:xfrm>
            <a:prstGeom prst="rect">
              <a:avLst/>
            </a:prstGeom>
          </p:spPr>
        </p:pic>
        <p:sp>
          <p:nvSpPr>
            <p:cNvPr id="2" name="Oval 1">
              <a:extLst>
                <a:ext uri="{FF2B5EF4-FFF2-40B4-BE49-F238E27FC236}">
                  <a16:creationId xmlns:a16="http://schemas.microsoft.com/office/drawing/2014/main" id="{13BBF9F8-B4E6-1D48-B408-210A41B13352}"/>
                </a:ext>
              </a:extLst>
            </p:cNvPr>
            <p:cNvSpPr/>
            <p:nvPr/>
          </p:nvSpPr>
          <p:spPr>
            <a:xfrm>
              <a:off x="2331373" y="4502198"/>
              <a:ext cx="83762" cy="83762"/>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7" name="TextBox 6">
            <a:extLst>
              <a:ext uri="{FF2B5EF4-FFF2-40B4-BE49-F238E27FC236}">
                <a16:creationId xmlns:a16="http://schemas.microsoft.com/office/drawing/2014/main" id="{338A58CF-13F4-0A4F-906C-FB69737F6524}"/>
              </a:ext>
            </a:extLst>
          </p:cNvPr>
          <p:cNvSpPr txBox="1"/>
          <p:nvPr/>
        </p:nvSpPr>
        <p:spPr>
          <a:xfrm>
            <a:off x="753975" y="99444"/>
            <a:ext cx="8280399" cy="923330"/>
          </a:xfrm>
          <a:prstGeom prst="rect">
            <a:avLst/>
          </a:prstGeom>
          <a:noFill/>
        </p:spPr>
        <p:txBody>
          <a:bodyPr wrap="square" rtlCol="0">
            <a:spAutoFit/>
          </a:bodyPr>
          <a:lstStyle/>
          <a:p>
            <a:r>
              <a:rPr lang="en-US" sz="5400" b="1" u="sng" dirty="0">
                <a:solidFill>
                  <a:schemeClr val="bg1"/>
                </a:solidFill>
                <a:latin typeface="Helvetica Neue LT Std 75" panose="020B0604020202020204" pitchFamily="34" charset="0"/>
                <a:cs typeface="Arial" panose="020B0604020202020204" pitchFamily="34" charset="0"/>
              </a:rPr>
              <a:t>Connect With NIMHD</a:t>
            </a:r>
          </a:p>
        </p:txBody>
      </p:sp>
    </p:spTree>
    <p:extLst>
      <p:ext uri="{BB962C8B-B14F-4D97-AF65-F5344CB8AC3E}">
        <p14:creationId xmlns:p14="http://schemas.microsoft.com/office/powerpoint/2010/main" val="6203610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Title 1">
            <a:extLst>
              <a:ext uri="{FF2B5EF4-FFF2-40B4-BE49-F238E27FC236}">
                <a16:creationId xmlns:a16="http://schemas.microsoft.com/office/drawing/2014/main" id="{8FD64761-F689-FE48-91B3-8F14BA9D252E}"/>
              </a:ext>
            </a:extLst>
          </p:cNvPr>
          <p:cNvSpPr>
            <a:spLocks noGrp="1"/>
          </p:cNvSpPr>
          <p:nvPr>
            <p:ph type="ctrTitle"/>
          </p:nvPr>
        </p:nvSpPr>
        <p:spPr>
          <a:xfrm>
            <a:off x="0" y="228600"/>
            <a:ext cx="9165336" cy="690562"/>
          </a:xfrm>
        </p:spPr>
        <p:txBody>
          <a:bodyPr/>
          <a:lstStyle/>
          <a:p>
            <a:r>
              <a:rPr lang="en-US" altLang="en-US" b="1" dirty="0">
                <a:latin typeface="Helvetica Neue Medium" panose="02000503000000020004" pitchFamily="2" charset="0"/>
                <a:cs typeface="Helvetica Neue Medium" panose="02000503000000020004" pitchFamily="2" charset="0"/>
              </a:rPr>
              <a:t>What Can Science Do to Reduce Inequities?</a:t>
            </a:r>
          </a:p>
        </p:txBody>
      </p:sp>
      <p:sp>
        <p:nvSpPr>
          <p:cNvPr id="128002" name="Subtitle 2">
            <a:extLst>
              <a:ext uri="{FF2B5EF4-FFF2-40B4-BE49-F238E27FC236}">
                <a16:creationId xmlns:a16="http://schemas.microsoft.com/office/drawing/2014/main" id="{00B3D35E-27D4-4847-959C-3746D46950D5}"/>
              </a:ext>
            </a:extLst>
          </p:cNvPr>
          <p:cNvSpPr>
            <a:spLocks noGrp="1"/>
          </p:cNvSpPr>
          <p:nvPr>
            <p:ph type="subTitle" idx="1"/>
          </p:nvPr>
        </p:nvSpPr>
        <p:spPr>
          <a:xfrm>
            <a:off x="152400" y="1066800"/>
            <a:ext cx="8991600" cy="5083175"/>
          </a:xfrm>
        </p:spPr>
        <p:txBody>
          <a:bodyPr/>
          <a:lstStyle/>
          <a:p>
            <a:pPr marL="342900" indent="-342900">
              <a:buFont typeface="Arial" panose="020B0604020202020204" pitchFamily="34" charset="0"/>
              <a:buChar char="•"/>
            </a:pPr>
            <a:r>
              <a:rPr lang="en-US" altLang="en-US" sz="3200" b="1" dirty="0">
                <a:latin typeface="Helvetica" pitchFamily="2" charset="0"/>
                <a:cs typeface="Helvetica Neue Light" panose="02000403000000020004" pitchFamily="2" charset="0"/>
              </a:rPr>
              <a:t>Standardized measurement of factors that affect health</a:t>
            </a:r>
          </a:p>
          <a:p>
            <a:pPr marL="342900" indent="-342900">
              <a:buFont typeface="Arial" panose="020B0604020202020204" pitchFamily="34" charset="0"/>
              <a:buChar char="•"/>
            </a:pPr>
            <a:r>
              <a:rPr lang="en-US" altLang="en-US" sz="3200" b="1" dirty="0">
                <a:latin typeface="Helvetica" pitchFamily="2" charset="0"/>
                <a:cs typeface="Helvetica Neue Light" panose="02000403000000020004" pitchFamily="2" charset="0"/>
              </a:rPr>
              <a:t>Facilitate discovery science with big data</a:t>
            </a:r>
          </a:p>
          <a:p>
            <a:pPr marL="342900" indent="-342900">
              <a:buFont typeface="Arial" panose="020B0604020202020204" pitchFamily="34" charset="0"/>
              <a:buChar char="•"/>
            </a:pPr>
            <a:r>
              <a:rPr lang="en-US" altLang="en-US" sz="3200" b="1" dirty="0">
                <a:latin typeface="Helvetica" pitchFamily="2" charset="0"/>
                <a:cs typeface="Helvetica Neue Light" panose="02000403000000020004" pitchFamily="2" charset="0"/>
              </a:rPr>
              <a:t>Be an engine for promoting diversity of the scientific and clinical workforce</a:t>
            </a:r>
          </a:p>
          <a:p>
            <a:pPr marL="342900" indent="-342900">
              <a:buFont typeface="Arial" panose="020B0604020202020204" pitchFamily="34" charset="0"/>
              <a:buChar char="•"/>
            </a:pPr>
            <a:r>
              <a:rPr lang="en-US" altLang="en-US" sz="3200" b="1" dirty="0">
                <a:latin typeface="Helvetica" pitchFamily="2" charset="0"/>
                <a:cs typeface="Helvetica Neue Light" panose="02000403000000020004" pitchFamily="2" charset="0"/>
              </a:rPr>
              <a:t>Cultivate community engagement and build trust for sustainable relationships</a:t>
            </a:r>
          </a:p>
          <a:p>
            <a:pPr marL="342900" indent="-342900">
              <a:buFont typeface="Arial" panose="020B0604020202020204" pitchFamily="34" charset="0"/>
              <a:buChar char="•"/>
            </a:pPr>
            <a:r>
              <a:rPr lang="en-US" altLang="en-US" sz="3200" b="1" dirty="0">
                <a:latin typeface="Helvetica" pitchFamily="2" charset="0"/>
                <a:cs typeface="Helvetica Neue Light" panose="02000403000000020004" pitchFamily="2" charset="0"/>
              </a:rPr>
              <a:t>Implement what we know can work to promote health equity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Title 1">
            <a:extLst>
              <a:ext uri="{FF2B5EF4-FFF2-40B4-BE49-F238E27FC236}">
                <a16:creationId xmlns:a16="http://schemas.microsoft.com/office/drawing/2014/main" id="{47657564-94C5-C449-83C4-D7606587CF76}"/>
              </a:ext>
            </a:extLst>
          </p:cNvPr>
          <p:cNvSpPr>
            <a:spLocks noGrp="1" noChangeArrowheads="1"/>
          </p:cNvSpPr>
          <p:nvPr>
            <p:ph type="title"/>
          </p:nvPr>
        </p:nvSpPr>
        <p:spPr>
          <a:xfrm>
            <a:off x="457200" y="387350"/>
            <a:ext cx="8229600" cy="703263"/>
          </a:xfrm>
        </p:spPr>
        <p:txBody>
          <a:bodyPr/>
          <a:lstStyle/>
          <a:p>
            <a:pPr eaLnBrk="1" hangingPunct="1"/>
            <a:r>
              <a:rPr lang="en-US" altLang="en-US" sz="3600" b="1">
                <a:latin typeface="Helvetica Neue Medium" panose="02000503000000020004" pitchFamily="2" charset="0"/>
                <a:cs typeface="Helvetica Neue Medium" panose="02000503000000020004" pitchFamily="2" charset="0"/>
              </a:rPr>
              <a:t>Populations with Health Disparities</a:t>
            </a:r>
            <a:endParaRPr lang="en-US" altLang="en-US" sz="3600">
              <a:latin typeface="Helvetica Neue Medium" panose="02000503000000020004" pitchFamily="2" charset="0"/>
              <a:cs typeface="Helvetica Neue Medium" panose="02000503000000020004" pitchFamily="2" charset="0"/>
            </a:endParaRPr>
          </a:p>
        </p:txBody>
      </p:sp>
      <p:sp>
        <p:nvSpPr>
          <p:cNvPr id="61442" name="Content Placeholder 2">
            <a:extLst>
              <a:ext uri="{FF2B5EF4-FFF2-40B4-BE49-F238E27FC236}">
                <a16:creationId xmlns:a16="http://schemas.microsoft.com/office/drawing/2014/main" id="{BEBE29EF-FB5E-9B43-BDC2-1E1CF579DF1B}"/>
              </a:ext>
            </a:extLst>
          </p:cNvPr>
          <p:cNvSpPr>
            <a:spLocks noGrp="1"/>
          </p:cNvSpPr>
          <p:nvPr>
            <p:ph sz="half" idx="1"/>
          </p:nvPr>
        </p:nvSpPr>
        <p:spPr>
          <a:xfrm>
            <a:off x="136634" y="1090613"/>
            <a:ext cx="8828690" cy="5081587"/>
          </a:xfrm>
        </p:spPr>
        <p:txBody>
          <a:bodyPr rtlCol="0">
            <a:normAutofit fontScale="92500" lnSpcReduction="10000"/>
          </a:bodyPr>
          <a:lstStyle/>
          <a:p>
            <a:pPr marL="0" indent="0" eaLnBrk="1" fontAlgn="auto" hangingPunct="1">
              <a:lnSpc>
                <a:spcPct val="110000"/>
              </a:lnSpc>
              <a:spcBef>
                <a:spcPts val="0"/>
              </a:spcBef>
              <a:buFont typeface="Arial"/>
              <a:buNone/>
              <a:defRPr/>
            </a:pPr>
            <a:r>
              <a:rPr lang="en-US" altLang="en-US" sz="3000" b="1" dirty="0">
                <a:latin typeface="Arial" panose="020B0604020202020204" pitchFamily="34" charset="0"/>
                <a:ea typeface="+mn-ea"/>
                <a:cs typeface="Arial" panose="020B0604020202020204" pitchFamily="34" charset="0"/>
              </a:rPr>
              <a:t>•</a:t>
            </a:r>
            <a:r>
              <a:rPr lang="en-US" altLang="en-US" sz="2800" b="1" dirty="0">
                <a:latin typeface="Arial" panose="020B0604020202020204" pitchFamily="34" charset="0"/>
                <a:ea typeface="+mn-ea"/>
                <a:cs typeface="Arial" panose="020B0604020202020204" pitchFamily="34" charset="0"/>
              </a:rPr>
              <a:t>Racial/ethnic minority populations defined by Census </a:t>
            </a:r>
          </a:p>
          <a:p>
            <a:pPr marL="0" indent="0" eaLnBrk="1" fontAlgn="auto" hangingPunct="1">
              <a:lnSpc>
                <a:spcPct val="110000"/>
              </a:lnSpc>
              <a:spcBef>
                <a:spcPts val="0"/>
              </a:spcBef>
              <a:buFont typeface="Arial"/>
              <a:buNone/>
              <a:defRPr/>
            </a:pPr>
            <a:r>
              <a:rPr lang="en-US" altLang="en-US" sz="2600" b="1" dirty="0">
                <a:latin typeface="Arial" panose="020B0604020202020204" pitchFamily="34" charset="0"/>
                <a:ea typeface="+mn-ea"/>
                <a:cs typeface="Arial" panose="020B0604020202020204" pitchFamily="34" charset="0"/>
              </a:rPr>
              <a:t>•</a:t>
            </a:r>
            <a:r>
              <a:rPr lang="en-US" altLang="en-US" sz="2800" b="1" dirty="0">
                <a:latin typeface="Arial" panose="020B0604020202020204" pitchFamily="34" charset="0"/>
                <a:ea typeface="+mn-ea"/>
                <a:cs typeface="Arial" panose="020B0604020202020204" pitchFamily="34" charset="0"/>
              </a:rPr>
              <a:t>Less privileged socio-economic status </a:t>
            </a:r>
          </a:p>
          <a:p>
            <a:pPr marL="0" indent="0" eaLnBrk="1" fontAlgn="auto" hangingPunct="1">
              <a:lnSpc>
                <a:spcPct val="110000"/>
              </a:lnSpc>
              <a:spcBef>
                <a:spcPts val="0"/>
              </a:spcBef>
              <a:buFont typeface="Arial"/>
              <a:buNone/>
              <a:defRPr/>
            </a:pPr>
            <a:r>
              <a:rPr lang="en-US" altLang="en-US" sz="2600" b="1" dirty="0">
                <a:latin typeface="Arial" panose="020B0604020202020204" pitchFamily="34" charset="0"/>
                <a:ea typeface="+mn-ea"/>
                <a:cs typeface="Arial" panose="020B0604020202020204" pitchFamily="34" charset="0"/>
              </a:rPr>
              <a:t>•</a:t>
            </a:r>
            <a:r>
              <a:rPr lang="en-US" altLang="en-US" sz="2800" b="1" dirty="0">
                <a:latin typeface="Arial" panose="020B0604020202020204" pitchFamily="34" charset="0"/>
                <a:ea typeface="+mn-ea"/>
                <a:cs typeface="Arial" panose="020B0604020202020204" pitchFamily="34" charset="0"/>
              </a:rPr>
              <a:t>Underserved rural residents</a:t>
            </a:r>
          </a:p>
          <a:p>
            <a:pPr marL="0" indent="0" eaLnBrk="1" fontAlgn="auto" hangingPunct="1">
              <a:lnSpc>
                <a:spcPct val="110000"/>
              </a:lnSpc>
              <a:spcBef>
                <a:spcPts val="0"/>
              </a:spcBef>
              <a:buFont typeface="Arial"/>
              <a:buNone/>
              <a:defRPr/>
            </a:pPr>
            <a:r>
              <a:rPr lang="en-US" altLang="en-US" sz="2600" b="1" dirty="0">
                <a:latin typeface="Arial" panose="020B0604020202020204" pitchFamily="34" charset="0"/>
                <a:ea typeface="+mn-ea"/>
                <a:cs typeface="Arial" panose="020B0604020202020204" pitchFamily="34" charset="0"/>
              </a:rPr>
              <a:t>•</a:t>
            </a:r>
            <a:r>
              <a:rPr lang="en-US" altLang="en-US" sz="2800" b="1" dirty="0">
                <a:latin typeface="Arial" panose="020B0604020202020204" pitchFamily="34" charset="0"/>
                <a:ea typeface="+mn-ea"/>
                <a:cs typeface="Arial" panose="020B0604020202020204" pitchFamily="34" charset="0"/>
              </a:rPr>
              <a:t>Sexual and gender minorities</a:t>
            </a:r>
          </a:p>
          <a:p>
            <a:pPr marL="0" indent="0" eaLnBrk="1" fontAlgn="auto" hangingPunct="1">
              <a:lnSpc>
                <a:spcPct val="110000"/>
              </a:lnSpc>
              <a:spcBef>
                <a:spcPts val="0"/>
              </a:spcBef>
              <a:buNone/>
              <a:defRPr/>
            </a:pPr>
            <a:r>
              <a:rPr lang="en-US" altLang="en-US" sz="2800" b="1" dirty="0">
                <a:latin typeface="Helvetica Neue" panose="02000503000000020004" pitchFamily="2" charset="0"/>
                <a:cs typeface="Arial" panose="020B0604020202020204" pitchFamily="34" charset="0"/>
              </a:rPr>
              <a:t>•Social disadvantage that results in part from being subject to discrimination or racism, and being underserved in health care</a:t>
            </a:r>
            <a:endParaRPr lang="en-US" altLang="en-US" sz="2800" b="1" dirty="0">
              <a:latin typeface="Arial" panose="020B0604020202020204" pitchFamily="34" charset="0"/>
              <a:ea typeface="+mn-ea"/>
              <a:cs typeface="Arial" panose="020B0604020202020204" pitchFamily="34" charset="0"/>
            </a:endParaRPr>
          </a:p>
          <a:p>
            <a:pPr marL="0" indent="0" eaLnBrk="1" fontAlgn="auto" hangingPunct="1">
              <a:lnSpc>
                <a:spcPct val="100000"/>
              </a:lnSpc>
              <a:spcBef>
                <a:spcPts val="0"/>
              </a:spcBef>
              <a:buFont typeface="Arial"/>
              <a:buNone/>
              <a:defRPr/>
            </a:pPr>
            <a:r>
              <a:rPr lang="en-US" altLang="en-US" sz="2600" b="1" dirty="0">
                <a:latin typeface="Arial" panose="020B0604020202020204" pitchFamily="34" charset="0"/>
                <a:ea typeface="+mn-ea"/>
                <a:cs typeface="Arial" panose="020B0604020202020204" pitchFamily="34" charset="0"/>
              </a:rPr>
              <a:t>•</a:t>
            </a:r>
            <a:r>
              <a:rPr lang="en-US" altLang="en-US" sz="2800" b="1" dirty="0">
                <a:latin typeface="Arial" panose="020B0604020202020204" pitchFamily="34" charset="0"/>
                <a:ea typeface="+mn-ea"/>
                <a:cs typeface="Arial" panose="020B0604020202020204" pitchFamily="34" charset="0"/>
              </a:rPr>
              <a:t>A health outcome that is worse in these populations compared to a reference group defines a health disparity</a:t>
            </a:r>
          </a:p>
          <a:p>
            <a:pPr marL="0" indent="0" eaLnBrk="1" fontAlgn="auto" hangingPunct="1">
              <a:lnSpc>
                <a:spcPct val="80000"/>
              </a:lnSpc>
              <a:spcBef>
                <a:spcPts val="0"/>
              </a:spcBef>
              <a:buFont typeface="Arial"/>
              <a:buChar char="•"/>
              <a:defRPr/>
            </a:pPr>
            <a:endParaRPr lang="en-US" altLang="en-US" dirty="0">
              <a:latin typeface="Helvetica Neue" panose="02000503000000020004" pitchFamily="2" charset="0"/>
              <a:ea typeface="+mn-ea"/>
              <a:cs typeface="Helvetica Neue" panose="02000503000000020004" pitchFamily="2"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Title 1">
            <a:extLst>
              <a:ext uri="{FF2B5EF4-FFF2-40B4-BE49-F238E27FC236}">
                <a16:creationId xmlns:a16="http://schemas.microsoft.com/office/drawing/2014/main" id="{99D60E45-552E-E04B-A3AC-94E52A49EAF1}"/>
              </a:ext>
            </a:extLst>
          </p:cNvPr>
          <p:cNvSpPr>
            <a:spLocks noGrp="1"/>
          </p:cNvSpPr>
          <p:nvPr>
            <p:ph type="ctrTitle"/>
          </p:nvPr>
        </p:nvSpPr>
        <p:spPr>
          <a:xfrm>
            <a:off x="457200" y="223838"/>
            <a:ext cx="8104188" cy="1071562"/>
          </a:xfrm>
        </p:spPr>
        <p:txBody>
          <a:bodyPr/>
          <a:lstStyle/>
          <a:p>
            <a:r>
              <a:rPr lang="en-US" altLang="en-US" b="1" dirty="0">
                <a:latin typeface="Helvetica Neue Medium" panose="02000503000000020004" pitchFamily="2" charset="0"/>
                <a:cs typeface="Helvetica Neue Medium" panose="02000503000000020004" pitchFamily="2" charset="0"/>
              </a:rPr>
              <a:t>Race/Ethnicity and Socioeconomic Status are Fundamental in Determining Health</a:t>
            </a:r>
          </a:p>
        </p:txBody>
      </p:sp>
      <p:sp>
        <p:nvSpPr>
          <p:cNvPr id="132098" name="Subtitle 2">
            <a:extLst>
              <a:ext uri="{FF2B5EF4-FFF2-40B4-BE49-F238E27FC236}">
                <a16:creationId xmlns:a16="http://schemas.microsoft.com/office/drawing/2014/main" id="{59D1904B-C63A-314F-97D0-9BE8FDE4EB58}"/>
              </a:ext>
            </a:extLst>
          </p:cNvPr>
          <p:cNvSpPr>
            <a:spLocks noGrp="1"/>
          </p:cNvSpPr>
          <p:nvPr>
            <p:ph type="subTitle" idx="1"/>
          </p:nvPr>
        </p:nvSpPr>
        <p:spPr>
          <a:xfrm>
            <a:off x="228600" y="1482725"/>
            <a:ext cx="8547100" cy="4778375"/>
          </a:xfrm>
        </p:spPr>
        <p:txBody>
          <a:bodyPr/>
          <a:lstStyle/>
          <a:p>
            <a:pPr marL="342900" indent="-342900">
              <a:buFont typeface="Arial" panose="020B0604020202020204" pitchFamily="34" charset="0"/>
              <a:buChar char="•"/>
            </a:pPr>
            <a:r>
              <a:rPr lang="en-US" altLang="en-US" sz="2800" b="1" dirty="0">
                <a:latin typeface="Helvetica" pitchFamily="2" charset="0"/>
                <a:cs typeface="Helvetica Neue Light" panose="02000403000000020004" pitchFamily="2" charset="0"/>
              </a:rPr>
              <a:t>Race/ethnicity and SES predict life expectancy and mortality that are not fully explained</a:t>
            </a:r>
          </a:p>
          <a:p>
            <a:pPr marL="342900" indent="-342900">
              <a:buFont typeface="Arial" panose="020B0604020202020204" pitchFamily="34" charset="0"/>
              <a:buChar char="•"/>
            </a:pPr>
            <a:r>
              <a:rPr lang="en-US" altLang="en-US" sz="2800" b="1" dirty="0">
                <a:latin typeface="Helvetica" pitchFamily="2" charset="0"/>
                <a:cs typeface="Helvetica Neue Light" panose="02000403000000020004" pitchFamily="2" charset="0"/>
              </a:rPr>
              <a:t>African Americans have more strokes when compared to Whites for same level of SBP</a:t>
            </a:r>
          </a:p>
          <a:p>
            <a:pPr marL="342900" indent="-342900">
              <a:buFont typeface="Arial" panose="020B0604020202020204" pitchFamily="34" charset="0"/>
              <a:buChar char="•"/>
            </a:pPr>
            <a:r>
              <a:rPr lang="en-US" altLang="en-US" sz="2800" b="1" dirty="0">
                <a:latin typeface="Helvetica" pitchFamily="2" charset="0"/>
                <a:cs typeface="Helvetica Neue Light" panose="02000403000000020004" pitchFamily="2" charset="0"/>
              </a:rPr>
              <a:t>Most chronic diseases are more common in persons of less privileged SES</a:t>
            </a:r>
          </a:p>
          <a:p>
            <a:pPr marL="342900" indent="-342900">
              <a:buFont typeface="Arial" panose="020B0604020202020204" pitchFamily="34" charset="0"/>
              <a:buChar char="•"/>
            </a:pPr>
            <a:r>
              <a:rPr lang="en-US" altLang="en-US" sz="2800" b="1" dirty="0">
                <a:latin typeface="Helvetica" pitchFamily="2" charset="0"/>
                <a:cs typeface="Helvetica Neue Light" panose="02000403000000020004" pitchFamily="2" charset="0"/>
              </a:rPr>
              <a:t>Among persons with diabetes, all race/ethnic minority populations have less heart disease and more ESRD, compared to Whites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5" name="Content Placeholder 10" descr="The NIMHD Minority Health and Health Disparities Research Framework reflects an evolving conceptualization of factors relevant to the understanding and promotion of minority health and to the understanding and reduction of health disparities. The framework serves as a vehicle for encouraging NIMHD- and NIH-supported research that addresses the complex and multi-faceted nature of minority health and health disparities, including research that spans different domains of influence (Biological, Behavioral, Physical/Built Environment, Sociocultural Environment, Healthcare System) as well as different levels of influence (Individual, Interpersonal, Community, Societal) within those domains. The framework also provides a classification structure that facilitates analysis of the NIMHD and NIH minority health and health disparities research portfolios to assess progress, gaps, and opportunities. Examples of factors are provided within each cell of the framework (e.g., Family Microbiome within the Interpersonal-Biological cell). These factors are not intended to be exhaustive. Health disparity populations, as well as other features of this framework, may be adjusted over time.">
            <a:extLst>
              <a:ext uri="{FF2B5EF4-FFF2-40B4-BE49-F238E27FC236}">
                <a16:creationId xmlns:a16="http://schemas.microsoft.com/office/drawing/2014/main" id="{F5EB8095-0D59-8F46-BDED-2EDB3AE8A8CE}"/>
              </a:ext>
            </a:extLst>
          </p:cNvPr>
          <p:cNvPicPr>
            <a:picLocks noGrp="1" noChangeAspect="1" noChangeArrowheads="1"/>
          </p:cNvPicPr>
          <p:nvPr>
            <p:ph idx="1"/>
          </p:nvPr>
        </p:nvPicPr>
        <p:blipFill>
          <a:blip r:embed="rId3" cstate="screen">
            <a:extLst>
              <a:ext uri="{28A0092B-C50C-407E-A947-70E740481C1C}">
                <a14:useLocalDpi xmlns:a14="http://schemas.microsoft.com/office/drawing/2010/main"/>
              </a:ext>
            </a:extLst>
          </a:blip>
          <a:srcRect/>
          <a:stretch>
            <a:fillRect/>
          </a:stretch>
        </p:blipFill>
        <p:spPr>
          <a:xfrm>
            <a:off x="15498" y="0"/>
            <a:ext cx="9144000" cy="6858000"/>
          </a:xfrm>
        </p:spPr>
      </p:pic>
    </p:spTree>
    <p:extLst>
      <p:ext uri="{BB962C8B-B14F-4D97-AF65-F5344CB8AC3E}">
        <p14:creationId xmlns:p14="http://schemas.microsoft.com/office/powerpoint/2010/main" val="27767284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8067"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8068" name="Rectangle 4"/>
          <p:cNvSpPr>
            <a:spLocks noGrp="1" noChangeArrowheads="1"/>
          </p:cNvSpPr>
          <p:nvPr>
            <p:ph type="title" idx="4294967295"/>
          </p:nvPr>
        </p:nvSpPr>
        <p:spPr>
          <a:xfrm>
            <a:off x="0" y="200025"/>
            <a:ext cx="9144000" cy="801688"/>
          </a:xfrm>
        </p:spPr>
        <p:txBody>
          <a:bodyPr>
            <a:normAutofit/>
          </a:bodyPr>
          <a:lstStyle/>
          <a:p>
            <a:pPr algn="ctr">
              <a:defRPr/>
            </a:pPr>
            <a:r>
              <a:rPr lang="en-US" sz="3600" b="1" dirty="0">
                <a:solidFill>
                  <a:srgbClr val="662E6B"/>
                </a:solidFill>
                <a:latin typeface="Helvetica Neue" panose="02000503000000020004" pitchFamily="2" charset="0"/>
                <a:ea typeface="Helvetica Neue" panose="02000503000000020004" pitchFamily="2" charset="0"/>
                <a:cs typeface="Helvetica Neue" panose="02000503000000020004" pitchFamily="2" charset="0"/>
              </a:rPr>
              <a:t>Social Determinants of Health</a:t>
            </a:r>
          </a:p>
        </p:txBody>
      </p:sp>
      <p:sp>
        <p:nvSpPr>
          <p:cNvPr id="88069" name="Rectangle 5"/>
          <p:cNvSpPr>
            <a:spLocks noGrp="1" noChangeArrowheads="1"/>
          </p:cNvSpPr>
          <p:nvPr>
            <p:ph idx="4294967295"/>
          </p:nvPr>
        </p:nvSpPr>
        <p:spPr>
          <a:xfrm>
            <a:off x="485775" y="1100138"/>
            <a:ext cx="8658225" cy="5605462"/>
          </a:xfrm>
        </p:spPr>
        <p:txBody>
          <a:bodyPr>
            <a:noAutofit/>
          </a:bodyPr>
          <a:lstStyle/>
          <a:p>
            <a:pPr>
              <a:lnSpc>
                <a:spcPct val="110000"/>
              </a:lnSpc>
              <a:buFontTx/>
              <a:buNone/>
              <a:defRPr/>
            </a:pPr>
            <a:r>
              <a:rPr lang="en-US" sz="2800" b="1" dirty="0">
                <a:latin typeface="Arial" panose="020B0604020202020204" pitchFamily="34" charset="0"/>
                <a:cs typeface="Arial" panose="020B0604020202020204" pitchFamily="34" charset="0"/>
              </a:rPr>
              <a:t>• Demographics including family background</a:t>
            </a:r>
          </a:p>
          <a:p>
            <a:pPr>
              <a:lnSpc>
                <a:spcPct val="110000"/>
              </a:lnSpc>
              <a:buFontTx/>
              <a:buNone/>
              <a:defRPr/>
            </a:pPr>
            <a:r>
              <a:rPr lang="en-US" sz="2800" b="1" dirty="0">
                <a:latin typeface="Arial" panose="020B0604020202020204" pitchFamily="34" charset="0"/>
                <a:cs typeface="Arial" panose="020B0604020202020204" pitchFamily="34" charset="0"/>
              </a:rPr>
              <a:t>• Urban or rural residence or geographic region</a:t>
            </a:r>
          </a:p>
          <a:p>
            <a:pPr>
              <a:lnSpc>
                <a:spcPct val="110000"/>
              </a:lnSpc>
              <a:buFontTx/>
              <a:buNone/>
              <a:defRPr/>
            </a:pPr>
            <a:r>
              <a:rPr lang="en-US" sz="2800" b="1" dirty="0">
                <a:latin typeface="Arial" panose="020B0604020202020204" pitchFamily="34" charset="0"/>
                <a:cs typeface="Arial" panose="020B0604020202020204" pitchFamily="34" charset="0"/>
              </a:rPr>
              <a:t>• Cultural identity, religiosity, spirituality</a:t>
            </a:r>
          </a:p>
          <a:p>
            <a:pPr>
              <a:lnSpc>
                <a:spcPct val="110000"/>
              </a:lnSpc>
              <a:buFontTx/>
              <a:buNone/>
              <a:defRPr/>
            </a:pPr>
            <a:r>
              <a:rPr lang="en-US" sz="2800" b="1" dirty="0">
                <a:latin typeface="Arial" panose="020B0604020202020204" pitchFamily="34" charset="0"/>
                <a:cs typeface="Arial" panose="020B0604020202020204" pitchFamily="34" charset="0"/>
              </a:rPr>
              <a:t>• Language proficiency, Literacy, numeracy</a:t>
            </a:r>
          </a:p>
          <a:p>
            <a:pPr>
              <a:lnSpc>
                <a:spcPct val="110000"/>
              </a:lnSpc>
              <a:buFontTx/>
              <a:buNone/>
              <a:defRPr/>
            </a:pPr>
            <a:r>
              <a:rPr lang="en-US" sz="2800" b="1" dirty="0">
                <a:latin typeface="Arial" panose="020B0604020202020204" pitchFamily="34" charset="0"/>
                <a:cs typeface="Arial" panose="020B0604020202020204" pitchFamily="34" charset="0"/>
              </a:rPr>
              <a:t>• </a:t>
            </a:r>
            <a:r>
              <a:rPr lang="en-US" sz="2800" b="1" dirty="0">
                <a:solidFill>
                  <a:srgbClr val="7030A0"/>
                </a:solidFill>
                <a:latin typeface="Arial" panose="020B0604020202020204" pitchFamily="34" charset="0"/>
                <a:cs typeface="Arial" panose="020B0604020202020204" pitchFamily="34" charset="0"/>
              </a:rPr>
              <a:t>Structural determinants</a:t>
            </a:r>
            <a:r>
              <a:rPr lang="en-US" sz="2800" b="1" dirty="0">
                <a:latin typeface="Arial" panose="020B0604020202020204" pitchFamily="34" charset="0"/>
                <a:cs typeface="Arial" panose="020B0604020202020204" pitchFamily="34" charset="0"/>
              </a:rPr>
              <a:t>: housing, green space, broadband, economic opportunity, transportation, schools, healthy food access, public safety </a:t>
            </a:r>
          </a:p>
          <a:p>
            <a:pPr algn="ctr">
              <a:lnSpc>
                <a:spcPct val="110000"/>
              </a:lnSpc>
              <a:defRPr/>
            </a:pP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PhenX</a:t>
            </a:r>
            <a:r>
              <a:rPr lang="en-US" sz="2800" b="1" dirty="0">
                <a:latin typeface="Arial" panose="020B0604020202020204" pitchFamily="34" charset="0"/>
                <a:cs typeface="Arial" panose="020B0604020202020204" pitchFamily="34" charset="0"/>
              </a:rPr>
              <a:t> Toolkit on </a:t>
            </a:r>
            <a:r>
              <a:rPr lang="en-US" sz="2800" b="1" dirty="0"/>
              <a:t>Social Determinants of Health</a:t>
            </a:r>
            <a:r>
              <a:rPr lang="en-US" dirty="0"/>
              <a:t>: </a:t>
            </a:r>
            <a:r>
              <a:rPr lang="en-US" sz="2800" u="sng" dirty="0">
                <a:hlinkClick r:id="rId3"/>
              </a:rPr>
              <a:t>https://www.phenxtoolkit.org/collections/view/6</a:t>
            </a:r>
            <a:endParaRPr lang="en-US" sz="2800" dirty="0"/>
          </a:p>
          <a:p>
            <a:pPr>
              <a:lnSpc>
                <a:spcPct val="110000"/>
              </a:lnSpc>
              <a:buFontTx/>
              <a:buNone/>
              <a:defRPr/>
            </a:pP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7805168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C8FBC29-4197-5347-8724-6C2B0315BC0D}"/>
              </a:ext>
            </a:extLst>
          </p:cNvPr>
          <p:cNvSpPr txBox="1"/>
          <p:nvPr/>
        </p:nvSpPr>
        <p:spPr>
          <a:xfrm>
            <a:off x="3236913" y="1665288"/>
            <a:ext cx="184150" cy="247650"/>
          </a:xfrm>
          <a:prstGeom prst="rect">
            <a:avLst/>
          </a:prstGeom>
          <a:noFill/>
        </p:spPr>
        <p:txBody>
          <a:bodyPr wrap="none">
            <a:spAutoFit/>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Franklin Gothic Book"/>
              <a:ea typeface="ＭＳ Ｐゴシック" panose="020B0600070205080204" pitchFamily="34" charset="-128"/>
              <a:cs typeface="+mn-cs"/>
            </a:endParaRPr>
          </a:p>
        </p:txBody>
      </p:sp>
      <p:sp>
        <p:nvSpPr>
          <p:cNvPr id="336898" name="Content Placeholder 8">
            <a:extLst>
              <a:ext uri="{FF2B5EF4-FFF2-40B4-BE49-F238E27FC236}">
                <a16:creationId xmlns:a16="http://schemas.microsoft.com/office/drawing/2014/main" id="{29EE4791-8DD1-9B49-AA38-4A436D28296A}"/>
              </a:ext>
            </a:extLst>
          </p:cNvPr>
          <p:cNvSpPr txBox="1">
            <a:spLocks noChangeArrowheads="1"/>
          </p:cNvSpPr>
          <p:nvPr/>
        </p:nvSpPr>
        <p:spPr bwMode="auto">
          <a:xfrm>
            <a:off x="1376363" y="3505200"/>
            <a:ext cx="6462712" cy="245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435" tIns="25718" rIns="51435" bIns="25718"/>
          <a:lstStyle>
            <a:lvl1pPr defTabSz="514350">
              <a:lnSpc>
                <a:spcPct val="90000"/>
              </a:lnSpc>
              <a:spcBef>
                <a:spcPts val="750"/>
              </a:spcBef>
              <a:buFont typeface="Arial" panose="020B0604020202020204" pitchFamily="34" charset="0"/>
              <a:defRPr sz="1500">
                <a:solidFill>
                  <a:schemeClr val="tx1"/>
                </a:solidFill>
                <a:latin typeface="Arial" panose="020B0604020202020204" pitchFamily="34" charset="0"/>
              </a:defRPr>
            </a:lvl1pPr>
            <a:lvl2pPr marL="742950" indent="-285750" defTabSz="514350">
              <a:lnSpc>
                <a:spcPct val="90000"/>
              </a:lnSpc>
              <a:spcBef>
                <a:spcPts val="375"/>
              </a:spcBef>
              <a:buFont typeface="Arial" panose="020B0604020202020204" pitchFamily="34" charset="0"/>
              <a:buChar char="•"/>
              <a:defRPr>
                <a:solidFill>
                  <a:schemeClr val="tx1"/>
                </a:solidFill>
                <a:latin typeface="Arial" panose="020B0604020202020204" pitchFamily="34" charset="0"/>
              </a:defRPr>
            </a:lvl2pPr>
            <a:lvl3pPr marL="1143000" indent="-228600" defTabSz="514350">
              <a:lnSpc>
                <a:spcPct val="90000"/>
              </a:lnSpc>
              <a:spcBef>
                <a:spcPts val="375"/>
              </a:spcBef>
              <a:buFont typeface="Arial" panose="020B0604020202020204" pitchFamily="34" charset="0"/>
              <a:buChar char="•"/>
              <a:defRPr sz="1500">
                <a:solidFill>
                  <a:schemeClr val="tx1"/>
                </a:solidFill>
                <a:latin typeface="Arial" panose="020B0604020202020204" pitchFamily="34" charset="0"/>
              </a:defRPr>
            </a:lvl3pPr>
            <a:lvl4pPr marL="1600200" indent="-228600" defTabSz="514350">
              <a:lnSpc>
                <a:spcPct val="90000"/>
              </a:lnSpc>
              <a:spcBef>
                <a:spcPts val="375"/>
              </a:spcBef>
              <a:buFont typeface="Arial" panose="020B0604020202020204" pitchFamily="34" charset="0"/>
              <a:buChar char="•"/>
              <a:defRPr>
                <a:solidFill>
                  <a:schemeClr val="tx1"/>
                </a:solidFill>
                <a:latin typeface="Arial" panose="020B0604020202020204" pitchFamily="34" charset="0"/>
              </a:defRPr>
            </a:lvl4pPr>
            <a:lvl5pPr marL="2057400" indent="-228600" defTabSz="514350">
              <a:lnSpc>
                <a:spcPct val="90000"/>
              </a:lnSpc>
              <a:spcBef>
                <a:spcPts val="375"/>
              </a:spcBef>
              <a:buFont typeface="Arial" panose="020B0604020202020204" pitchFamily="34" charset="0"/>
              <a:buChar char="•"/>
              <a:defRPr>
                <a:solidFill>
                  <a:schemeClr val="tx1"/>
                </a:solidFill>
                <a:latin typeface="Arial" panose="020B0604020202020204" pitchFamily="34" charset="0"/>
              </a:defRPr>
            </a:lvl5pPr>
            <a:lvl6pPr marL="2514600" indent="-228600" defTabSz="514350" fontAlgn="base">
              <a:lnSpc>
                <a:spcPct val="90000"/>
              </a:lnSpc>
              <a:spcBef>
                <a:spcPts val="375"/>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defTabSz="514350" fontAlgn="base">
              <a:lnSpc>
                <a:spcPct val="90000"/>
              </a:lnSpc>
              <a:spcBef>
                <a:spcPts val="375"/>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defTabSz="514350" fontAlgn="base">
              <a:lnSpc>
                <a:spcPct val="90000"/>
              </a:lnSpc>
              <a:spcBef>
                <a:spcPts val="375"/>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defTabSz="514350" fontAlgn="base">
              <a:lnSpc>
                <a:spcPct val="90000"/>
              </a:lnSpc>
              <a:spcBef>
                <a:spcPts val="375"/>
              </a:spcBef>
              <a:spcAft>
                <a:spcPct val="0"/>
              </a:spcAft>
              <a:buFont typeface="Arial" panose="020B0604020202020204" pitchFamily="34" charset="0"/>
              <a:buChar char="•"/>
              <a:defRPr>
                <a:solidFill>
                  <a:schemeClr val="tx1"/>
                </a:solidFill>
                <a:latin typeface="Arial" panose="020B0604020202020204" pitchFamily="34" charset="0"/>
              </a:defRPr>
            </a:lvl9pPr>
          </a:lstStyle>
          <a:p>
            <a:pPr marL="0" marR="0" lvl="0" indent="0" algn="l" defTabSz="514350" rtl="0" eaLnBrk="1" fontAlgn="base" latinLnBrk="0" hangingPunct="1">
              <a:lnSpc>
                <a:spcPct val="100000"/>
              </a:lnSpc>
              <a:spcBef>
                <a:spcPct val="20000"/>
              </a:spcBef>
              <a:spcAft>
                <a:spcPct val="0"/>
              </a:spcAft>
              <a:buClr>
                <a:srgbClr val="000090"/>
              </a:buClr>
              <a:buSzTx/>
              <a:buFont typeface="Arial" panose="020B0604020202020204" pitchFamily="34" charset="0"/>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
        <p:nvSpPr>
          <p:cNvPr id="336899" name="Title 1">
            <a:extLst>
              <a:ext uri="{FF2B5EF4-FFF2-40B4-BE49-F238E27FC236}">
                <a16:creationId xmlns:a16="http://schemas.microsoft.com/office/drawing/2014/main" id="{7A82F38E-4E5C-7B46-BC2E-4F669732AA77}"/>
              </a:ext>
            </a:extLst>
          </p:cNvPr>
          <p:cNvSpPr>
            <a:spLocks noGrp="1" noChangeArrowheads="1"/>
          </p:cNvSpPr>
          <p:nvPr>
            <p:ph type="title"/>
          </p:nvPr>
        </p:nvSpPr>
        <p:spPr>
          <a:xfrm>
            <a:off x="0" y="92075"/>
            <a:ext cx="9144000" cy="730250"/>
          </a:xfrm>
        </p:spPr>
        <p:txBody>
          <a:bodyPr/>
          <a:lstStyle/>
          <a:p>
            <a:pPr algn="ctr"/>
            <a:r>
              <a:rPr lang="en-US" altLang="en-US" sz="2800" b="1"/>
              <a:t>New Research on Health Disparities, Minority Health and Health Equity</a:t>
            </a:r>
          </a:p>
        </p:txBody>
      </p:sp>
      <p:sp>
        <p:nvSpPr>
          <p:cNvPr id="3" name="Subtitle 2">
            <a:extLst>
              <a:ext uri="{FF2B5EF4-FFF2-40B4-BE49-F238E27FC236}">
                <a16:creationId xmlns:a16="http://schemas.microsoft.com/office/drawing/2014/main" id="{726D64EA-06E5-FE45-9AA8-3D3424D458F2}"/>
              </a:ext>
            </a:extLst>
          </p:cNvPr>
          <p:cNvSpPr>
            <a:spLocks noGrp="1"/>
          </p:cNvSpPr>
          <p:nvPr>
            <p:ph type="subTitle" idx="1"/>
          </p:nvPr>
        </p:nvSpPr>
        <p:spPr>
          <a:xfrm>
            <a:off x="274638" y="1463675"/>
            <a:ext cx="8777287" cy="4754563"/>
          </a:xfrm>
        </p:spPr>
        <p:txBody>
          <a:bodyPr/>
          <a:lstStyle/>
          <a:p>
            <a:pPr marL="214313" indent="-214313">
              <a:lnSpc>
                <a:spcPct val="100000"/>
              </a:lnSpc>
              <a:spcBef>
                <a:spcPct val="0"/>
              </a:spcBef>
              <a:spcAft>
                <a:spcPts val="450"/>
              </a:spcAft>
              <a:buClr>
                <a:srgbClr val="6C3A77"/>
              </a:buClr>
              <a:buSzPct val="120000"/>
              <a:buFont typeface="Arial" panose="020B0604020202020204" pitchFamily="34" charset="0"/>
              <a:buChar char="•"/>
            </a:pPr>
            <a:r>
              <a:rPr lang="en-US" altLang="en-US" sz="2000" b="1">
                <a:cs typeface="Arial" panose="020B0604020202020204" pitchFamily="34" charset="0"/>
              </a:rPr>
              <a:t>Common Fund Development</a:t>
            </a:r>
          </a:p>
          <a:p>
            <a:pPr marL="517525" lvl="1" indent="-214313">
              <a:lnSpc>
                <a:spcPct val="100000"/>
              </a:lnSpc>
              <a:spcBef>
                <a:spcPct val="0"/>
              </a:spcBef>
              <a:spcAft>
                <a:spcPts val="450"/>
              </a:spcAft>
              <a:buClr>
                <a:srgbClr val="6C3A77"/>
              </a:buClr>
              <a:buSzPct val="80000"/>
              <a:buFont typeface="Courier New" panose="02070309020205020404" pitchFamily="49" charset="0"/>
              <a:buChar char="o"/>
            </a:pPr>
            <a:r>
              <a:rPr lang="en-US" altLang="en-US" sz="2000">
                <a:cs typeface="Arial" panose="020B0604020202020204" pitchFamily="34" charset="0"/>
              </a:rPr>
              <a:t>FY21 FOAs: Transformative R01 Research                                                     projects to Address Health Disparities and                                                     Advance Health Equity stratified by Institutional resources</a:t>
            </a:r>
          </a:p>
          <a:p>
            <a:pPr marL="517525" lvl="1" indent="-214313">
              <a:lnSpc>
                <a:spcPct val="100000"/>
              </a:lnSpc>
              <a:spcBef>
                <a:spcPct val="0"/>
              </a:spcBef>
              <a:spcAft>
                <a:spcPts val="450"/>
              </a:spcAft>
              <a:buClr>
                <a:srgbClr val="6C3A77"/>
              </a:buClr>
              <a:buSzPct val="80000"/>
              <a:buFont typeface="Courier New" panose="02070309020205020404" pitchFamily="49" charset="0"/>
              <a:buChar char="o"/>
            </a:pPr>
            <a:r>
              <a:rPr lang="en-US" altLang="en-US" sz="2000">
                <a:cs typeface="Arial" panose="020B0604020202020204" pitchFamily="34" charset="0"/>
              </a:rPr>
              <a:t>FY23 strategic planning in process</a:t>
            </a:r>
          </a:p>
          <a:p>
            <a:pPr marL="517525" lvl="1" indent="-214313">
              <a:lnSpc>
                <a:spcPct val="100000"/>
              </a:lnSpc>
              <a:spcBef>
                <a:spcPct val="0"/>
              </a:spcBef>
              <a:spcAft>
                <a:spcPts val="450"/>
              </a:spcAft>
              <a:buClr>
                <a:srgbClr val="6C3A77"/>
              </a:buClr>
              <a:buSzPct val="120000"/>
              <a:buFont typeface="Arial" panose="020B0604020202020204" pitchFamily="34" charset="0"/>
              <a:buChar char="•"/>
            </a:pPr>
            <a:r>
              <a:rPr lang="en-US" altLang="en-US" sz="2000" b="1">
                <a:cs typeface="Arial" panose="020B0604020202020204" pitchFamily="34" charset="0"/>
              </a:rPr>
              <a:t>New Research/Collaborative Opportunities</a:t>
            </a:r>
          </a:p>
          <a:p>
            <a:pPr marL="517525" lvl="1" indent="-214313">
              <a:lnSpc>
                <a:spcPct val="100000"/>
              </a:lnSpc>
              <a:spcBef>
                <a:spcPct val="0"/>
              </a:spcBef>
              <a:spcAft>
                <a:spcPts val="450"/>
              </a:spcAft>
              <a:buClr>
                <a:srgbClr val="6C3A77"/>
              </a:buClr>
              <a:buSzPct val="80000"/>
              <a:buFont typeface="Courier New" panose="02070309020205020404" pitchFamily="49" charset="0"/>
              <a:buChar char="o"/>
            </a:pPr>
            <a:r>
              <a:rPr lang="en-US" altLang="en-US" sz="2000">
                <a:cs typeface="Arial" panose="020B0604020202020204" pitchFamily="34" charset="0"/>
              </a:rPr>
              <a:t>Create robust support for MH/HD/HE research extramurally/intramurally</a:t>
            </a:r>
          </a:p>
          <a:p>
            <a:pPr marL="517525" lvl="1" indent="-214313">
              <a:lnSpc>
                <a:spcPct val="100000"/>
              </a:lnSpc>
              <a:spcBef>
                <a:spcPct val="0"/>
              </a:spcBef>
              <a:spcAft>
                <a:spcPts val="450"/>
              </a:spcAft>
              <a:buClr>
                <a:srgbClr val="6C3A77"/>
              </a:buClr>
              <a:buSzPct val="80000"/>
              <a:buFont typeface="Courier New" panose="02070309020205020404" pitchFamily="49" charset="0"/>
              <a:buChar char="o"/>
            </a:pPr>
            <a:r>
              <a:rPr lang="en-US" altLang="en-US" sz="2000">
                <a:cs typeface="Arial" panose="020B0604020202020204" pitchFamily="34" charset="0"/>
              </a:rPr>
              <a:t>Collaborations w/ ODP, THRO, SGMRO, All of Us, and more</a:t>
            </a:r>
          </a:p>
          <a:p>
            <a:pPr marL="517525" lvl="1" indent="-214313">
              <a:lnSpc>
                <a:spcPct val="100000"/>
              </a:lnSpc>
              <a:spcBef>
                <a:spcPct val="0"/>
              </a:spcBef>
              <a:spcAft>
                <a:spcPts val="450"/>
              </a:spcAft>
              <a:buClr>
                <a:srgbClr val="6C3A77"/>
              </a:buClr>
              <a:buSzPct val="120000"/>
              <a:buFont typeface="Arial" panose="020B0604020202020204" pitchFamily="34" charset="0"/>
              <a:buChar char="•"/>
            </a:pPr>
            <a:r>
              <a:rPr lang="en-US" altLang="en-US" sz="2000" b="1">
                <a:cs typeface="Arial" panose="020B0604020202020204" pitchFamily="34" charset="0"/>
              </a:rPr>
              <a:t>Intramural Affairs</a:t>
            </a:r>
          </a:p>
          <a:p>
            <a:pPr marL="517525" lvl="1" indent="-214313">
              <a:lnSpc>
                <a:spcPct val="100000"/>
              </a:lnSpc>
              <a:spcBef>
                <a:spcPct val="0"/>
              </a:spcBef>
              <a:spcAft>
                <a:spcPts val="450"/>
              </a:spcAft>
              <a:buClr>
                <a:srgbClr val="6C3A77"/>
              </a:buClr>
              <a:buSzPct val="80000"/>
              <a:buFont typeface="Courier New" panose="02070309020205020404" pitchFamily="49" charset="0"/>
              <a:buChar char="o"/>
            </a:pPr>
            <a:r>
              <a:rPr lang="en-US" altLang="en-US" sz="2000">
                <a:cs typeface="Arial" panose="020B0604020202020204" pitchFamily="34" charset="0"/>
              </a:rPr>
              <a:t>Create robust CC patient Social Determinants of Health profile data</a:t>
            </a:r>
          </a:p>
          <a:p>
            <a:pPr marL="517525" lvl="1" indent="-214313">
              <a:lnSpc>
                <a:spcPct val="100000"/>
              </a:lnSpc>
              <a:spcBef>
                <a:spcPct val="0"/>
              </a:spcBef>
              <a:spcAft>
                <a:spcPts val="450"/>
              </a:spcAft>
              <a:buClr>
                <a:srgbClr val="6C3A77"/>
              </a:buClr>
              <a:buSzPct val="80000"/>
              <a:buFont typeface="Courier New" panose="02070309020205020404" pitchFamily="49" charset="0"/>
              <a:buChar char="o"/>
            </a:pPr>
            <a:r>
              <a:rPr lang="en-US" altLang="en-US" sz="2000">
                <a:cs typeface="Arial" panose="020B0604020202020204" pitchFamily="34" charset="0"/>
              </a:rPr>
              <a:t>NIH-wide intramural health disparity, minority health, and health equity funding opportunities and infrastructure for community-based participatory research </a:t>
            </a:r>
          </a:p>
          <a:p>
            <a:pPr marL="214313" indent="-214313"/>
            <a:endParaRPr lang="en-US" altLang="en-US" sz="2000"/>
          </a:p>
        </p:txBody>
      </p:sp>
      <p:pic>
        <p:nvPicPr>
          <p:cNvPr id="336901" name="Picture 2" descr="Smiling healthcare worker taking the temperature of a young boy.">
            <a:extLst>
              <a:ext uri="{FF2B5EF4-FFF2-40B4-BE49-F238E27FC236}">
                <a16:creationId xmlns:a16="http://schemas.microsoft.com/office/drawing/2014/main" id="{24FC4674-7CFA-2442-A92A-CB2ACDF8E5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125" y="901700"/>
            <a:ext cx="2281238" cy="128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486D6CF2-B986-794E-9115-9735C421C6FA}"/>
              </a:ext>
            </a:extLst>
          </p:cNvPr>
          <p:cNvSpPr txBox="1"/>
          <p:nvPr/>
        </p:nvSpPr>
        <p:spPr>
          <a:xfrm>
            <a:off x="274319" y="985720"/>
            <a:ext cx="6131475" cy="400110"/>
          </a:xfrm>
          <a:prstGeom prst="rect">
            <a:avLst/>
          </a:prstGeom>
          <a:noFill/>
        </p:spPr>
        <p:txBody>
          <a:bodyPr>
            <a:spAutoFit/>
          </a:bodyPr>
          <a:lstStyle/>
          <a:p>
            <a:pPr marL="0" marR="0" lvl="0" indent="0" algn="l" defTabSz="457200" rtl="0" eaLnBrk="0" fontAlgn="base" latinLnBrk="0" hangingPunct="0">
              <a:lnSpc>
                <a:spcPct val="100000"/>
              </a:lnSpc>
              <a:spcBef>
                <a:spcPts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charset="0"/>
                <a:ea typeface="ＭＳ Ｐゴシック" panose="020B0600070205080204" pitchFamily="34" charset="-128"/>
                <a:cs typeface="Arial" panose="020B0604020202020204" pitchFamily="34" charset="0"/>
              </a:rPr>
              <a:t>N Committee</a:t>
            </a:r>
            <a:r>
              <a:rPr kumimoji="0" lang="en-US" sz="2000" b="1" i="0" u="none" strike="sngStrike" kern="1200" cap="none" spc="0" normalizeH="0" baseline="0" noProof="0" dirty="0">
                <a:ln>
                  <a:noFill/>
                </a:ln>
                <a:solidFill>
                  <a:srgbClr val="000000"/>
                </a:solidFill>
                <a:effectLst/>
                <a:uLnTx/>
                <a:uFillTx/>
                <a:latin typeface="Arial" charset="0"/>
                <a:ea typeface="ＭＳ Ｐゴシック" panose="020B0600070205080204" pitchFamily="34" charset="-128"/>
                <a:cs typeface="Arial" panose="020B0604020202020204" pitchFamily="34" charset="0"/>
              </a:rPr>
              <a:t>—</a:t>
            </a:r>
            <a:r>
              <a:rPr kumimoji="0" lang="en-US" sz="2000" b="1" i="0" u="none" strike="noStrike" kern="1200" cap="none" spc="0" normalizeH="0" baseline="0" noProof="0" dirty="0">
                <a:ln>
                  <a:noFill/>
                </a:ln>
                <a:solidFill>
                  <a:srgbClr val="000000"/>
                </a:solidFill>
                <a:effectLst/>
                <a:uLnTx/>
                <a:uFillTx/>
                <a:latin typeface="Arial" charset="0"/>
                <a:ea typeface="ＭＳ Ｐゴシック" panose="020B0600070205080204" pitchFamily="34" charset="-128"/>
                <a:cs typeface="Arial" panose="020B0604020202020204" pitchFamily="34" charset="0"/>
              </a:rPr>
              <a:t>Co-Chair, Anna M. </a:t>
            </a:r>
            <a:r>
              <a:rPr kumimoji="0" lang="en-US" sz="2000" b="1" i="0" u="none" strike="noStrike" kern="1200" cap="none" spc="0" normalizeH="0" baseline="0" noProof="0" dirty="0" err="1">
                <a:ln>
                  <a:noFill/>
                </a:ln>
                <a:solidFill>
                  <a:srgbClr val="000000"/>
                </a:solidFill>
                <a:effectLst/>
                <a:uLnTx/>
                <a:uFillTx/>
                <a:latin typeface="Arial" charset="0"/>
                <a:ea typeface="ＭＳ Ｐゴシック" panose="020B0600070205080204" pitchFamily="34" charset="-128"/>
                <a:cs typeface="Arial" panose="020B0604020202020204" pitchFamily="34" charset="0"/>
              </a:rPr>
              <a:t>Nápoles</a:t>
            </a:r>
            <a:r>
              <a:rPr kumimoji="0" lang="en-US" sz="2000" b="1" i="0" u="none" strike="noStrike" kern="1200" cap="none" spc="0" normalizeH="0" baseline="0" noProof="0" dirty="0">
                <a:ln>
                  <a:noFill/>
                </a:ln>
                <a:solidFill>
                  <a:srgbClr val="000000"/>
                </a:solidFill>
                <a:effectLst/>
                <a:uLnTx/>
                <a:uFillTx/>
                <a:latin typeface="Arial" charset="0"/>
                <a:ea typeface="ＭＳ Ｐゴシック" panose="020B0600070205080204" pitchFamily="34" charset="-128"/>
                <a:cs typeface="Arial" panose="020B0604020202020204" pitchFamily="34" charset="0"/>
              </a:rPr>
              <a:t>, PhD</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a:extLst>
              <a:ext uri="{FF2B5EF4-FFF2-40B4-BE49-F238E27FC236}">
                <a16:creationId xmlns:a16="http://schemas.microsoft.com/office/drawing/2014/main" id="{81368C25-6CAA-0E4C-8D19-66D40658C1F3}"/>
              </a:ext>
            </a:extLst>
          </p:cNvPr>
          <p:cNvSpPr>
            <a:spLocks noGrp="1"/>
          </p:cNvSpPr>
          <p:nvPr>
            <p:ph type="title"/>
          </p:nvPr>
        </p:nvSpPr>
        <p:spPr>
          <a:xfrm>
            <a:off x="457200" y="271463"/>
            <a:ext cx="8229600" cy="801687"/>
          </a:xfrm>
        </p:spPr>
        <p:txBody>
          <a:bodyPr/>
          <a:lstStyle/>
          <a:p>
            <a:pPr algn="ctr"/>
            <a:r>
              <a:rPr lang="en-US" altLang="en-US" sz="3600" b="1">
                <a:solidFill>
                  <a:srgbClr val="662E6B"/>
                </a:solidFill>
                <a:latin typeface="Helvetica Neue Medium" panose="02000503000000020004" pitchFamily="2" charset="0"/>
                <a:cs typeface="Helvetica Neue Medium" panose="02000503000000020004" pitchFamily="2" charset="0"/>
              </a:rPr>
              <a:t>Perception of Unfair Treatment: 2015</a:t>
            </a:r>
          </a:p>
        </p:txBody>
      </p:sp>
      <p:sp>
        <p:nvSpPr>
          <p:cNvPr id="62466" name="Rectangle 4">
            <a:extLst>
              <a:ext uri="{FF2B5EF4-FFF2-40B4-BE49-F238E27FC236}">
                <a16:creationId xmlns:a16="http://schemas.microsoft.com/office/drawing/2014/main" id="{4FBC7E0E-7BF1-C44F-821D-94F1C7568E24}"/>
              </a:ext>
            </a:extLst>
          </p:cNvPr>
          <p:cNvSpPr>
            <a:spLocks noChangeArrowheads="1"/>
          </p:cNvSpPr>
          <p:nvPr/>
        </p:nvSpPr>
        <p:spPr bwMode="auto">
          <a:xfrm>
            <a:off x="3694113" y="5943600"/>
            <a:ext cx="46323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r>
              <a:rPr kumimoji="0" lang="en-US" altLang="en-US" sz="1000" b="1" i="1" u="none" strike="noStrike" kern="1200" cap="none" spc="0" normalizeH="0" baseline="0" noProof="0">
                <a:ln>
                  <a:noFill/>
                </a:ln>
                <a:solidFill>
                  <a:prstClr val="black"/>
                </a:solidFill>
                <a:effectLst/>
                <a:uLnTx/>
                <a:uFillTx/>
                <a:latin typeface="Helvetica Neue" panose="02000503000000020004" pitchFamily="2" charset="0"/>
                <a:ea typeface="ＭＳ Ｐゴシック" panose="020B0600070205080204" pitchFamily="34" charset="-128"/>
                <a:cs typeface="+mn-cs"/>
              </a:rPr>
              <a:t>Kaiser Family Foundation Survey of Americans on Race, November 2015.</a:t>
            </a:r>
          </a:p>
        </p:txBody>
      </p:sp>
      <p:sp>
        <p:nvSpPr>
          <p:cNvPr id="62467" name="TextBox 4">
            <a:extLst>
              <a:ext uri="{FF2B5EF4-FFF2-40B4-BE49-F238E27FC236}">
                <a16:creationId xmlns:a16="http://schemas.microsoft.com/office/drawing/2014/main" id="{49143FFE-A5DD-DE4D-8311-9CDA215963D4}"/>
              </a:ext>
            </a:extLst>
          </p:cNvPr>
          <p:cNvSpPr txBox="1">
            <a:spLocks noChangeArrowheads="1"/>
          </p:cNvSpPr>
          <p:nvPr/>
        </p:nvSpPr>
        <p:spPr bwMode="auto">
          <a:xfrm>
            <a:off x="647700" y="5467350"/>
            <a:ext cx="78486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altLang="en-US" sz="2200" b="1" i="1" u="none" strike="noStrike" kern="1200" cap="none" spc="0" normalizeH="0" baseline="0" noProof="0">
                <a:ln>
                  <a:noFill/>
                </a:ln>
                <a:solidFill>
                  <a:prstClr val="black"/>
                </a:solidFill>
                <a:effectLst/>
                <a:uLnTx/>
                <a:uFillTx/>
                <a:latin typeface="Helvetica Neue" panose="02000503000000020004" pitchFamily="2" charset="0"/>
                <a:ea typeface="ＭＳ Ｐゴシック" panose="020B0600070205080204" pitchFamily="34" charset="-128"/>
                <a:cs typeface="Arial" panose="020B0604020202020204" pitchFamily="34" charset="0"/>
              </a:rPr>
              <a:t>Trust in clinician/institution? Role of Unconscious Bias?</a:t>
            </a:r>
          </a:p>
        </p:txBody>
      </p:sp>
      <p:graphicFrame>
        <p:nvGraphicFramePr>
          <p:cNvPr id="7" name="Content Placeholder 4">
            <a:extLst>
              <a:ext uri="{FF2B5EF4-FFF2-40B4-BE49-F238E27FC236}">
                <a16:creationId xmlns:a16="http://schemas.microsoft.com/office/drawing/2014/main" id="{C4571513-4900-6244-88CC-D7CB7BB0A900}"/>
              </a:ext>
            </a:extLst>
          </p:cNvPr>
          <p:cNvGraphicFramePr>
            <a:graphicFrameLocks/>
          </p:cNvGraphicFramePr>
          <p:nvPr/>
        </p:nvGraphicFramePr>
        <p:xfrm>
          <a:off x="833438" y="1312863"/>
          <a:ext cx="7477125" cy="3932237"/>
        </p:xfrm>
        <a:graphic>
          <a:graphicData uri="http://schemas.openxmlformats.org/drawingml/2006/table">
            <a:tbl>
              <a:tblPr firstRow="1" bandRow="1">
                <a:tableStyleId>{00A15C55-8517-42AA-B614-E9B94910E393}</a:tableStyleId>
              </a:tblPr>
              <a:tblGrid>
                <a:gridCol w="4496754">
                  <a:extLst>
                    <a:ext uri="{9D8B030D-6E8A-4147-A177-3AD203B41FA5}">
                      <a16:colId xmlns:a16="http://schemas.microsoft.com/office/drawing/2014/main" val="20000"/>
                    </a:ext>
                  </a:extLst>
                </a:gridCol>
                <a:gridCol w="1524324">
                  <a:extLst>
                    <a:ext uri="{9D8B030D-6E8A-4147-A177-3AD203B41FA5}">
                      <a16:colId xmlns:a16="http://schemas.microsoft.com/office/drawing/2014/main" val="20001"/>
                    </a:ext>
                  </a:extLst>
                </a:gridCol>
                <a:gridCol w="1456047">
                  <a:extLst>
                    <a:ext uri="{9D8B030D-6E8A-4147-A177-3AD203B41FA5}">
                      <a16:colId xmlns:a16="http://schemas.microsoft.com/office/drawing/2014/main" val="20002"/>
                    </a:ext>
                  </a:extLst>
                </a:gridCol>
              </a:tblGrid>
              <a:tr h="1432702">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x-none" sz="2200" u="none" strike="noStrike" cap="none" normalizeH="0" baseline="0" dirty="0">
                          <a:ln>
                            <a:noFill/>
                          </a:ln>
                          <a:effectLst/>
                          <a:latin typeface="Helvetica Neue" panose="02000503000000020004"/>
                        </a:rPr>
                        <a:t>In past 30 days were you treated unfairly because of racial or ethnic background in store, work, entertainment place, dealing with police, or getting healthcare? </a:t>
                      </a:r>
                      <a:endParaRPr lang="en-US" sz="2200" b="1" dirty="0">
                        <a:latin typeface="Helvetica Neue" panose="02000503000000020004"/>
                      </a:endParaRPr>
                    </a:p>
                  </a:txBody>
                  <a:tcPr marL="91459" marR="91459" marT="45714" marB="45714">
                    <a:solidFill>
                      <a:srgbClr val="662E6B"/>
                    </a:solidFill>
                  </a:tcPr>
                </a:tc>
                <a:tc hMerge="1">
                  <a:txBody>
                    <a:bodyPr/>
                    <a:lstStyle/>
                    <a:p>
                      <a:pPr algn="ctr"/>
                      <a:endParaRPr lang="en-US" sz="2200" b="1" dirty="0">
                        <a:latin typeface="Helvetica Neue" panose="02000503000000020004"/>
                        <a:ea typeface="Arial" charset="0"/>
                        <a:cs typeface="Arial" charset="0"/>
                      </a:endParaRPr>
                    </a:p>
                  </a:txBody>
                  <a:tcPr marT="45709" marB="45709" anchor="b"/>
                </a:tc>
                <a:tc hMerge="1">
                  <a:txBody>
                    <a:bodyPr/>
                    <a:lstStyle/>
                    <a:p>
                      <a:pPr algn="ctr"/>
                      <a:endParaRPr lang="en-US" sz="2400" b="1" dirty="0">
                        <a:latin typeface="Helvetica Neue" panose="02000503000000020004"/>
                        <a:ea typeface="Arial" charset="0"/>
                        <a:cs typeface="Arial" charset="0"/>
                      </a:endParaRPr>
                    </a:p>
                  </a:txBody>
                  <a:tcPr marT="45709" marB="45709" anchor="ctr"/>
                </a:tc>
                <a:extLst>
                  <a:ext uri="{0D108BD9-81ED-4DB2-BD59-A6C34878D82A}">
                    <a16:rowId xmlns:a16="http://schemas.microsoft.com/office/drawing/2014/main" val="10000"/>
                  </a:ext>
                </a:extLst>
              </a:tr>
              <a:tr h="4267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200" b="1" dirty="0">
                        <a:latin typeface="Helvetica Neue" panose="02000503000000020004"/>
                      </a:endParaRPr>
                    </a:p>
                  </a:txBody>
                  <a:tcPr marL="91459" marR="91459" marT="45714" marB="45714"/>
                </a:tc>
                <a:tc grid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200" b="1" dirty="0">
                          <a:latin typeface="Helvetica Neue" panose="02000503000000020004"/>
                          <a:ea typeface="Arial" charset="0"/>
                          <a:cs typeface="Arial" charset="0"/>
                        </a:rPr>
                        <a:t>Percent Agree</a:t>
                      </a:r>
                    </a:p>
                  </a:txBody>
                  <a:tcPr marL="91459" marR="91459" marT="45714" marB="45714" anchor="b"/>
                </a:tc>
                <a:tc hMerge="1">
                  <a:txBody>
                    <a:bodyPr/>
                    <a:lstStyle/>
                    <a:p>
                      <a:endParaRPr lang="en-US"/>
                    </a:p>
                  </a:txBody>
                  <a:tcPr/>
                </a:tc>
                <a:extLst>
                  <a:ext uri="{0D108BD9-81ED-4DB2-BD59-A6C34878D82A}">
                    <a16:rowId xmlns:a16="http://schemas.microsoft.com/office/drawing/2014/main" val="10001"/>
                  </a:ext>
                </a:extLst>
              </a:tr>
              <a:tr h="518197">
                <a:tc>
                  <a:txBody>
                    <a:bodyPr/>
                    <a:lstStyle/>
                    <a:p>
                      <a:endParaRPr lang="en-US" sz="2800" b="1" dirty="0">
                        <a:latin typeface="Helvetica Neue" panose="02000503000000020004"/>
                      </a:endParaRPr>
                    </a:p>
                  </a:txBody>
                  <a:tcPr marL="91459" marR="91459" marT="45714" marB="45714"/>
                </a:tc>
                <a:tc>
                  <a:txBody>
                    <a:bodyPr/>
                    <a:lstStyle/>
                    <a:p>
                      <a:pPr algn="ctr"/>
                      <a:r>
                        <a:rPr lang="en-US" sz="2800" b="1" dirty="0">
                          <a:latin typeface="Helvetica Neue" panose="02000503000000020004"/>
                          <a:ea typeface="Arial" charset="0"/>
                          <a:cs typeface="Arial" charset="0"/>
                        </a:rPr>
                        <a:t>All</a:t>
                      </a:r>
                    </a:p>
                  </a:txBody>
                  <a:tcPr marL="91459" marR="91459" marT="45714" marB="45714" anchor="ctr"/>
                </a:tc>
                <a:tc>
                  <a:txBody>
                    <a:bodyPr/>
                    <a:lstStyle/>
                    <a:p>
                      <a:pPr algn="ctr"/>
                      <a:r>
                        <a:rPr lang="en-US" sz="2800" b="1" dirty="0">
                          <a:latin typeface="Helvetica Neue" panose="02000503000000020004"/>
                          <a:ea typeface="Arial" charset="0"/>
                          <a:cs typeface="Arial" charset="0"/>
                        </a:rPr>
                        <a:t>Health</a:t>
                      </a:r>
                    </a:p>
                  </a:txBody>
                  <a:tcPr marL="91459" marR="91459" marT="45714" marB="45714" anchor="ctr"/>
                </a:tc>
                <a:extLst>
                  <a:ext uri="{0D108BD9-81ED-4DB2-BD59-A6C34878D82A}">
                    <a16:rowId xmlns:a16="http://schemas.microsoft.com/office/drawing/2014/main" val="10002"/>
                  </a:ext>
                </a:extLst>
              </a:tr>
              <a:tr h="518197">
                <a:tc>
                  <a:txBody>
                    <a:bodyPr/>
                    <a:lstStyle/>
                    <a:p>
                      <a:r>
                        <a:rPr lang="en-US" sz="2800" b="1" dirty="0">
                          <a:latin typeface="Helvetica Neue" panose="02000503000000020004"/>
                          <a:ea typeface="Arial" charset="0"/>
                          <a:cs typeface="Arial" charset="0"/>
                        </a:rPr>
                        <a:t>Latinos</a:t>
                      </a:r>
                    </a:p>
                  </a:txBody>
                  <a:tcPr marL="91459" marR="91459" marT="45714" marB="45714"/>
                </a:tc>
                <a:tc>
                  <a:txBody>
                    <a:bodyPr/>
                    <a:lstStyle/>
                    <a:p>
                      <a:pPr algn="ctr"/>
                      <a:r>
                        <a:rPr lang="en-US" sz="2800" b="1" dirty="0">
                          <a:latin typeface="Helvetica Neue" panose="02000503000000020004"/>
                          <a:ea typeface="Arial" charset="0"/>
                          <a:cs typeface="Arial" charset="0"/>
                        </a:rPr>
                        <a:t>36%</a:t>
                      </a:r>
                    </a:p>
                  </a:txBody>
                  <a:tcPr marL="91459" marR="91459" marT="45714" marB="45714"/>
                </a:tc>
                <a:tc>
                  <a:txBody>
                    <a:bodyPr/>
                    <a:lstStyle/>
                    <a:p>
                      <a:pPr algn="ctr"/>
                      <a:r>
                        <a:rPr lang="en-US" sz="2800" b="1" dirty="0">
                          <a:latin typeface="Helvetica Neue" panose="02000503000000020004"/>
                          <a:ea typeface="Arial" charset="0"/>
                          <a:cs typeface="Arial" charset="0"/>
                        </a:rPr>
                        <a:t>14%</a:t>
                      </a:r>
                    </a:p>
                  </a:txBody>
                  <a:tcPr marL="91459" marR="91459" marT="45714" marB="45714"/>
                </a:tc>
                <a:extLst>
                  <a:ext uri="{0D108BD9-81ED-4DB2-BD59-A6C34878D82A}">
                    <a16:rowId xmlns:a16="http://schemas.microsoft.com/office/drawing/2014/main" val="10003"/>
                  </a:ext>
                </a:extLst>
              </a:tr>
              <a:tr h="518197">
                <a:tc>
                  <a:txBody>
                    <a:bodyPr/>
                    <a:lstStyle/>
                    <a:p>
                      <a:r>
                        <a:rPr lang="en-US" sz="2800" b="1" dirty="0">
                          <a:latin typeface="Helvetica Neue" panose="02000503000000020004"/>
                          <a:ea typeface="Arial" charset="0"/>
                          <a:cs typeface="Arial" charset="0"/>
                        </a:rPr>
                        <a:t>African Americans</a:t>
                      </a:r>
                    </a:p>
                  </a:txBody>
                  <a:tcPr marL="91459" marR="91459" marT="45714" marB="45714"/>
                </a:tc>
                <a:tc>
                  <a:txBody>
                    <a:bodyPr/>
                    <a:lstStyle/>
                    <a:p>
                      <a:pPr algn="ctr"/>
                      <a:r>
                        <a:rPr lang="en-US" sz="2800" b="1" dirty="0">
                          <a:latin typeface="Helvetica Neue" panose="02000503000000020004"/>
                          <a:ea typeface="Arial" charset="0"/>
                          <a:cs typeface="Arial" charset="0"/>
                        </a:rPr>
                        <a:t>53%</a:t>
                      </a:r>
                    </a:p>
                  </a:txBody>
                  <a:tcPr marL="91459" marR="91459" marT="45714" marB="45714"/>
                </a:tc>
                <a:tc>
                  <a:txBody>
                    <a:bodyPr/>
                    <a:lstStyle/>
                    <a:p>
                      <a:pPr algn="ctr"/>
                      <a:r>
                        <a:rPr lang="en-US" sz="2800" b="1" dirty="0">
                          <a:latin typeface="Helvetica Neue" panose="02000503000000020004"/>
                          <a:ea typeface="Arial" charset="0"/>
                          <a:cs typeface="Arial" charset="0"/>
                        </a:rPr>
                        <a:t>12%</a:t>
                      </a:r>
                    </a:p>
                  </a:txBody>
                  <a:tcPr marL="91459" marR="91459" marT="45714" marB="45714"/>
                </a:tc>
                <a:extLst>
                  <a:ext uri="{0D108BD9-81ED-4DB2-BD59-A6C34878D82A}">
                    <a16:rowId xmlns:a16="http://schemas.microsoft.com/office/drawing/2014/main" val="10004"/>
                  </a:ext>
                </a:extLst>
              </a:tr>
              <a:tr h="518197">
                <a:tc>
                  <a:txBody>
                    <a:bodyPr/>
                    <a:lstStyle/>
                    <a:p>
                      <a:r>
                        <a:rPr lang="en-US" sz="2800" b="1" dirty="0">
                          <a:latin typeface="Helvetica Neue" panose="02000503000000020004"/>
                          <a:ea typeface="Arial" charset="0"/>
                          <a:cs typeface="Arial" charset="0"/>
                        </a:rPr>
                        <a:t>Whites</a:t>
                      </a:r>
                    </a:p>
                  </a:txBody>
                  <a:tcPr marL="91459" marR="91459" marT="45714" marB="45714"/>
                </a:tc>
                <a:tc>
                  <a:txBody>
                    <a:bodyPr/>
                    <a:lstStyle/>
                    <a:p>
                      <a:pPr algn="ctr"/>
                      <a:r>
                        <a:rPr lang="en-US" sz="2800" b="1" dirty="0">
                          <a:latin typeface="Helvetica Neue" panose="02000503000000020004"/>
                          <a:ea typeface="Arial" charset="0"/>
                          <a:cs typeface="Arial" charset="0"/>
                        </a:rPr>
                        <a:t>15%</a:t>
                      </a:r>
                    </a:p>
                  </a:txBody>
                  <a:tcPr marL="91459" marR="91459" marT="45714" marB="45714"/>
                </a:tc>
                <a:tc>
                  <a:txBody>
                    <a:bodyPr/>
                    <a:lstStyle/>
                    <a:p>
                      <a:pPr algn="ctr"/>
                      <a:r>
                        <a:rPr lang="en-US" sz="2800" b="1" dirty="0">
                          <a:latin typeface="Helvetica Neue" panose="02000503000000020004"/>
                          <a:ea typeface="Arial" charset="0"/>
                          <a:cs typeface="Arial" charset="0"/>
                        </a:rPr>
                        <a:t>5%</a:t>
                      </a:r>
                    </a:p>
                  </a:txBody>
                  <a:tcPr marL="91459" marR="91459" marT="45714" marB="45714"/>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4359277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Title 1">
            <a:extLst>
              <a:ext uri="{FF2B5EF4-FFF2-40B4-BE49-F238E27FC236}">
                <a16:creationId xmlns:a16="http://schemas.microsoft.com/office/drawing/2014/main" id="{5381FDDB-2497-644C-A32B-BAA5B92436DB}"/>
              </a:ext>
            </a:extLst>
          </p:cNvPr>
          <p:cNvSpPr>
            <a:spLocks noGrp="1"/>
          </p:cNvSpPr>
          <p:nvPr>
            <p:ph type="title"/>
          </p:nvPr>
        </p:nvSpPr>
        <p:spPr>
          <a:xfrm>
            <a:off x="304800" y="271463"/>
            <a:ext cx="8839200" cy="795337"/>
          </a:xfrm>
        </p:spPr>
        <p:txBody>
          <a:bodyPr/>
          <a:lstStyle/>
          <a:p>
            <a:r>
              <a:rPr lang="en-US" altLang="en-US" sz="3600" b="1">
                <a:latin typeface="Helvetica Neue Medium" panose="02000503000000020004" pitchFamily="2" charset="0"/>
                <a:cs typeface="Helvetica Neue Medium" panose="02000503000000020004" pitchFamily="2" charset="0"/>
              </a:rPr>
              <a:t>Racism as Research Construct</a:t>
            </a:r>
          </a:p>
        </p:txBody>
      </p:sp>
      <p:sp>
        <p:nvSpPr>
          <p:cNvPr id="154626" name="Content Placeholder 2">
            <a:extLst>
              <a:ext uri="{FF2B5EF4-FFF2-40B4-BE49-F238E27FC236}">
                <a16:creationId xmlns:a16="http://schemas.microsoft.com/office/drawing/2014/main" id="{16326C8B-6575-CB49-BFB1-EAF37DA03716}"/>
              </a:ext>
            </a:extLst>
          </p:cNvPr>
          <p:cNvSpPr>
            <a:spLocks noGrp="1"/>
          </p:cNvSpPr>
          <p:nvPr>
            <p:ph idx="1"/>
          </p:nvPr>
        </p:nvSpPr>
        <p:spPr>
          <a:xfrm>
            <a:off x="457200" y="1143000"/>
            <a:ext cx="8229600" cy="4957763"/>
          </a:xfrm>
        </p:spPr>
        <p:txBody>
          <a:bodyPr/>
          <a:lstStyle/>
          <a:p>
            <a:r>
              <a:rPr lang="en-US" altLang="en-US" sz="2800" b="1" i="1" dirty="0">
                <a:latin typeface="Helvetica Neue Light" panose="02000403000000020004" pitchFamily="2" charset="0"/>
                <a:cs typeface="Helvetica Neue Light" panose="02000403000000020004" pitchFamily="2" charset="0"/>
              </a:rPr>
              <a:t>Interpersonal</a:t>
            </a:r>
            <a:r>
              <a:rPr lang="en-US" altLang="en-US" sz="2800" b="1" dirty="0">
                <a:latin typeface="Helvetica Neue Light" panose="02000403000000020004" pitchFamily="2" charset="0"/>
                <a:cs typeface="Helvetica Neue Light" panose="02000403000000020004" pitchFamily="2" charset="0"/>
              </a:rPr>
              <a:t>: Most work done, good measures developed, associations established</a:t>
            </a:r>
          </a:p>
          <a:p>
            <a:r>
              <a:rPr lang="en-US" altLang="en-US" sz="2800" b="1" i="1" dirty="0">
                <a:latin typeface="Helvetica Neue Light" panose="02000403000000020004" pitchFamily="2" charset="0"/>
                <a:cs typeface="Helvetica Neue Light" panose="02000403000000020004" pitchFamily="2" charset="0"/>
              </a:rPr>
              <a:t>Internalized</a:t>
            </a:r>
            <a:r>
              <a:rPr lang="en-US" altLang="en-US" sz="2800" b="1" dirty="0">
                <a:latin typeface="Helvetica Neue Light" panose="02000403000000020004" pitchFamily="2" charset="0"/>
                <a:cs typeface="Helvetica Neue Light" panose="02000403000000020004" pitchFamily="2" charset="0"/>
              </a:rPr>
              <a:t>: How discrimination effects individuals who are not aware or sublimate; accept cultural or biological inferiority</a:t>
            </a:r>
          </a:p>
          <a:p>
            <a:r>
              <a:rPr lang="en-US" altLang="en-US" sz="2800" b="1" i="1" dirty="0">
                <a:latin typeface="Helvetica Neue Light" panose="02000403000000020004" pitchFamily="2" charset="0"/>
                <a:cs typeface="Helvetica Neue Light" panose="02000403000000020004" pitchFamily="2" charset="0"/>
              </a:rPr>
              <a:t>Perceived societal discrimination</a:t>
            </a:r>
            <a:r>
              <a:rPr lang="en-US" altLang="en-US" sz="2800" b="1" dirty="0">
                <a:latin typeface="Helvetica Neue Light" panose="02000403000000020004" pitchFamily="2" charset="0"/>
                <a:cs typeface="Helvetica Neue Light" panose="02000403000000020004" pitchFamily="2" charset="0"/>
              </a:rPr>
              <a:t>: What does an individual perceive happens in society </a:t>
            </a:r>
          </a:p>
          <a:p>
            <a:r>
              <a:rPr lang="en-US" altLang="en-US" sz="2800" b="1" i="1" dirty="0">
                <a:latin typeface="Helvetica Neue Light" panose="02000403000000020004" pitchFamily="2" charset="0"/>
                <a:cs typeface="Helvetica Neue Light" panose="02000403000000020004" pitchFamily="2" charset="0"/>
              </a:rPr>
              <a:t>Second-hand effects of racism</a:t>
            </a:r>
            <a:r>
              <a:rPr lang="en-US" altLang="en-US" sz="2800" b="1" dirty="0">
                <a:latin typeface="Helvetica Neue Light" panose="02000403000000020004" pitchFamily="2" charset="0"/>
                <a:cs typeface="Helvetica Neue Light" panose="02000403000000020004" pitchFamily="2" charset="0"/>
              </a:rPr>
              <a:t>: How does a victim of discrimination/racism impact their loved ones or colleagues</a:t>
            </a:r>
          </a:p>
          <a:p>
            <a:endParaRPr lang="en-US" altLang="en-US" dirty="0">
              <a:latin typeface="Helvetica Neue Light" panose="02000403000000020004" pitchFamily="2" charset="0"/>
              <a:cs typeface="Helvetica Neue Light" panose="02000403000000020004" pitchFamily="2" charset="0"/>
            </a:endParaRPr>
          </a:p>
          <a:p>
            <a:endParaRPr lang="en-US" altLang="en-US" dirty="0">
              <a:latin typeface="Helvetica Neue Light" panose="02000403000000020004" pitchFamily="2" charset="0"/>
              <a:cs typeface="Helvetica Neue Light" panose="02000403000000020004" pitchFamily="2" charset="0"/>
            </a:endParaRPr>
          </a:p>
          <a:p>
            <a:endParaRPr lang="en-US" altLang="en-US" dirty="0">
              <a:latin typeface="Helvetica Neue Light" panose="02000403000000020004" pitchFamily="2" charset="0"/>
              <a:cs typeface="Helvetica Neue Light" panose="02000403000000020004" pitchFamily="2" charset="0"/>
            </a:endParaRPr>
          </a:p>
          <a:p>
            <a:endParaRPr lang="en-US" altLang="en-US" dirty="0">
              <a:latin typeface="Helvetica Neue Light" panose="02000403000000020004" pitchFamily="2" charset="0"/>
              <a:cs typeface="Helvetica Neue Light" panose="02000403000000020004" pitchFamily="2" charset="0"/>
            </a:endParaRPr>
          </a:p>
          <a:p>
            <a:endParaRPr lang="en-US" altLang="en-US" dirty="0">
              <a:latin typeface="Helvetica Neue Light" panose="02000403000000020004" pitchFamily="2" charset="0"/>
              <a:cs typeface="Helvetica Neue Light" panose="02000403000000020004" pitchFamily="2" charset="0"/>
            </a:endParaRPr>
          </a:p>
          <a:p>
            <a:endParaRPr lang="en-US" altLang="en-US" dirty="0">
              <a:latin typeface="Helvetica Neue Light" panose="02000403000000020004" pitchFamily="2" charset="0"/>
              <a:cs typeface="Helvetica Neue Light" panose="02000403000000020004" pitchFamily="2" charset="0"/>
            </a:endParaRPr>
          </a:p>
          <a:p>
            <a:endParaRPr lang="en-US" altLang="en-US" dirty="0">
              <a:latin typeface="Helvetica Neue Light" panose="02000403000000020004" pitchFamily="2" charset="0"/>
              <a:cs typeface="Helvetica Neue Light" panose="02000403000000020004" pitchFamily="2" charset="0"/>
            </a:endParaRPr>
          </a:p>
        </p:txBody>
      </p:sp>
    </p:spTree>
  </p:cSld>
  <p:clrMapOvr>
    <a:masterClrMapping/>
  </p:clrMapOvr>
</p:sld>
</file>

<file path=ppt/theme/theme1.xml><?xml version="1.0" encoding="utf-8"?>
<a:theme xmlns:a="http://schemas.openxmlformats.org/drawingml/2006/main" name="NIMHD Director PowerPoint Template">
  <a:themeElements>
    <a:clrScheme name="NIMHD-ColorPalette 1">
      <a:dk1>
        <a:srgbClr val="000000"/>
      </a:dk1>
      <a:lt1>
        <a:srgbClr val="FFFFFF"/>
      </a:lt1>
      <a:dk2>
        <a:srgbClr val="6C3A77"/>
      </a:dk2>
      <a:lt2>
        <a:srgbClr val="DE8A00"/>
      </a:lt2>
      <a:accent1>
        <a:srgbClr val="70A087"/>
      </a:accent1>
      <a:accent2>
        <a:srgbClr val="756660"/>
      </a:accent2>
      <a:accent3>
        <a:srgbClr val="F6CE3C"/>
      </a:accent3>
      <a:accent4>
        <a:srgbClr val="D74022"/>
      </a:accent4>
      <a:accent5>
        <a:srgbClr val="9E1B64"/>
      </a:accent5>
      <a:accent6>
        <a:srgbClr val="005CB8"/>
      </a:accent6>
      <a:hlink>
        <a:srgbClr val="0000FF"/>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irectors_flatten_color (002) [Read-Only]" id="{8E475A85-CA13-4383-B9C8-CCA8DBEC3D00}" vid="{FEDA864F-EC13-4D30-959C-9B2B85F647FD}"/>
    </a:ext>
  </a:extLst>
</a:theme>
</file>

<file path=ppt/theme/theme10.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2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19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20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3_NIMHD Director PowerPoint Template">
  <a:themeElements>
    <a:clrScheme name="NIMHD-ColorPalette 1">
      <a:dk1>
        <a:srgbClr val="000000"/>
      </a:dk1>
      <a:lt1>
        <a:srgbClr val="FFFFFF"/>
      </a:lt1>
      <a:dk2>
        <a:srgbClr val="6C3A77"/>
      </a:dk2>
      <a:lt2>
        <a:srgbClr val="DE8A00"/>
      </a:lt2>
      <a:accent1>
        <a:srgbClr val="70A087"/>
      </a:accent1>
      <a:accent2>
        <a:srgbClr val="756660"/>
      </a:accent2>
      <a:accent3>
        <a:srgbClr val="F6CE3C"/>
      </a:accent3>
      <a:accent4>
        <a:srgbClr val="D74022"/>
      </a:accent4>
      <a:accent5>
        <a:srgbClr val="9E1B64"/>
      </a:accent5>
      <a:accent6>
        <a:srgbClr val="005CB8"/>
      </a:accent6>
      <a:hlink>
        <a:srgbClr val="0000FF"/>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irectors_flatten_color (002) [Read-Only]" id="{8E475A85-CA13-4383-B9C8-CCA8DBEC3D00}" vid="{FEDA864F-EC13-4D30-959C-9B2B85F647FD}"/>
    </a:ext>
  </a:ext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NIMHD Staff PowerPoint Template">
  <a:themeElements>
    <a:clrScheme name="NIMHD-ColorPalette 1">
      <a:dk1>
        <a:srgbClr val="000000"/>
      </a:dk1>
      <a:lt1>
        <a:srgbClr val="FFFFFF"/>
      </a:lt1>
      <a:dk2>
        <a:srgbClr val="6C3A77"/>
      </a:dk2>
      <a:lt2>
        <a:srgbClr val="DE8A00"/>
      </a:lt2>
      <a:accent1>
        <a:srgbClr val="70A087"/>
      </a:accent1>
      <a:accent2>
        <a:srgbClr val="756660"/>
      </a:accent2>
      <a:accent3>
        <a:srgbClr val="F6CE3C"/>
      </a:accent3>
      <a:accent4>
        <a:srgbClr val="D74022"/>
      </a:accent4>
      <a:accent5>
        <a:srgbClr val="9E1B64"/>
      </a:accent5>
      <a:accent6>
        <a:srgbClr val="005CB8"/>
      </a:accent6>
      <a:hlink>
        <a:srgbClr val="0000FF"/>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aff_flatten_color (002) [Read-Only]" id="{7012266D-B566-480A-8790-9E8D8A331DDF}" vid="{27ACA1D1-384F-4CB5-8C2C-04DC80A936F0}"/>
    </a:ext>
  </a:extLst>
</a:theme>
</file>

<file path=ppt/theme/theme5.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1_NIMHD Director PowerPoint Template">
  <a:themeElements>
    <a:clrScheme name="NIMHD-ColorPalette 1">
      <a:dk1>
        <a:srgbClr val="000000"/>
      </a:dk1>
      <a:lt1>
        <a:srgbClr val="FFFFFF"/>
      </a:lt1>
      <a:dk2>
        <a:srgbClr val="6C3A77"/>
      </a:dk2>
      <a:lt2>
        <a:srgbClr val="DE8A00"/>
      </a:lt2>
      <a:accent1>
        <a:srgbClr val="70A087"/>
      </a:accent1>
      <a:accent2>
        <a:srgbClr val="756660"/>
      </a:accent2>
      <a:accent3>
        <a:srgbClr val="F6CE3C"/>
      </a:accent3>
      <a:accent4>
        <a:srgbClr val="D74022"/>
      </a:accent4>
      <a:accent5>
        <a:srgbClr val="9E1B64"/>
      </a:accent5>
      <a:accent6>
        <a:srgbClr val="005CB8"/>
      </a:accent6>
      <a:hlink>
        <a:srgbClr val="0000FF"/>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irectors_flatten_color (002) [Read-Only]" id="{8E475A85-CA13-4383-B9C8-CCA8DBEC3D00}" vid="{FEDA864F-EC13-4D30-959C-9B2B85F647FD}"/>
    </a:ext>
  </a:extLst>
</a:theme>
</file>

<file path=ppt/theme/theme9.xml><?xml version="1.0" encoding="utf-8"?>
<a:theme xmlns:a="http://schemas.openxmlformats.org/drawingml/2006/main" name="1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NIMHD Director PowerPoint Template.potx</Template>
  <TotalTime>25730</TotalTime>
  <Words>1345</Words>
  <Application>Microsoft Macintosh PowerPoint</Application>
  <PresentationFormat>On-screen Show (4:3)</PresentationFormat>
  <Paragraphs>152</Paragraphs>
  <Slides>18</Slides>
  <Notes>10</Notes>
  <HiddenSlides>0</HiddenSlides>
  <MMClips>0</MMClips>
  <ScaleCrop>false</ScaleCrop>
  <HeadingPairs>
    <vt:vector size="6" baseType="variant">
      <vt:variant>
        <vt:lpstr>Fonts Used</vt:lpstr>
      </vt:variant>
      <vt:variant>
        <vt:i4>15</vt:i4>
      </vt:variant>
      <vt:variant>
        <vt:lpstr>Theme</vt:lpstr>
      </vt:variant>
      <vt:variant>
        <vt:i4>14</vt:i4>
      </vt:variant>
      <vt:variant>
        <vt:lpstr>Slide Titles</vt:lpstr>
      </vt:variant>
      <vt:variant>
        <vt:i4>18</vt:i4>
      </vt:variant>
    </vt:vector>
  </HeadingPairs>
  <TitlesOfParts>
    <vt:vector size="47" baseType="lpstr">
      <vt:lpstr>.HelveticaNeueDeskInterface-Regular</vt:lpstr>
      <vt:lpstr>Arial</vt:lpstr>
      <vt:lpstr>Calibri</vt:lpstr>
      <vt:lpstr>Courier New</vt:lpstr>
      <vt:lpstr>Franklin Gothic Book</vt:lpstr>
      <vt:lpstr>Helvetica</vt:lpstr>
      <vt:lpstr>Helvetica Neue</vt:lpstr>
      <vt:lpstr>Helvetica Neue Light</vt:lpstr>
      <vt:lpstr>Helvetica Neue LT Std 75</vt:lpstr>
      <vt:lpstr>Helvetica Neue Medium</vt:lpstr>
      <vt:lpstr>HelveticaNeueLT Std Med</vt:lpstr>
      <vt:lpstr>LucidaGrande</vt:lpstr>
      <vt:lpstr>Open Sans</vt:lpstr>
      <vt:lpstr>Times</vt:lpstr>
      <vt:lpstr>Wingdings</vt:lpstr>
      <vt:lpstr>NIMHD Director PowerPoint Template</vt:lpstr>
      <vt:lpstr>1_Custom Design</vt:lpstr>
      <vt:lpstr>Custom Design</vt:lpstr>
      <vt:lpstr>NIMHD Staff PowerPoint Template</vt:lpstr>
      <vt:lpstr>2_Custom Design</vt:lpstr>
      <vt:lpstr>7_Custom Design</vt:lpstr>
      <vt:lpstr>3_Custom Design</vt:lpstr>
      <vt:lpstr>1_NIMHD Director PowerPoint Template</vt:lpstr>
      <vt:lpstr>11_Custom Design</vt:lpstr>
      <vt:lpstr>4_Custom Design</vt:lpstr>
      <vt:lpstr>21_Custom Design</vt:lpstr>
      <vt:lpstr>19_Custom Design</vt:lpstr>
      <vt:lpstr>20_Custom Design</vt:lpstr>
      <vt:lpstr>3_NIMHD Director PowerPoint Template</vt:lpstr>
      <vt:lpstr>NIMHD Perspectives on Primary Care Research Funding</vt:lpstr>
      <vt:lpstr>What Can Science Do to Reduce Inequities?</vt:lpstr>
      <vt:lpstr>Populations with Health Disparities</vt:lpstr>
      <vt:lpstr>Race/Ethnicity and Socioeconomic Status are Fundamental in Determining Health</vt:lpstr>
      <vt:lpstr>PowerPoint Presentation</vt:lpstr>
      <vt:lpstr>Social Determinants of Health</vt:lpstr>
      <vt:lpstr>New Research on Health Disparities, Minority Health and Health Equity</vt:lpstr>
      <vt:lpstr>Perception of Unfair Treatment: 2015</vt:lpstr>
      <vt:lpstr>Racism as Research Construct</vt:lpstr>
      <vt:lpstr>Research on Structural Racism </vt:lpstr>
      <vt:lpstr>Multiple Chronic Diseases Health Disparities Centers –– P50 and U24 Coordinating Center</vt:lpstr>
      <vt:lpstr>Patient-Clinician Communication Matters</vt:lpstr>
      <vt:lpstr>Concept for FOA on Patient-Clinician Communication Research at NIMHD</vt:lpstr>
      <vt:lpstr>Practice-based Research to Reduce Health Disparities: What is Needed?</vt:lpstr>
      <vt:lpstr>NIMHD Grants in Primary Care Research</vt:lpstr>
      <vt:lpstr>Future Research Directions</vt:lpstr>
      <vt:lpstr>The Science of Health Disparities Research</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Walker</dc:creator>
  <cp:lastModifiedBy>Perez-Stable, Eliseo (NIH/NIMHD) [E]</cp:lastModifiedBy>
  <cp:revision>905</cp:revision>
  <cp:lastPrinted>2020-03-02T20:09:15Z</cp:lastPrinted>
  <dcterms:created xsi:type="dcterms:W3CDTF">2016-04-14T18:05:10Z</dcterms:created>
  <dcterms:modified xsi:type="dcterms:W3CDTF">2021-06-25T13:11:11Z</dcterms:modified>
</cp:coreProperties>
</file>