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4" r:id="rId3"/>
    <p:sldId id="263" r:id="rId4"/>
    <p:sldId id="261" r:id="rId5"/>
    <p:sldId id="262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3555"/>
    <a:srgbClr val="4179BD"/>
    <a:srgbClr val="FBC5B5"/>
    <a:srgbClr val="EEA1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21"/>
    <p:restoredTop sz="94629"/>
  </p:normalViewPr>
  <p:slideViewPr>
    <p:cSldViewPr snapToGrid="0" snapToObjects="1">
      <p:cViewPr>
        <p:scale>
          <a:sx n="125" d="100"/>
          <a:sy n="125" d="100"/>
        </p:scale>
        <p:origin x="-204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1575"/>
            <a:ext cx="12187160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77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&amp; Auth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4F68EECA-6274-CA45-88F4-44C254ABAF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3E62CC-5B40-6940-9DAC-87BD536F1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6ABF835-5CAD-1A43-9956-51DF8240D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EEA12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109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8EB2AD6A-8823-C247-99B6-AE2CEBD45B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914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42C82D-6602-C34E-A05E-82E313AA9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AC8B36B-561E-D247-B052-4329EFAE6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3555"/>
                </a:solidFill>
              </a:defRPr>
            </a:lvl1pPr>
            <a:lvl2pPr>
              <a:defRPr>
                <a:solidFill>
                  <a:srgbClr val="EEA121"/>
                </a:solidFill>
              </a:defRPr>
            </a:lvl2pPr>
            <a:lvl3pPr>
              <a:defRPr>
                <a:solidFill>
                  <a:srgbClr val="FBC5B5"/>
                </a:solidFill>
              </a:defRPr>
            </a:lvl3pPr>
            <a:lvl4pPr>
              <a:defRPr>
                <a:solidFill>
                  <a:srgbClr val="4179BD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2924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05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281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5633"/>
            <a:ext cx="10515600" cy="658368"/>
          </a:xfrm>
        </p:spPr>
        <p:txBody>
          <a:bodyPr/>
          <a:lstStyle/>
          <a:p>
            <a:pPr algn="ctr"/>
            <a:r>
              <a:rPr lang="en-US" dirty="0"/>
              <a:t>Walking habits during the COVID-19 pandemic are associated with functional health among primary care patients with multiple chronic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588" y="3832950"/>
            <a:ext cx="10515600" cy="829056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Levi N. Bonnell, Jessica Clifton, Mariana Wingood, Nancy Gell, Benjamin Littenberg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8E3F11C-1137-3E4C-A8A5-836A9F711D1C}"/>
              </a:ext>
            </a:extLst>
          </p:cNvPr>
          <p:cNvSpPr txBox="1"/>
          <p:nvPr/>
        </p:nvSpPr>
        <p:spPr>
          <a:xfrm>
            <a:off x="2157984" y="4842735"/>
            <a:ext cx="8241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800" indent="0" algn="ctr">
              <a:buNone/>
            </a:pPr>
            <a:r>
              <a:rPr lang="en-US" altLang="en-US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This work was funded through a Patient-Centered Outcomes Research Institute (PCORI) Award (PCS-1409-24372). The views, statements, and opinions presented are solely the responsibility of the authors and do not necessarily represent the views of PCORI, its Board of Governors or Methodology Committee.</a:t>
            </a:r>
          </a:p>
        </p:txBody>
      </p:sp>
    </p:spTree>
    <p:extLst>
      <p:ext uri="{BB962C8B-B14F-4D97-AF65-F5344CB8AC3E}">
        <p14:creationId xmlns:p14="http://schemas.microsoft.com/office/powerpoint/2010/main" val="233251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r>
              <a:rPr lang="en-US" dirty="0"/>
              <a:t>The 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7280"/>
            <a:ext cx="10515600" cy="5079683"/>
          </a:xfrm>
        </p:spPr>
        <p:txBody>
          <a:bodyPr/>
          <a:lstStyle/>
          <a:p>
            <a:r>
              <a:rPr lang="en-US" dirty="0" smtClean="0"/>
              <a:t>Did walking </a:t>
            </a:r>
            <a:r>
              <a:rPr lang="en-US" dirty="0"/>
              <a:t>habits </a:t>
            </a:r>
            <a:r>
              <a:rPr lang="en-US" dirty="0" smtClean="0"/>
              <a:t>change during </a:t>
            </a:r>
            <a:r>
              <a:rPr lang="en-US" dirty="0"/>
              <a:t>the COVID-19 </a:t>
            </a:r>
            <a:r>
              <a:rPr lang="en-US" dirty="0" smtClean="0"/>
              <a:t>pandemic?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Is there a relationship </a:t>
            </a:r>
            <a:r>
              <a:rPr lang="en-US" dirty="0"/>
              <a:t>between walking habits during COVID-19 and mental and physical </a:t>
            </a:r>
            <a:r>
              <a:rPr lang="en-US" dirty="0" smtClean="0"/>
              <a:t>health?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071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FF7C9D-3B7F-6D44-8591-C9B28E2F8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8731"/>
          </a:xfrm>
        </p:spPr>
        <p:txBody>
          <a:bodyPr/>
          <a:lstStyle/>
          <a:p>
            <a:r>
              <a:rPr lang="en-US" dirty="0"/>
              <a:t>Research Design </a:t>
            </a:r>
            <a:r>
              <a:rPr lang="en-US"/>
              <a:t>and Method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64FF268-F2F5-6646-817C-59147D779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856"/>
            <a:ext cx="10515600" cy="5043107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We used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survey data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from Integrating Behavioral Health and Primary Care (IBH-PC).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IBH-PC is a multicenter clinical trial of a toolkit to support integration of Behavioral Health (BH) and Primary Care services.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Population: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2,825 adults seen in primary care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with both chronic medical AND behavioral concerns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Setting: 44 Family Practice and Internal Medicine</a:t>
            </a:r>
          </a:p>
          <a:p>
            <a:pPr marL="512763" indent="-461963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	clinics in 13 states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082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A39C00-1A11-484D-862A-18589269F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</p:spPr>
        <p:txBody>
          <a:bodyPr/>
          <a:lstStyle/>
          <a:p>
            <a:r>
              <a:rPr lang="en-US" dirty="0"/>
              <a:t>What the Research Found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E9E1B1B-A931-4D44-8BC6-4FD2A1E70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8720"/>
            <a:ext cx="10515600" cy="4988243"/>
          </a:xfrm>
        </p:spPr>
        <p:txBody>
          <a:bodyPr/>
          <a:lstStyle/>
          <a:p>
            <a:r>
              <a:rPr lang="en-US" dirty="0"/>
              <a:t>Nearly one-third of individuals are walking less than before the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COVID-19 pandemic. 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Adults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who </a:t>
            </a:r>
            <a:r>
              <a:rPr lang="en-US" u="sng" dirty="0">
                <a:solidFill>
                  <a:schemeClr val="accent1">
                    <a:lumMod val="50000"/>
                  </a:schemeClr>
                </a:solidFill>
              </a:rPr>
              <a:t>walked less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since the COVID-19 pandemic began have worse mental and physical health than those who walked the same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r>
              <a:rPr lang="en-US" dirty="0"/>
              <a:t>Those who </a:t>
            </a:r>
            <a:r>
              <a:rPr lang="en-US" u="sng" dirty="0"/>
              <a:t>walked more</a:t>
            </a:r>
            <a:r>
              <a:rPr lang="en-US" dirty="0"/>
              <a:t> saw a positive improvement in physical health.  </a:t>
            </a:r>
            <a:endParaRPr lang="en-US" i="1" dirty="0">
              <a:solidFill>
                <a:schemeClr val="accent2"/>
              </a:solidFill>
            </a:endParaRPr>
          </a:p>
          <a:p>
            <a:endParaRPr lang="en-US" dirty="0">
              <a:solidFill>
                <a:schemeClr val="accent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115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B9B006-40C1-804D-A904-C2770DF20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443"/>
          </a:xfrm>
        </p:spPr>
        <p:txBody>
          <a:bodyPr/>
          <a:lstStyle/>
          <a:p>
            <a:r>
              <a:rPr lang="en-US" dirty="0"/>
              <a:t>What this means for Clinical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4F1C0C-798E-E44A-96E3-1A784C127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9264"/>
            <a:ext cx="10515600" cy="5207699"/>
          </a:xfrm>
        </p:spPr>
        <p:txBody>
          <a:bodyPr/>
          <a:lstStyle/>
          <a:p>
            <a:endParaRPr lang="en-US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Promotion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of physical activity should be taken into consideration when mandating restrictions to slow the spread of disease. 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Promoting walking in primary care may mitigate the reduction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in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walking and negative health consequences caused by COVID-19.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829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B9B006-40C1-804D-A904-C2770DF20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443"/>
          </a:xfrm>
        </p:spPr>
        <p:txBody>
          <a:bodyPr/>
          <a:lstStyle/>
          <a:p>
            <a:r>
              <a:rPr lang="en-US" dirty="0"/>
              <a:t>Optional: Add citation if work is published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4F1C0C-798E-E44A-96E3-1A784C127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0721"/>
            <a:ext cx="10515600" cy="368198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504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414141"/>
      </a:dk1>
      <a:lt1>
        <a:srgbClr val="FFFFFF"/>
      </a:lt1>
      <a:dk2>
        <a:srgbClr val="4179BD"/>
      </a:dk2>
      <a:lt2>
        <a:srgbClr val="E7E6E6"/>
      </a:lt2>
      <a:accent1>
        <a:srgbClr val="4179BD"/>
      </a:accent1>
      <a:accent2>
        <a:srgbClr val="EEA120"/>
      </a:accent2>
      <a:accent3>
        <a:srgbClr val="FBC5B5"/>
      </a:accent3>
      <a:accent4>
        <a:srgbClr val="1B3455"/>
      </a:accent4>
      <a:accent5>
        <a:srgbClr val="414141"/>
      </a:accent5>
      <a:accent6>
        <a:srgbClr val="414141"/>
      </a:accent6>
      <a:hlink>
        <a:srgbClr val="4179BD"/>
      </a:hlink>
      <a:folHlink>
        <a:srgbClr val="1B3455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NAPCRG2019" id="{47FFDAD4-AAE8-AF49-BA16-D5254214DB9A}" vid="{04A9208E-0D6C-CC40-BAFE-004D06FD226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3883</TotalTime>
  <Words>280</Words>
  <Application>Microsoft Office PowerPoint</Application>
  <PresentationFormat>Custom</PresentationFormat>
  <Paragraphs>22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Walking habits during the COVID-19 pandemic are associated with functional health among primary care patients with multiple chronic conditions</vt:lpstr>
      <vt:lpstr>The Research Question</vt:lpstr>
      <vt:lpstr>Research Design and Method</vt:lpstr>
      <vt:lpstr>What the Research Found</vt:lpstr>
      <vt:lpstr>What this means for Clinical Practice</vt:lpstr>
      <vt:lpstr>Optional: Add citation if work is published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Research Question</dc:title>
  <dc:creator>Jessica Sand</dc:creator>
  <cp:lastModifiedBy>Priscilla Noland</cp:lastModifiedBy>
  <cp:revision>7</cp:revision>
  <dcterms:created xsi:type="dcterms:W3CDTF">2019-02-14T16:03:51Z</dcterms:created>
  <dcterms:modified xsi:type="dcterms:W3CDTF">2022-02-10T16:56:37Z</dcterms:modified>
</cp:coreProperties>
</file>