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9"/>
  </p:notes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1pPr>
    <a:lvl2pPr marL="0" marR="0" indent="4572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2pPr>
    <a:lvl3pPr marL="0" marR="0" indent="9144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3pPr>
    <a:lvl4pPr marL="0" marR="0" indent="13716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4pPr>
    <a:lvl5pPr marL="0" marR="0" indent="18288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5pPr>
    <a:lvl6pPr marL="0" marR="0" indent="22860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6pPr>
    <a:lvl7pPr marL="0" marR="0" indent="27432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7pPr>
    <a:lvl8pPr marL="0" marR="0" indent="32004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8pPr>
    <a:lvl9pPr marL="0" marR="0" indent="36576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381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381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381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12700" cap="flat">
              <a:solidFill>
                <a:srgbClr val="536773"/>
              </a:solidFill>
              <a:prstDash val="solid"/>
              <a:miter lim="400000"/>
            </a:ln>
          </a:top>
          <a:bottom>
            <a:ln w="12700" cap="flat">
              <a:solidFill>
                <a:srgbClr val="536773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536773"/>
              </a:solidFill>
              <a:prstDash val="solid"/>
              <a:miter lim="400000"/>
            </a:ln>
          </a:top>
          <a:bottom>
            <a:ln w="12700" cap="flat">
              <a:solidFill>
                <a:srgbClr val="536773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381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solidFill>
            <a:schemeClr val="accent1">
              <a:lumOff val="16847"/>
            </a:schemeClr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838383"/>
              </a:solidFill>
              <a:prstDash val="solid"/>
              <a:miter lim="400000"/>
            </a:ln>
          </a:left>
          <a:right>
            <a:ln w="12700" cap="flat">
              <a:solidFill>
                <a:srgbClr val="838383"/>
              </a:solidFill>
              <a:prstDash val="solid"/>
              <a:miter lim="400000"/>
            </a:ln>
          </a:right>
          <a:top>
            <a:ln w="12700" cap="flat">
              <a:solidFill>
                <a:srgbClr val="838383"/>
              </a:solidFill>
              <a:prstDash val="solid"/>
              <a:miter lim="400000"/>
            </a:ln>
          </a:top>
          <a:bottom>
            <a:ln w="12700" cap="flat">
              <a:solidFill>
                <a:srgbClr val="838383"/>
              </a:solidFill>
              <a:prstDash val="solid"/>
              <a:miter lim="400000"/>
            </a:ln>
          </a:bottom>
          <a:insideH>
            <a:ln w="12700" cap="flat">
              <a:solidFill>
                <a:srgbClr val="838383"/>
              </a:solidFill>
              <a:prstDash val="solid"/>
              <a:miter lim="400000"/>
            </a:ln>
          </a:insideH>
          <a:insideV>
            <a:ln w="12700" cap="flat">
              <a:solidFill>
                <a:srgbClr val="838383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4D4D4D"/>
              </a:solidFill>
              <a:prstDash val="solid"/>
              <a:miter lim="400000"/>
            </a:ln>
          </a:left>
          <a:right>
            <a:ln w="12700" cap="flat">
              <a:solidFill>
                <a:srgbClr val="808080"/>
              </a:solidFill>
              <a:prstDash val="solid"/>
              <a:miter lim="400000"/>
            </a:ln>
          </a:right>
          <a:top>
            <a:ln w="12700" cap="flat">
              <a:solidFill>
                <a:srgbClr val="808080"/>
              </a:solidFill>
              <a:prstDash val="solid"/>
              <a:miter lim="400000"/>
            </a:ln>
          </a:top>
          <a:bottom>
            <a:ln w="12700" cap="flat">
              <a:solidFill>
                <a:srgbClr val="808080"/>
              </a:solidFill>
              <a:prstDash val="solid"/>
              <a:miter lim="400000"/>
            </a:ln>
          </a:bottom>
          <a:insideH>
            <a:ln w="12700" cap="flat">
              <a:solidFill>
                <a:srgbClr val="808080"/>
              </a:solidFill>
              <a:prstDash val="solid"/>
              <a:miter lim="400000"/>
            </a:ln>
          </a:insideH>
          <a:insideV>
            <a:ln w="12700" cap="flat">
              <a:solidFill>
                <a:srgbClr val="808080"/>
              </a:solidFill>
              <a:prstDash val="solid"/>
              <a:miter lim="400000"/>
            </a:ln>
          </a:insideV>
        </a:tcBdr>
        <a:fill>
          <a:solidFill>
            <a:srgbClr val="88FA4F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38100" cap="flat">
              <a:solidFill>
                <a:schemeClr val="accent3"/>
              </a:solidFill>
              <a:prstDash val="solid"/>
              <a:miter lim="400000"/>
            </a:ln>
          </a:top>
          <a:bottom>
            <a:ln w="12700" cap="flat">
              <a:solidFill>
                <a:srgbClr val="4D4D4D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4D4D4D"/>
              </a:solidFill>
              <a:prstDash val="solid"/>
              <a:miter lim="400000"/>
            </a:ln>
          </a:left>
          <a:right>
            <a:ln w="12700" cap="flat">
              <a:solidFill>
                <a:srgbClr val="4D4D4D"/>
              </a:solidFill>
              <a:prstDash val="solid"/>
              <a:miter lim="400000"/>
            </a:ln>
          </a:right>
          <a:top>
            <a:ln w="12700" cap="flat">
              <a:solidFill>
                <a:srgbClr val="4D4D4D"/>
              </a:solidFill>
              <a:prstDash val="solid"/>
              <a:miter lim="400000"/>
            </a:ln>
          </a:top>
          <a:bottom>
            <a:ln w="12700" cap="flat">
              <a:solidFill>
                <a:srgbClr val="4D4D4D"/>
              </a:solidFill>
              <a:prstDash val="solid"/>
              <a:miter lim="400000"/>
            </a:ln>
          </a:bottom>
          <a:insideH>
            <a:ln w="12700" cap="flat">
              <a:solidFill>
                <a:srgbClr val="4D4D4D"/>
              </a:solidFill>
              <a:prstDash val="solid"/>
              <a:miter lim="400000"/>
            </a:ln>
          </a:insideH>
          <a:insideV>
            <a:ln w="12700" cap="flat">
              <a:solidFill>
                <a:srgbClr val="4D4D4D"/>
              </a:solidFill>
              <a:prstDash val="solid"/>
              <a:miter lim="400000"/>
            </a:ln>
          </a:insideV>
        </a:tcBdr>
        <a:fill>
          <a:solidFill>
            <a:srgbClr val="60D937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/>
      <a:tcStyle>
        <a:tcBdr/>
        <a:fill>
          <a:solidFill>
            <a:schemeClr val="accent4">
              <a:hueOff val="348544"/>
              <a:lumOff val="7139"/>
            </a:schemeClr>
          </a:solidFill>
        </a:fill>
      </a:tcStyle>
    </a:band2H>
    <a:firstCol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8BB00"/>
          </a:solidFill>
        </a:fill>
      </a:tcStyle>
    </a:firstCol>
    <a:lastRow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38100" cap="flat">
              <a:solidFill>
                <a:srgbClr val="F8BA00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AF7E9"/>
          </a:solidFill>
        </a:fill>
      </a:tcStyle>
    </a:lastRow>
    <a:firstRow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464646"/>
              </a:solidFill>
              <a:prstDash val="solid"/>
              <a:miter lim="400000"/>
            </a:ln>
          </a:left>
          <a:right>
            <a:ln w="12700" cap="flat">
              <a:solidFill>
                <a:srgbClr val="464646"/>
              </a:solidFill>
              <a:prstDash val="solid"/>
              <a:miter lim="400000"/>
            </a:ln>
          </a:right>
          <a:top>
            <a:ln w="12700" cap="flat">
              <a:solidFill>
                <a:srgbClr val="464646"/>
              </a:solidFill>
              <a:prstDash val="solid"/>
              <a:miter lim="400000"/>
            </a:ln>
          </a:top>
          <a:bottom>
            <a:ln w="12700" cap="flat">
              <a:solidFill>
                <a:srgbClr val="464646"/>
              </a:solidFill>
              <a:prstDash val="solid"/>
              <a:miter lim="400000"/>
            </a:ln>
          </a:bottom>
          <a:insideH>
            <a:ln w="12700" cap="flat">
              <a:solidFill>
                <a:srgbClr val="464646"/>
              </a:solidFill>
              <a:prstDash val="solid"/>
              <a:miter lim="400000"/>
            </a:ln>
          </a:insideH>
          <a:insideV>
            <a:ln w="12700" cap="flat">
              <a:solidFill>
                <a:srgbClr val="464646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D4D5D5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E5E5E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C3C3C3"/>
              </a:solidFill>
              <a:prstDash val="solid"/>
              <a:miter lim="400000"/>
            </a:ln>
          </a:top>
          <a:bottom>
            <a:ln w="12700" cap="flat">
              <a:solidFill>
                <a:srgbClr val="C3C3C3"/>
              </a:solidFill>
              <a:prstDash val="solid"/>
              <a:miter lim="400000"/>
            </a:ln>
          </a:bottom>
          <a:insideH>
            <a:ln w="12700" cap="flat">
              <a:solidFill>
                <a:srgbClr val="C3C3C3"/>
              </a:solidFill>
              <a:prstDash val="solid"/>
              <a:miter lim="400000"/>
            </a:ln>
          </a:insideH>
          <a:insideV>
            <a:ln w="12700" cap="flat">
              <a:solidFill>
                <a:srgbClr val="C3C3C3"/>
              </a:solidFill>
              <a:prstDash val="solid"/>
              <a:miter lim="400000"/>
            </a:ln>
          </a:insideV>
        </a:tcBdr>
        <a:fill>
          <a:solidFill>
            <a:srgbClr val="CB2A7B"/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E5E5E"/>
              </a:solidFill>
              <a:prstDash val="solid"/>
              <a:miter lim="400000"/>
            </a:ln>
          </a:left>
          <a:right>
            <a:ln w="12700" cap="flat">
              <a:solidFill>
                <a:srgbClr val="5E5E5E"/>
              </a:solidFill>
              <a:prstDash val="solid"/>
              <a:miter lim="400000"/>
            </a:ln>
          </a:right>
          <a:top>
            <a:ln w="38100" cap="flat">
              <a:solidFill>
                <a:srgbClr val="CB297B"/>
              </a:solidFill>
              <a:prstDash val="solid"/>
              <a:miter lim="400000"/>
            </a:ln>
          </a:top>
          <a:bottom>
            <a:ln w="12700" cap="flat">
              <a:solidFill>
                <a:srgbClr val="5E5E5E"/>
              </a:solidFill>
              <a:prstDash val="solid"/>
              <a:miter lim="400000"/>
            </a:ln>
          </a:bottom>
          <a:insideH>
            <a:ln w="12700" cap="flat">
              <a:solidFill>
                <a:srgbClr val="5E5E5E"/>
              </a:solidFill>
              <a:prstDash val="solid"/>
              <a:miter lim="400000"/>
            </a:ln>
          </a:insideH>
          <a:insideV>
            <a:ln w="12700" cap="flat">
              <a:solidFill>
                <a:srgbClr val="5E5E5E"/>
              </a:solidFill>
              <a:prstDash val="solid"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5E5E5E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991A5F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6C6C6C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6C6C6C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6C6C6C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D6DCE0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28" d="100"/>
          <a:sy n="28" d="100"/>
        </p:scale>
        <p:origin x="9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Shape 148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49" name="Shape 149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1pPr>
    <a:lvl2pPr indent="2286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2pPr>
    <a:lvl3pPr indent="4572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3pPr>
    <a:lvl4pPr indent="6858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4pPr>
    <a:lvl5pPr indent="9144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5pPr>
    <a:lvl6pPr indent="11430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6pPr>
    <a:lvl7pPr indent="13716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7pPr>
    <a:lvl8pPr indent="16002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8pPr>
    <a:lvl9pPr indent="18288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26978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Author and Date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01340" y="11859862"/>
            <a:ext cx="21971003" cy="636979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3600" b="1"/>
            </a:lvl1pPr>
          </a:lstStyle>
          <a:p>
            <a:r>
              <a:t>Author and Date</a:t>
            </a:r>
          </a:p>
        </p:txBody>
      </p:sp>
      <p:sp>
        <p:nvSpPr>
          <p:cNvPr id="12" name="Presentation Title"/>
          <p:cNvSpPr txBox="1">
            <a:spLocks noGrp="1"/>
          </p:cNvSpPr>
          <p:nvPr>
            <p:ph type="title" hasCustomPrompt="1"/>
          </p:nvPr>
        </p:nvSpPr>
        <p:spPr>
          <a:xfrm>
            <a:off x="1206496" y="2574991"/>
            <a:ext cx="21971004" cy="4648201"/>
          </a:xfrm>
          <a:prstGeom prst="rect">
            <a:avLst/>
          </a:prstGeom>
        </p:spPr>
        <p:txBody>
          <a:bodyPr anchor="b"/>
          <a:lstStyle>
            <a:lvl1pPr>
              <a:defRPr sz="11600" spc="-232"/>
            </a:lvl1pPr>
          </a:lstStyle>
          <a:p>
            <a:r>
              <a:t>Presentation Title</a:t>
            </a:r>
          </a:p>
        </p:txBody>
      </p:sp>
      <p:sp>
        <p:nvSpPr>
          <p:cNvPr id="13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1201342" y="7223190"/>
            <a:ext cx="21971001" cy="1905001"/>
          </a:xfrm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1pPr>
            <a:lvl2pPr marL="0" indent="4572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2pPr>
            <a:lvl3pPr marL="0" indent="9144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3pPr>
            <a:lvl4pPr marL="0" indent="13716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4pPr>
            <a:lvl5pPr marL="0" indent="18288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5pPr>
          </a:lstStyle>
          <a:p>
            <a:r>
              <a:t>Presentation Subtitle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4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tat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Body Level One…"/>
          <p:cNvSpPr txBox="1">
            <a:spLocks noGrp="1"/>
          </p:cNvSpPr>
          <p:nvPr>
            <p:ph type="body" sz="half" idx="1" hasCustomPrompt="1"/>
          </p:nvPr>
        </p:nvSpPr>
        <p:spPr>
          <a:xfrm>
            <a:off x="1206500" y="4920843"/>
            <a:ext cx="21971000" cy="3874314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sz="11600" spc="-232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  <a:lvl2pPr marL="0" indent="457200" algn="ctr">
              <a:lnSpc>
                <a:spcPct val="80000"/>
              </a:lnSpc>
              <a:spcBef>
                <a:spcPts val="0"/>
              </a:spcBef>
              <a:buSzTx/>
              <a:buNone/>
              <a:defRPr sz="11600" spc="-232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2pPr>
            <a:lvl3pPr marL="0" indent="914400" algn="ctr">
              <a:lnSpc>
                <a:spcPct val="80000"/>
              </a:lnSpc>
              <a:spcBef>
                <a:spcPts val="0"/>
              </a:spcBef>
              <a:buSzTx/>
              <a:buNone/>
              <a:defRPr sz="11600" spc="-232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3pPr>
            <a:lvl4pPr marL="0" indent="1371600" algn="ctr">
              <a:lnSpc>
                <a:spcPct val="80000"/>
              </a:lnSpc>
              <a:spcBef>
                <a:spcPts val="0"/>
              </a:spcBef>
              <a:buSzTx/>
              <a:buNone/>
              <a:defRPr sz="11600" spc="-232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4pPr>
            <a:lvl5pPr marL="0" indent="1828800" algn="ctr">
              <a:lnSpc>
                <a:spcPct val="80000"/>
              </a:lnSpc>
              <a:spcBef>
                <a:spcPts val="0"/>
              </a:spcBef>
              <a:buSzTx/>
              <a:buNone/>
              <a:defRPr sz="11600" spc="-232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5pPr>
          </a:lstStyle>
          <a:p>
            <a:r>
              <a:t>Statement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99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ig Fa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Body Level One…"/>
          <p:cNvSpPr txBox="1">
            <a:spLocks noGrp="1"/>
          </p:cNvSpPr>
          <p:nvPr>
            <p:ph type="body" idx="1" hasCustomPrompt="1"/>
          </p:nvPr>
        </p:nvSpPr>
        <p:spPr>
          <a:xfrm>
            <a:off x="1206500" y="1075927"/>
            <a:ext cx="21971000" cy="7241584"/>
          </a:xfrm>
          <a:prstGeom prst="rect">
            <a:avLst/>
          </a:prstGeom>
        </p:spPr>
        <p:txBody>
          <a:bodyPr anchor="b"/>
          <a:lstStyle>
            <a:lvl1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sz="25000" b="1" spc="-250"/>
            </a:lvl1pPr>
            <a:lvl2pPr marL="0" indent="457200" algn="ctr">
              <a:lnSpc>
                <a:spcPct val="80000"/>
              </a:lnSpc>
              <a:spcBef>
                <a:spcPts val="0"/>
              </a:spcBef>
              <a:buSzTx/>
              <a:buNone/>
              <a:defRPr sz="25000" b="1" spc="-250"/>
            </a:lvl2pPr>
            <a:lvl3pPr marL="0" indent="914400" algn="ctr">
              <a:lnSpc>
                <a:spcPct val="80000"/>
              </a:lnSpc>
              <a:spcBef>
                <a:spcPts val="0"/>
              </a:spcBef>
              <a:buSzTx/>
              <a:buNone/>
              <a:defRPr sz="25000" b="1" spc="-250"/>
            </a:lvl3pPr>
            <a:lvl4pPr marL="0" indent="1371600" algn="ctr">
              <a:lnSpc>
                <a:spcPct val="80000"/>
              </a:lnSpc>
              <a:spcBef>
                <a:spcPts val="0"/>
              </a:spcBef>
              <a:buSzTx/>
              <a:buNone/>
              <a:defRPr sz="25000" b="1" spc="-250"/>
            </a:lvl4pPr>
            <a:lvl5pPr marL="0" indent="1828800" algn="ctr">
              <a:lnSpc>
                <a:spcPct val="80000"/>
              </a:lnSpc>
              <a:spcBef>
                <a:spcPts val="0"/>
              </a:spcBef>
              <a:buSzTx/>
              <a:buNone/>
              <a:defRPr sz="25000" b="1" spc="-250"/>
            </a:lvl5pPr>
          </a:lstStyle>
          <a:p>
            <a:r>
              <a:t>100%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07" name="Fact information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06500" y="8262180"/>
            <a:ext cx="21971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1pPr>
          </a:lstStyle>
          <a:p>
            <a:r>
              <a:t>Fact information</a:t>
            </a:r>
          </a:p>
        </p:txBody>
      </p:sp>
      <p:sp>
        <p:nvSpPr>
          <p:cNvPr id="10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Attribution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2430025" y="10675453"/>
            <a:ext cx="20200052" cy="636979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3600" b="1"/>
            </a:lvl1pPr>
          </a:lstStyle>
          <a:p>
            <a:r>
              <a:t>Attribution</a:t>
            </a:r>
          </a:p>
        </p:txBody>
      </p:sp>
      <p:sp>
        <p:nvSpPr>
          <p:cNvPr id="116" name="Body Level One…"/>
          <p:cNvSpPr txBox="1">
            <a:spLocks noGrp="1"/>
          </p:cNvSpPr>
          <p:nvPr>
            <p:ph type="body" sz="half" idx="1" hasCustomPrompt="1"/>
          </p:nvPr>
        </p:nvSpPr>
        <p:spPr>
          <a:xfrm>
            <a:off x="1753923" y="4939860"/>
            <a:ext cx="20876154" cy="3836280"/>
          </a:xfrm>
          <a:prstGeom prst="rect">
            <a:avLst/>
          </a:prstGeom>
        </p:spPr>
        <p:txBody>
          <a:bodyPr/>
          <a:lstStyle>
            <a:lvl1pPr marL="638923" indent="-469900">
              <a:spcBef>
                <a:spcPts val="0"/>
              </a:spcBef>
              <a:buSzTx/>
              <a:buNone/>
              <a:defRPr sz="8500" spc="-17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  <a:lvl2pPr marL="638923" indent="-12700">
              <a:spcBef>
                <a:spcPts val="0"/>
              </a:spcBef>
              <a:buSzTx/>
              <a:buNone/>
              <a:defRPr sz="8500" spc="-17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2pPr>
            <a:lvl3pPr marL="638923" indent="444500">
              <a:spcBef>
                <a:spcPts val="0"/>
              </a:spcBef>
              <a:buSzTx/>
              <a:buNone/>
              <a:defRPr sz="8500" spc="-17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3pPr>
            <a:lvl4pPr marL="638923" indent="901700">
              <a:spcBef>
                <a:spcPts val="0"/>
              </a:spcBef>
              <a:buSzTx/>
              <a:buNone/>
              <a:defRPr sz="8500" spc="-17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4pPr>
            <a:lvl5pPr marL="638923" indent="1358900">
              <a:spcBef>
                <a:spcPts val="0"/>
              </a:spcBef>
              <a:buSzTx/>
              <a:buNone/>
              <a:defRPr sz="8500" spc="-17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5pPr>
          </a:lstStyle>
          <a:p>
            <a:r>
              <a:t>“Notable Quote”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17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Image"/>
          <p:cNvSpPr>
            <a:spLocks noGrp="1"/>
          </p:cNvSpPr>
          <p:nvPr>
            <p:ph type="pic" sz="quarter" idx="21"/>
          </p:nvPr>
        </p:nvSpPr>
        <p:spPr>
          <a:xfrm>
            <a:off x="15760700" y="1016000"/>
            <a:ext cx="7439099" cy="5949678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25" name="Image"/>
          <p:cNvSpPr>
            <a:spLocks noGrp="1"/>
          </p:cNvSpPr>
          <p:nvPr>
            <p:ph type="pic" sz="half" idx="22"/>
          </p:nvPr>
        </p:nvSpPr>
        <p:spPr>
          <a:xfrm>
            <a:off x="13500100" y="3978275"/>
            <a:ext cx="10439400" cy="12150181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26" name="Image"/>
          <p:cNvSpPr>
            <a:spLocks noGrp="1"/>
          </p:cNvSpPr>
          <p:nvPr>
            <p:ph type="pic" idx="23"/>
          </p:nvPr>
        </p:nvSpPr>
        <p:spPr>
          <a:xfrm>
            <a:off x="-139700" y="495300"/>
            <a:ext cx="16611600" cy="124587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27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Image"/>
          <p:cNvSpPr>
            <a:spLocks noGrp="1"/>
          </p:cNvSpPr>
          <p:nvPr>
            <p:ph type="pic" idx="21"/>
          </p:nvPr>
        </p:nvSpPr>
        <p:spPr>
          <a:xfrm>
            <a:off x="-1333500" y="-5524500"/>
            <a:ext cx="27051000" cy="216408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3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666699290_02_crop_3159x1892.jpg"/>
          <p:cNvSpPr>
            <a:spLocks noGrp="1"/>
          </p:cNvSpPr>
          <p:nvPr>
            <p:ph type="pic" idx="21"/>
          </p:nvPr>
        </p:nvSpPr>
        <p:spPr>
          <a:xfrm>
            <a:off x="-1155700" y="-1295400"/>
            <a:ext cx="26746200" cy="16018933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22" name="Presentation Title"/>
          <p:cNvSpPr txBox="1">
            <a:spLocks noGrp="1"/>
          </p:cNvSpPr>
          <p:nvPr>
            <p:ph type="title" hasCustomPrompt="1"/>
          </p:nvPr>
        </p:nvSpPr>
        <p:spPr>
          <a:xfrm>
            <a:off x="1206500" y="7124700"/>
            <a:ext cx="21971000" cy="4648200"/>
          </a:xfrm>
          <a:prstGeom prst="rect">
            <a:avLst/>
          </a:prstGeom>
        </p:spPr>
        <p:txBody>
          <a:bodyPr anchor="b"/>
          <a:lstStyle>
            <a:lvl1pPr>
              <a:defRPr sz="11600" spc="-232"/>
            </a:lvl1pPr>
          </a:lstStyle>
          <a:p>
            <a:r>
              <a:t>Presentation Title</a:t>
            </a:r>
          </a:p>
        </p:txBody>
      </p:sp>
      <p:sp>
        <p:nvSpPr>
          <p:cNvPr id="23" name="Author and Date"/>
          <p:cNvSpPr txBox="1">
            <a:spLocks noGrp="1"/>
          </p:cNvSpPr>
          <p:nvPr>
            <p:ph type="body" sz="quarter" idx="22" hasCustomPrompt="1"/>
          </p:nvPr>
        </p:nvSpPr>
        <p:spPr>
          <a:xfrm>
            <a:off x="1207690" y="1106137"/>
            <a:ext cx="21968621" cy="636979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3600" b="1"/>
            </a:lvl1pPr>
          </a:lstStyle>
          <a:p>
            <a:r>
              <a:t>Author and Date</a:t>
            </a:r>
          </a:p>
        </p:txBody>
      </p:sp>
      <p:sp>
        <p:nvSpPr>
          <p:cNvPr id="24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1206500" y="11609910"/>
            <a:ext cx="21971000" cy="1116952"/>
          </a:xfrm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1pPr>
            <a:lvl2pPr marL="0" indent="4572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2pPr>
            <a:lvl3pPr marL="0" indent="9144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3pPr>
            <a:lvl4pPr marL="0" indent="13716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4pPr>
            <a:lvl5pPr marL="0" indent="18288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5pPr>
          </a:lstStyle>
          <a:p>
            <a:r>
              <a:t>Presentation Subtitle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2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Photo 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910457886_1434x1669.jpg"/>
          <p:cNvSpPr>
            <a:spLocks noGrp="1"/>
          </p:cNvSpPr>
          <p:nvPr>
            <p:ph type="pic" idx="21"/>
          </p:nvPr>
        </p:nvSpPr>
        <p:spPr>
          <a:xfrm>
            <a:off x="10972800" y="-203200"/>
            <a:ext cx="12144837" cy="141351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33" name="Slide Title"/>
          <p:cNvSpPr txBox="1">
            <a:spLocks noGrp="1"/>
          </p:cNvSpPr>
          <p:nvPr>
            <p:ph type="title" hasCustomPrompt="1"/>
          </p:nvPr>
        </p:nvSpPr>
        <p:spPr>
          <a:xfrm>
            <a:off x="1206500" y="1270000"/>
            <a:ext cx="9779000" cy="5882273"/>
          </a:xfrm>
          <a:prstGeom prst="rect">
            <a:avLst/>
          </a:prstGeom>
        </p:spPr>
        <p:txBody>
          <a:bodyPr anchor="b"/>
          <a:lstStyle/>
          <a:p>
            <a:r>
              <a:t>Slide Title</a:t>
            </a:r>
          </a:p>
        </p:txBody>
      </p:sp>
      <p:sp>
        <p:nvSpPr>
          <p:cNvPr id="34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1206500" y="7060576"/>
            <a:ext cx="9779000" cy="5385424"/>
          </a:xfrm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1pPr>
            <a:lvl2pPr marL="0" indent="4572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2pPr>
            <a:lvl3pPr marL="0" indent="9144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3pPr>
            <a:lvl4pPr marL="0" indent="13716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4pPr>
            <a:lvl5pPr marL="0" indent="18288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5pPr>
          </a:lstStyle>
          <a:p>
            <a:r>
              <a:t>Slide Subtitle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35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2001499" y="13085233"/>
            <a:ext cx="368505" cy="374600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lide Title"/>
          <p:cNvSpPr txBox="1">
            <a:spLocks noGrp="1"/>
          </p:cNvSpPr>
          <p:nvPr>
            <p:ph type="title" hasCustomPrompt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Slide Title</a:t>
            </a:r>
          </a:p>
        </p:txBody>
      </p:sp>
      <p:sp>
        <p:nvSpPr>
          <p:cNvPr id="43" name="Slide Subtitle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06500" y="2372962"/>
            <a:ext cx="21971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1pPr>
          </a:lstStyle>
          <a:p>
            <a:r>
              <a:t>Slide Subtitle</a:t>
            </a:r>
          </a:p>
        </p:txBody>
      </p:sp>
      <p:sp>
        <p:nvSpPr>
          <p:cNvPr id="44" name="Body Level One…"/>
          <p:cNvSpPr txBox="1">
            <a:spLocks noGrp="1"/>
          </p:cNvSpPr>
          <p:nvPr>
            <p:ph type="body" idx="1" hasCustomPrompt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Slide bullet text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4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Body Level One…"/>
          <p:cNvSpPr txBox="1">
            <a:spLocks noGrp="1"/>
          </p:cNvSpPr>
          <p:nvPr>
            <p:ph type="body" idx="1" hasCustomPrompt="1"/>
          </p:nvPr>
        </p:nvSpPr>
        <p:spPr>
          <a:prstGeom prst="rect">
            <a:avLst/>
          </a:prstGeom>
        </p:spPr>
        <p:txBody>
          <a:bodyPr numCol="2" spcCol="1098550"/>
          <a:lstStyle/>
          <a:p>
            <a:r>
              <a:t>Slide bullet text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5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Slide Subtitle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06500" y="2372962"/>
            <a:ext cx="9779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1pPr>
          </a:lstStyle>
          <a:p>
            <a:r>
              <a:t>Slide Subtitle</a:t>
            </a:r>
          </a:p>
        </p:txBody>
      </p:sp>
      <p:sp>
        <p:nvSpPr>
          <p:cNvPr id="61" name="Body Level One…"/>
          <p:cNvSpPr txBox="1">
            <a:spLocks noGrp="1"/>
          </p:cNvSpPr>
          <p:nvPr>
            <p:ph type="body" sz="half" idx="1" hasCustomPrompt="1"/>
          </p:nvPr>
        </p:nvSpPr>
        <p:spPr>
          <a:xfrm>
            <a:off x="1206500" y="4248504"/>
            <a:ext cx="9779000" cy="8256630"/>
          </a:xfrm>
          <a:prstGeom prst="rect">
            <a:avLst/>
          </a:prstGeom>
        </p:spPr>
        <p:txBody>
          <a:bodyPr/>
          <a:lstStyle/>
          <a:p>
            <a:r>
              <a:t>Slide bullet text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62" name="660384004_1290x1720.jpg"/>
          <p:cNvSpPr>
            <a:spLocks noGrp="1"/>
          </p:cNvSpPr>
          <p:nvPr>
            <p:ph type="pic" idx="22"/>
          </p:nvPr>
        </p:nvSpPr>
        <p:spPr>
          <a:xfrm>
            <a:off x="12192000" y="-407266"/>
            <a:ext cx="10916874" cy="14555832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63" name="Slide Title"/>
          <p:cNvSpPr txBox="1">
            <a:spLocks noGrp="1"/>
          </p:cNvSpPr>
          <p:nvPr>
            <p:ph type="title" hasCustomPrompt="1"/>
          </p:nvPr>
        </p:nvSpPr>
        <p:spPr>
          <a:xfrm>
            <a:off x="1206500" y="1079500"/>
            <a:ext cx="9779000" cy="1435100"/>
          </a:xfrm>
          <a:prstGeom prst="rect">
            <a:avLst/>
          </a:prstGeom>
        </p:spPr>
        <p:txBody>
          <a:bodyPr/>
          <a:lstStyle/>
          <a:p>
            <a:r>
              <a:t>Slide Title</a:t>
            </a:r>
          </a:p>
        </p:txBody>
      </p:sp>
      <p:sp>
        <p:nvSpPr>
          <p:cNvPr id="64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Section Title"/>
          <p:cNvSpPr txBox="1">
            <a:spLocks noGrp="1"/>
          </p:cNvSpPr>
          <p:nvPr>
            <p:ph type="title" hasCustomPrompt="1"/>
          </p:nvPr>
        </p:nvSpPr>
        <p:spPr>
          <a:xfrm>
            <a:off x="1206496" y="4533900"/>
            <a:ext cx="21971004" cy="4648200"/>
          </a:xfrm>
          <a:prstGeom prst="rect">
            <a:avLst/>
          </a:prstGeom>
        </p:spPr>
        <p:txBody>
          <a:bodyPr anchor="ctr"/>
          <a:lstStyle>
            <a:lvl1pPr>
              <a:defRPr sz="11600" b="0" spc="-232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</a:lstStyle>
          <a:p>
            <a:r>
              <a:t>Section Title</a:t>
            </a:r>
          </a:p>
        </p:txBody>
      </p:sp>
      <p:sp>
        <p:nvSpPr>
          <p:cNvPr id="72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2001499" y="13085233"/>
            <a:ext cx="368505" cy="374600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Slide Title"/>
          <p:cNvSpPr txBox="1">
            <a:spLocks noGrp="1"/>
          </p:cNvSpPr>
          <p:nvPr>
            <p:ph type="title" hasCustomPrompt="1"/>
          </p:nvPr>
        </p:nvSpPr>
        <p:spPr>
          <a:xfrm>
            <a:off x="1206500" y="1079500"/>
            <a:ext cx="21971000" cy="1434949"/>
          </a:xfrm>
          <a:prstGeom prst="rect">
            <a:avLst/>
          </a:prstGeom>
        </p:spPr>
        <p:txBody>
          <a:bodyPr/>
          <a:lstStyle/>
          <a:p>
            <a:r>
              <a:t>Slide Title</a:t>
            </a:r>
          </a:p>
        </p:txBody>
      </p:sp>
      <p:sp>
        <p:nvSpPr>
          <p:cNvPr id="80" name="Slide Subtitle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06500" y="2372962"/>
            <a:ext cx="21971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1pPr>
          </a:lstStyle>
          <a:p>
            <a:r>
              <a:t>Slide Subtitle</a:t>
            </a:r>
          </a:p>
        </p:txBody>
      </p:sp>
      <p:sp>
        <p:nvSpPr>
          <p:cNvPr id="8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Agenda Title"/>
          <p:cNvSpPr txBox="1">
            <a:spLocks noGrp="1"/>
          </p:cNvSpPr>
          <p:nvPr>
            <p:ph type="title" hasCustomPrompt="1"/>
          </p:nvPr>
        </p:nvSpPr>
        <p:spPr>
          <a:xfrm>
            <a:off x="1206500" y="1079500"/>
            <a:ext cx="21971000" cy="1435100"/>
          </a:xfrm>
          <a:prstGeom prst="rect">
            <a:avLst/>
          </a:prstGeom>
        </p:spPr>
        <p:txBody>
          <a:bodyPr/>
          <a:lstStyle/>
          <a:p>
            <a:r>
              <a:t>Agenda Title</a:t>
            </a:r>
          </a:p>
        </p:txBody>
      </p:sp>
      <p:sp>
        <p:nvSpPr>
          <p:cNvPr id="89" name="Agenda Subtitle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06500" y="2372962"/>
            <a:ext cx="21971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1pPr>
          </a:lstStyle>
          <a:p>
            <a:r>
              <a:t>Agenda Subtitle</a:t>
            </a:r>
          </a:p>
        </p:txBody>
      </p:sp>
      <p:sp>
        <p:nvSpPr>
          <p:cNvPr id="90" name="Body Level One…"/>
          <p:cNvSpPr txBox="1">
            <a:spLocks noGrp="1"/>
          </p:cNvSpPr>
          <p:nvPr>
            <p:ph type="body" idx="1" hasCustomPrompt="1"/>
          </p:nvPr>
        </p:nvSpPr>
        <p:spPr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00000"/>
              </a:lnSpc>
              <a:spcBef>
                <a:spcPts val="1800"/>
              </a:spcBef>
              <a:buSzTx/>
              <a:buNone/>
              <a:defRPr sz="5500" spc="-55"/>
            </a:lvl1pPr>
            <a:lvl2pPr marL="0" indent="457200" defTabSz="825500">
              <a:lnSpc>
                <a:spcPct val="100000"/>
              </a:lnSpc>
              <a:spcBef>
                <a:spcPts val="1800"/>
              </a:spcBef>
              <a:buSzTx/>
              <a:buNone/>
              <a:defRPr sz="5500" spc="-55"/>
            </a:lvl2pPr>
            <a:lvl3pPr marL="0" indent="914400" defTabSz="825500">
              <a:lnSpc>
                <a:spcPct val="100000"/>
              </a:lnSpc>
              <a:spcBef>
                <a:spcPts val="1800"/>
              </a:spcBef>
              <a:buSzTx/>
              <a:buNone/>
              <a:defRPr sz="5500" spc="-55"/>
            </a:lvl3pPr>
            <a:lvl4pPr marL="0" indent="1371600" defTabSz="825500">
              <a:lnSpc>
                <a:spcPct val="100000"/>
              </a:lnSpc>
              <a:spcBef>
                <a:spcPts val="1800"/>
              </a:spcBef>
              <a:buSzTx/>
              <a:buNone/>
              <a:defRPr sz="5500" spc="-55"/>
            </a:lvl4pPr>
            <a:lvl5pPr marL="0" indent="1828800" defTabSz="825500">
              <a:lnSpc>
                <a:spcPct val="100000"/>
              </a:lnSpc>
              <a:spcBef>
                <a:spcPts val="1800"/>
              </a:spcBef>
              <a:buSzTx/>
              <a:buNone/>
              <a:defRPr sz="5500" spc="-55"/>
            </a:lvl5pPr>
          </a:lstStyle>
          <a:p>
            <a:r>
              <a:t>Agenda Topics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9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itle"/>
          <p:cNvSpPr txBox="1">
            <a:spLocks noGrp="1"/>
          </p:cNvSpPr>
          <p:nvPr>
            <p:ph type="title" hasCustomPrompt="1"/>
          </p:nvPr>
        </p:nvSpPr>
        <p:spPr>
          <a:xfrm>
            <a:off x="1206500" y="1079500"/>
            <a:ext cx="21971000" cy="14331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>
            <a:normAutofit/>
          </a:bodyPr>
          <a:lstStyle/>
          <a:p>
            <a:r>
              <a:t>Slide Title</a:t>
            </a:r>
          </a:p>
        </p:txBody>
      </p:sp>
      <p:sp>
        <p:nvSpPr>
          <p:cNvPr id="3" name="Body Level One…"/>
          <p:cNvSpPr txBox="1">
            <a:spLocks noGrp="1"/>
          </p:cNvSpPr>
          <p:nvPr>
            <p:ph type="body" idx="1" hasCustomPrompt="1"/>
          </p:nvPr>
        </p:nvSpPr>
        <p:spPr>
          <a:xfrm>
            <a:off x="1206500" y="4248504"/>
            <a:ext cx="21971000" cy="825601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>
            <a:normAutofit/>
          </a:bodyPr>
          <a:lstStyle/>
          <a:p>
            <a:r>
              <a:t>Slide bullet text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2001499" y="13080999"/>
            <a:ext cx="368505" cy="374600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b">
            <a:spAutoFit/>
          </a:bodyPr>
          <a:lstStyle>
            <a:lvl1pPr defTabSz="584200">
              <a:defRPr sz="1800">
                <a:solidFill>
                  <a:srgbClr val="000000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</p:sldLayoutIdLst>
  <p:transition spd="med"/>
  <p:txStyles>
    <p:titleStyle>
      <a:lvl1pPr marL="0" marR="0" indent="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1pPr>
      <a:lvl2pPr marL="0" marR="0" indent="4572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2pPr>
      <a:lvl3pPr marL="0" marR="0" indent="9144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3pPr>
      <a:lvl4pPr marL="0" marR="0" indent="13716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4pPr>
      <a:lvl5pPr marL="0" marR="0" indent="18288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5pPr>
      <a:lvl6pPr marL="0" marR="0" indent="22860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6pPr>
      <a:lvl7pPr marL="0" marR="0" indent="27432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7pPr>
      <a:lvl8pPr marL="0" marR="0" indent="32004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8pPr>
      <a:lvl9pPr marL="0" marR="0" indent="36576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9pPr>
    </p:titleStyle>
    <p:bodyStyle>
      <a:lvl1pPr marL="6096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1pPr>
      <a:lvl2pPr marL="12192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2pPr>
      <a:lvl3pPr marL="18288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3pPr>
      <a:lvl4pPr marL="24384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4pPr>
      <a:lvl5pPr marL="30480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5pPr>
      <a:lvl6pPr marL="36576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6pPr>
      <a:lvl7pPr marL="42672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7pPr>
      <a:lvl8pPr marL="48768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8pPr>
      <a:lvl9pPr marL="54864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9pPr>
    </p:bodyStyle>
    <p:other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1pPr>
      <a:lvl2pPr marL="0" marR="0" indent="457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2pPr>
      <a:lvl3pPr marL="0" marR="0" indent="914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3pPr>
      <a:lvl4pPr marL="0" marR="0" indent="1371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4pPr>
      <a:lvl5pPr marL="0" marR="0" indent="1828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5pPr>
      <a:lvl6pPr marL="0" marR="0" indent="22860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6pPr>
      <a:lvl7pPr marL="0" marR="0" indent="2743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7pPr>
      <a:lvl8pPr marL="0" marR="0" indent="3200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8pPr>
      <a:lvl9pPr marL="0" marR="0" indent="3657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hyperlink" Target="https://napcrg.org/conferences/annual/annualmeeting/" TargetMode="External"/><Relationship Id="rId4" Type="http://schemas.openxmlformats.org/officeDocument/2006/relationships/hyperlink" Target="https://www.napcrg.org/conferences/future-conferences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apcrg.org/conferences/future-conferences/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napcrg.org/conferences/annual/annualmeeting/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napcrg.org/conferences/annual/annualmeeting/" TargetMode="External"/><Relationship Id="rId2" Type="http://schemas.openxmlformats.org/officeDocument/2006/relationships/hyperlink" Target="https://www.napcrg.org/conferences/future-conferences/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apcrg.org/conferences/future-conferences/" TargetMode="External"/><Relationship Id="rId2" Type="http://schemas.openxmlformats.org/officeDocument/2006/relationships/hyperlink" Target="https://napcrg.org/conferences/annual/annualmeeting/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napcrg.org/conferences/annual/annualmeeting/" TargetMode="External"/><Relationship Id="rId2" Type="http://schemas.openxmlformats.org/officeDocument/2006/relationships/hyperlink" Target="https://www.napcrg.org/conferences/future-conferences/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s://www.napcrg.org/conferences/future-conferences/" TargetMode="Externa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s://www.napcrg.org/conferences/future-conferences/" TargetMode="Externa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NAPCRG  Turns 50!"/>
          <p:cNvSpPr txBox="1">
            <a:spLocks noGrp="1"/>
          </p:cNvSpPr>
          <p:nvPr>
            <p:ph type="ctrTitle"/>
          </p:nvPr>
        </p:nvSpPr>
        <p:spPr>
          <a:xfrm>
            <a:off x="1206496" y="1113302"/>
            <a:ext cx="6994541" cy="1917671"/>
          </a:xfrm>
          <a:prstGeom prst="rect">
            <a:avLst/>
          </a:prstGeom>
        </p:spPr>
        <p:txBody>
          <a:bodyPr/>
          <a:lstStyle/>
          <a:p>
            <a:pPr defTabSz="2145738">
              <a:defRPr sz="7040" spc="-140">
                <a:solidFill>
                  <a:srgbClr val="EEA121"/>
                </a:solidFill>
                <a:latin typeface="URW Form"/>
                <a:ea typeface="URW Form"/>
                <a:cs typeface="URW Form"/>
                <a:sym typeface="URW Form"/>
              </a:defRPr>
            </a:pPr>
            <a:r>
              <a:t>NAPCRG </a:t>
            </a:r>
            <a:br/>
            <a:r>
              <a:t>Turns 50!</a:t>
            </a:r>
          </a:p>
        </p:txBody>
      </p:sp>
      <p:sp>
        <p:nvSpPr>
          <p:cNvPr id="152" name="50th Annual NAPCRG Conference"/>
          <p:cNvSpPr txBox="1">
            <a:spLocks noGrp="1"/>
          </p:cNvSpPr>
          <p:nvPr>
            <p:ph type="subTitle" sz="quarter" idx="1"/>
          </p:nvPr>
        </p:nvSpPr>
        <p:spPr>
          <a:xfrm>
            <a:off x="1201342" y="4064035"/>
            <a:ext cx="11344045" cy="1110184"/>
          </a:xfrm>
          <a:prstGeom prst="rect">
            <a:avLst/>
          </a:prstGeom>
        </p:spPr>
        <p:txBody>
          <a:bodyPr/>
          <a:lstStyle>
            <a:lvl1pPr>
              <a:defRPr sz="4500">
                <a:solidFill>
                  <a:srgbClr val="1B3555"/>
                </a:solidFill>
                <a:latin typeface="URW Form"/>
                <a:ea typeface="URW Form"/>
                <a:cs typeface="URW Form"/>
                <a:sym typeface="URW Form"/>
              </a:defRPr>
            </a:lvl1pPr>
          </a:lstStyle>
          <a:p>
            <a:r>
              <a:rPr dirty="0"/>
              <a:t>NAPCRG </a:t>
            </a:r>
            <a:r>
              <a:rPr lang="en-US" dirty="0"/>
              <a:t>50</a:t>
            </a:r>
            <a:r>
              <a:rPr lang="en-US" baseline="30000" dirty="0"/>
              <a:t>th</a:t>
            </a:r>
            <a:r>
              <a:rPr lang="en-US" dirty="0"/>
              <a:t> Annual Meeting</a:t>
            </a:r>
            <a:endParaRPr dirty="0"/>
          </a:p>
        </p:txBody>
      </p:sp>
      <p:sp>
        <p:nvSpPr>
          <p:cNvPr id="153" name="Join us to honour the past, celebrate  the present and launch the future."/>
          <p:cNvSpPr txBox="1"/>
          <p:nvPr/>
        </p:nvSpPr>
        <p:spPr>
          <a:xfrm>
            <a:off x="1201343" y="4883075"/>
            <a:ext cx="7782638" cy="111018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>
            <a:noAutofit/>
          </a:bodyPr>
          <a:lstStyle/>
          <a:p>
            <a:pPr algn="l" defTabSz="660400">
              <a:defRPr sz="3600">
                <a:solidFill>
                  <a:srgbClr val="1B3555"/>
                </a:solidFill>
                <a:latin typeface="URW Form Light"/>
                <a:ea typeface="URW Form Light"/>
                <a:cs typeface="URW Form Light"/>
                <a:sym typeface="URW Form Light"/>
              </a:defRPr>
            </a:pPr>
            <a:r>
              <a:rPr sz="3600" dirty="0"/>
              <a:t>Join us to </a:t>
            </a:r>
            <a:r>
              <a:rPr lang="en-US" sz="3600" dirty="0"/>
              <a:t>honor</a:t>
            </a:r>
            <a:r>
              <a:rPr sz="3600" dirty="0"/>
              <a:t> the past, celebrate </a:t>
            </a:r>
            <a:br>
              <a:rPr sz="3600" dirty="0"/>
            </a:br>
            <a:r>
              <a:rPr sz="3600" dirty="0"/>
              <a:t>the present and launch </a:t>
            </a:r>
            <a:r>
              <a:rPr lang="en-US" sz="3600" dirty="0"/>
              <a:t>a vision of primary care for the</a:t>
            </a:r>
            <a:r>
              <a:rPr sz="3600" dirty="0"/>
              <a:t> future.</a:t>
            </a:r>
          </a:p>
        </p:txBody>
      </p:sp>
      <p:sp>
        <p:nvSpPr>
          <p:cNvPr id="154" name="Line"/>
          <p:cNvSpPr/>
          <p:nvPr/>
        </p:nvSpPr>
        <p:spPr>
          <a:xfrm>
            <a:off x="1206496" y="3316382"/>
            <a:ext cx="9178211" cy="1"/>
          </a:xfrm>
          <a:prstGeom prst="line">
            <a:avLst/>
          </a:prstGeom>
          <a:ln w="25400">
            <a:solidFill>
              <a:srgbClr val="4177BD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155" name="November 18-22, 2022  Phoenix, Arizona, USA"/>
          <p:cNvSpPr txBox="1"/>
          <p:nvPr/>
        </p:nvSpPr>
        <p:spPr>
          <a:xfrm>
            <a:off x="1201341" y="6761996"/>
            <a:ext cx="9183365" cy="121134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>
            <a:noAutofit/>
          </a:bodyPr>
          <a:lstStyle/>
          <a:p>
            <a:pPr defTabSz="825500">
              <a:lnSpc>
                <a:spcPct val="130000"/>
              </a:lnSpc>
              <a:defRPr sz="2600" b="1">
                <a:solidFill>
                  <a:srgbClr val="000000"/>
                </a:solidFill>
                <a:latin typeface="URW Form"/>
                <a:ea typeface="URW Form"/>
                <a:cs typeface="URW Form"/>
                <a:sym typeface="URW Form"/>
              </a:defRPr>
            </a:pPr>
            <a:r>
              <a:rPr sz="3200" dirty="0">
                <a:solidFill>
                  <a:srgbClr val="4177BD"/>
                </a:solidFill>
              </a:rPr>
              <a:t>November 18-22, 2022 </a:t>
            </a:r>
            <a:br>
              <a:rPr sz="3200" dirty="0"/>
            </a:br>
            <a:r>
              <a:rPr b="0" dirty="0"/>
              <a:t>Phoenix, Arizona, USA</a:t>
            </a:r>
          </a:p>
        </p:txBody>
      </p:sp>
      <p:sp>
        <p:nvSpPr>
          <p:cNvPr id="156" name="The conference will be filled with celebrations, fellowship and groundbreaking research."/>
          <p:cNvSpPr txBox="1"/>
          <p:nvPr/>
        </p:nvSpPr>
        <p:spPr>
          <a:xfrm>
            <a:off x="1201342" y="8657852"/>
            <a:ext cx="8926712" cy="121134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>
            <a:normAutofit/>
          </a:bodyPr>
          <a:lstStyle>
            <a:lvl1pPr algn="l" defTabSz="635634">
              <a:defRPr sz="3464">
                <a:solidFill>
                  <a:srgbClr val="1B3555"/>
                </a:solidFill>
                <a:latin typeface="URW Form Light"/>
                <a:ea typeface="URW Form Light"/>
                <a:cs typeface="URW Form Light"/>
                <a:sym typeface="URW Form Light"/>
              </a:defRPr>
            </a:lvl1pPr>
          </a:lstStyle>
          <a:p>
            <a:r>
              <a:rPr dirty="0"/>
              <a:t>The conference will be filled with celebrations, fellowship and groundbreaking research.</a:t>
            </a:r>
          </a:p>
        </p:txBody>
      </p:sp>
      <p:sp>
        <p:nvSpPr>
          <p:cNvPr id="159" name="Line"/>
          <p:cNvSpPr/>
          <p:nvPr/>
        </p:nvSpPr>
        <p:spPr>
          <a:xfrm>
            <a:off x="1206496" y="10262195"/>
            <a:ext cx="9178211" cy="1"/>
          </a:xfrm>
          <a:prstGeom prst="line">
            <a:avLst/>
          </a:prstGeom>
          <a:ln w="25400">
            <a:solidFill>
              <a:srgbClr val="4177BD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161" name="Contact us at napcrg@napcrg.org"/>
          <p:cNvSpPr txBox="1"/>
          <p:nvPr/>
        </p:nvSpPr>
        <p:spPr>
          <a:xfrm>
            <a:off x="1201342" y="12004581"/>
            <a:ext cx="8181233" cy="111018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>
            <a:normAutofit/>
          </a:bodyPr>
          <a:lstStyle/>
          <a:p>
            <a:pPr algn="l" defTabSz="825500">
              <a:lnSpc>
                <a:spcPct val="120000"/>
              </a:lnSpc>
              <a:defRPr b="1">
                <a:solidFill>
                  <a:srgbClr val="4177BD"/>
                </a:solidFill>
                <a:latin typeface="URW Form"/>
                <a:ea typeface="URW Form"/>
                <a:cs typeface="URW Form"/>
                <a:sym typeface="URW Form"/>
              </a:defRPr>
            </a:pPr>
            <a:r>
              <a:rPr>
                <a:solidFill>
                  <a:srgbClr val="000000"/>
                </a:solidFill>
              </a:rPr>
              <a:t>Contact us at</a:t>
            </a:r>
            <a:r>
              <a:t> napcrg@napcrg.org</a:t>
            </a:r>
          </a:p>
        </p:txBody>
      </p:sp>
      <p:sp>
        <p:nvSpPr>
          <p:cNvPr id="162" name="Rectangle"/>
          <p:cNvSpPr/>
          <p:nvPr/>
        </p:nvSpPr>
        <p:spPr>
          <a:xfrm>
            <a:off x="11862860" y="-26571"/>
            <a:ext cx="12553282" cy="13769141"/>
          </a:xfrm>
          <a:prstGeom prst="rect">
            <a:avLst/>
          </a:prstGeom>
          <a:solidFill>
            <a:srgbClr val="1B3555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pic>
        <p:nvPicPr>
          <p:cNvPr id="163" name="NAPCRG LOGOS FINALS-19.png" descr="NAPCRG LOGOS FINALS-19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771812" y="3884064"/>
            <a:ext cx="8472073" cy="5947872"/>
          </a:xfrm>
          <a:prstGeom prst="rect">
            <a:avLst/>
          </a:prstGeom>
          <a:ln w="12700">
            <a:miter lim="400000"/>
          </a:ln>
        </p:spPr>
      </p:pic>
      <p:sp>
        <p:nvSpPr>
          <p:cNvPr id="15" name="Rounded Rectangle">
            <a:hlinkClick r:id="rId4"/>
            <a:extLst>
              <a:ext uri="{FF2B5EF4-FFF2-40B4-BE49-F238E27FC236}">
                <a16:creationId xmlns:a16="http://schemas.microsoft.com/office/drawing/2014/main" id="{B6D2072F-88F4-4301-B4FA-D0FA045D2952}"/>
              </a:ext>
            </a:extLst>
          </p:cNvPr>
          <p:cNvSpPr/>
          <p:nvPr/>
        </p:nvSpPr>
        <p:spPr>
          <a:xfrm>
            <a:off x="3800488" y="10655193"/>
            <a:ext cx="4762754" cy="1110185"/>
          </a:xfrm>
          <a:prstGeom prst="roundRect">
            <a:avLst>
              <a:gd name="adj" fmla="val 13105"/>
            </a:avLst>
          </a:prstGeom>
          <a:solidFill>
            <a:srgbClr val="EEA121"/>
          </a:solidFill>
          <a:ln w="12700">
            <a:miter lim="400000"/>
          </a:ln>
          <a:effectLst>
            <a:outerShdw blurRad="355600" dist="25400" dir="5400000" rotWithShape="0">
              <a:srgbClr val="000000">
                <a:alpha val="24315"/>
              </a:srgbClr>
            </a:outerShdw>
          </a:effectLst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16" name="View Future Conferences">
            <a:extLst>
              <a:ext uri="{FF2B5EF4-FFF2-40B4-BE49-F238E27FC236}">
                <a16:creationId xmlns:a16="http://schemas.microsoft.com/office/drawing/2014/main" id="{A19559CD-087E-4BC7-835A-9010467F0176}"/>
              </a:ext>
            </a:extLst>
          </p:cNvPr>
          <p:cNvSpPr txBox="1"/>
          <p:nvPr/>
        </p:nvSpPr>
        <p:spPr>
          <a:xfrm>
            <a:off x="4339250" y="10990447"/>
            <a:ext cx="3761431" cy="4396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>
            <a:normAutofit fontScale="92500" lnSpcReduction="20000"/>
          </a:bodyPr>
          <a:lstStyle>
            <a:lvl1pPr defTabSz="825500">
              <a:lnSpc>
                <a:spcPct val="120000"/>
              </a:lnSpc>
              <a:defRPr b="1">
                <a:solidFill>
                  <a:srgbClr val="FFFFFF"/>
                </a:solidFill>
                <a:latin typeface="URW Form"/>
                <a:ea typeface="URW Form"/>
                <a:cs typeface="URW Form"/>
                <a:sym typeface="URW Form"/>
                <a:hlinkClick r:id="rId4"/>
              </a:defRPr>
            </a:lvl1pPr>
          </a:lstStyle>
          <a:p>
            <a:r>
              <a:rPr lang="en-US" dirty="0">
                <a:hlinkClick r:id="rId5"/>
              </a:rPr>
              <a:t>Mor</a:t>
            </a:r>
            <a:r>
              <a:rPr dirty="0">
                <a:hlinkClick r:id="rId5"/>
              </a:rPr>
              <a:t>e</a:t>
            </a:r>
            <a:r>
              <a:rPr lang="en-US" dirty="0">
                <a:hlinkClick r:id="rId5"/>
              </a:rPr>
              <a:t> Information</a:t>
            </a:r>
            <a:endParaRPr dirty="0">
              <a:hlinkClick r:id="rId4"/>
            </a:endParaRPr>
          </a:p>
        </p:txBody>
      </p:sp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NAPCRG  Turns 50!"/>
          <p:cNvSpPr txBox="1">
            <a:spLocks noGrp="1"/>
          </p:cNvSpPr>
          <p:nvPr>
            <p:ph type="ctrTitle"/>
          </p:nvPr>
        </p:nvSpPr>
        <p:spPr>
          <a:xfrm>
            <a:off x="1206496" y="1113302"/>
            <a:ext cx="6994541" cy="1917671"/>
          </a:xfrm>
          <a:prstGeom prst="rect">
            <a:avLst/>
          </a:prstGeom>
        </p:spPr>
        <p:txBody>
          <a:bodyPr/>
          <a:lstStyle/>
          <a:p>
            <a:pPr defTabSz="2145738">
              <a:defRPr sz="7040" spc="-140">
                <a:solidFill>
                  <a:srgbClr val="1B3555"/>
                </a:solidFill>
                <a:latin typeface="URW Form"/>
                <a:ea typeface="URW Form"/>
                <a:cs typeface="URW Form"/>
                <a:sym typeface="URW Form"/>
              </a:defRPr>
            </a:pPr>
            <a:r>
              <a:rPr dirty="0"/>
              <a:t>NAPCRG </a:t>
            </a:r>
            <a:br>
              <a:rPr dirty="0"/>
            </a:br>
            <a:r>
              <a:rPr dirty="0"/>
              <a:t>Turns 50!</a:t>
            </a:r>
          </a:p>
        </p:txBody>
      </p:sp>
      <p:sp>
        <p:nvSpPr>
          <p:cNvPr id="168" name="Line"/>
          <p:cNvSpPr/>
          <p:nvPr/>
        </p:nvSpPr>
        <p:spPr>
          <a:xfrm>
            <a:off x="1206496" y="3316382"/>
            <a:ext cx="9178211" cy="1"/>
          </a:xfrm>
          <a:prstGeom prst="line">
            <a:avLst/>
          </a:prstGeom>
          <a:ln w="25400">
            <a:solidFill>
              <a:srgbClr val="4177BD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176" name="Rectangle"/>
          <p:cNvSpPr/>
          <p:nvPr/>
        </p:nvSpPr>
        <p:spPr>
          <a:xfrm>
            <a:off x="11862860" y="-26571"/>
            <a:ext cx="12543028" cy="13769141"/>
          </a:xfrm>
          <a:prstGeom prst="rect">
            <a:avLst/>
          </a:prstGeom>
          <a:solidFill>
            <a:srgbClr val="1B3555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pic>
        <p:nvPicPr>
          <p:cNvPr id="177" name="NAPCRG50_Logo-16.png" descr="NAPCRG50_Logo-16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17167" y="3753384"/>
            <a:ext cx="8834414" cy="6209232"/>
          </a:xfrm>
          <a:prstGeom prst="rect">
            <a:avLst/>
          </a:prstGeom>
          <a:ln w="12700">
            <a:miter lim="400000"/>
          </a:ln>
        </p:spPr>
      </p:pic>
      <p:sp>
        <p:nvSpPr>
          <p:cNvPr id="23" name="50th Annual NAPCRG Conference">
            <a:extLst>
              <a:ext uri="{FF2B5EF4-FFF2-40B4-BE49-F238E27FC236}">
                <a16:creationId xmlns:a16="http://schemas.microsoft.com/office/drawing/2014/main" id="{5F13FAF6-59E0-48A5-8993-F7BEEDFAE503}"/>
              </a:ext>
            </a:extLst>
          </p:cNvPr>
          <p:cNvSpPr txBox="1">
            <a:spLocks/>
          </p:cNvSpPr>
          <p:nvPr/>
        </p:nvSpPr>
        <p:spPr>
          <a:xfrm>
            <a:off x="1201342" y="4064035"/>
            <a:ext cx="11344045" cy="111018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>
            <a:normAutofit/>
          </a:bodyPr>
          <a:lstStyle>
            <a:lvl1pPr marL="0" marR="0" indent="0" algn="l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500" b="1" i="0" u="none" strike="noStrike" cap="none" spc="0" baseline="0">
                <a:solidFill>
                  <a:srgbClr val="1B3555"/>
                </a:solidFill>
                <a:uFillTx/>
                <a:latin typeface="URW Form"/>
                <a:ea typeface="URW Form"/>
                <a:cs typeface="URW Form"/>
                <a:sym typeface="URW Form"/>
              </a:defRPr>
            </a:lvl1pPr>
            <a:lvl2pPr marL="0" marR="0" indent="457200" algn="l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500" b="1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2pPr>
            <a:lvl3pPr marL="0" marR="0" indent="914400" algn="l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500" b="1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3pPr>
            <a:lvl4pPr marL="0" marR="0" indent="1371600" algn="l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500" b="1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4pPr>
            <a:lvl5pPr marL="0" marR="0" indent="1828800" algn="l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500" b="1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5pPr>
            <a:lvl6pPr marL="3657600" marR="0" indent="-609600" algn="l" defTabSz="2438338" rtl="0" latinLnBrk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6pPr>
            <a:lvl7pPr marL="4267200" marR="0" indent="-609600" algn="l" defTabSz="2438338" rtl="0" latinLnBrk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7pPr>
            <a:lvl8pPr marL="4876800" marR="0" indent="-609600" algn="l" defTabSz="2438338" rtl="0" latinLnBrk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8pPr>
            <a:lvl9pPr marL="5486400" marR="0" indent="-609600" algn="l" defTabSz="2438338" rtl="0" latinLnBrk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9pPr>
          </a:lstStyle>
          <a:p>
            <a:pPr hangingPunct="1"/>
            <a:r>
              <a:rPr lang="en-US"/>
              <a:t>NAPCRG 50</a:t>
            </a:r>
            <a:r>
              <a:rPr lang="en-US" baseline="30000"/>
              <a:t>th</a:t>
            </a:r>
            <a:r>
              <a:rPr lang="en-US"/>
              <a:t> Annual Meeting</a:t>
            </a:r>
            <a:endParaRPr lang="en-US" dirty="0"/>
          </a:p>
        </p:txBody>
      </p:sp>
      <p:sp>
        <p:nvSpPr>
          <p:cNvPr id="24" name="Join us to honour the past, celebrate  the present and launch the future.">
            <a:extLst>
              <a:ext uri="{FF2B5EF4-FFF2-40B4-BE49-F238E27FC236}">
                <a16:creationId xmlns:a16="http://schemas.microsoft.com/office/drawing/2014/main" id="{E86AD6E0-BDEA-4489-9176-340B0A108B28}"/>
              </a:ext>
            </a:extLst>
          </p:cNvPr>
          <p:cNvSpPr txBox="1"/>
          <p:nvPr/>
        </p:nvSpPr>
        <p:spPr>
          <a:xfrm>
            <a:off x="1201343" y="4883075"/>
            <a:ext cx="7782638" cy="111018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>
            <a:noAutofit/>
          </a:bodyPr>
          <a:lstStyle/>
          <a:p>
            <a:pPr algn="l" defTabSz="660400">
              <a:defRPr sz="3600">
                <a:solidFill>
                  <a:srgbClr val="1B3555"/>
                </a:solidFill>
                <a:latin typeface="URW Form Light"/>
                <a:ea typeface="URW Form Light"/>
                <a:cs typeface="URW Form Light"/>
                <a:sym typeface="URW Form Light"/>
              </a:defRPr>
            </a:pPr>
            <a:r>
              <a:rPr sz="3600" dirty="0"/>
              <a:t>Join us to </a:t>
            </a:r>
            <a:r>
              <a:rPr lang="en-US" sz="3600" dirty="0"/>
              <a:t>honor</a:t>
            </a:r>
            <a:r>
              <a:rPr sz="3600" dirty="0"/>
              <a:t> the past, celebrate </a:t>
            </a:r>
            <a:br>
              <a:rPr sz="3600" dirty="0"/>
            </a:br>
            <a:r>
              <a:rPr sz="3600" dirty="0"/>
              <a:t>the present and launch </a:t>
            </a:r>
            <a:r>
              <a:rPr lang="en-US" sz="3600" dirty="0"/>
              <a:t>the</a:t>
            </a:r>
            <a:r>
              <a:rPr sz="3600" dirty="0"/>
              <a:t> future.</a:t>
            </a:r>
          </a:p>
        </p:txBody>
      </p:sp>
      <p:sp>
        <p:nvSpPr>
          <p:cNvPr id="25" name="The conference will be filled with celebrations, fellowship and groundbreaking research.">
            <a:extLst>
              <a:ext uri="{FF2B5EF4-FFF2-40B4-BE49-F238E27FC236}">
                <a16:creationId xmlns:a16="http://schemas.microsoft.com/office/drawing/2014/main" id="{DB1B173D-BB78-41E7-A684-C361EC77D0B2}"/>
              </a:ext>
            </a:extLst>
          </p:cNvPr>
          <p:cNvSpPr txBox="1"/>
          <p:nvPr/>
        </p:nvSpPr>
        <p:spPr>
          <a:xfrm>
            <a:off x="1201342" y="8657852"/>
            <a:ext cx="8926712" cy="121134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>
            <a:noAutofit/>
          </a:bodyPr>
          <a:lstStyle>
            <a:lvl1pPr algn="l" defTabSz="635634">
              <a:defRPr sz="3464">
                <a:solidFill>
                  <a:srgbClr val="1B3555"/>
                </a:solidFill>
                <a:latin typeface="URW Form Light"/>
                <a:ea typeface="URW Form Light"/>
                <a:cs typeface="URW Form Light"/>
                <a:sym typeface="URW Form Light"/>
              </a:defRPr>
            </a:lvl1pPr>
          </a:lstStyle>
          <a:p>
            <a:r>
              <a:rPr lang="en-US" sz="3200" dirty="0"/>
              <a:t>The conference will be filled with programming and entertainment to commemorate this milestone.</a:t>
            </a:r>
          </a:p>
        </p:txBody>
      </p:sp>
      <p:sp>
        <p:nvSpPr>
          <p:cNvPr id="26" name="Line">
            <a:extLst>
              <a:ext uri="{FF2B5EF4-FFF2-40B4-BE49-F238E27FC236}">
                <a16:creationId xmlns:a16="http://schemas.microsoft.com/office/drawing/2014/main" id="{61DA2B64-6213-4A40-8BF5-5A904B0856AB}"/>
              </a:ext>
            </a:extLst>
          </p:cNvPr>
          <p:cNvSpPr/>
          <p:nvPr/>
        </p:nvSpPr>
        <p:spPr>
          <a:xfrm>
            <a:off x="1206496" y="10262195"/>
            <a:ext cx="9178211" cy="1"/>
          </a:xfrm>
          <a:prstGeom prst="line">
            <a:avLst/>
          </a:prstGeom>
          <a:ln w="25400">
            <a:solidFill>
              <a:srgbClr val="4177BD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27" name="Contact us at napcrg@napcrg.org">
            <a:extLst>
              <a:ext uri="{FF2B5EF4-FFF2-40B4-BE49-F238E27FC236}">
                <a16:creationId xmlns:a16="http://schemas.microsoft.com/office/drawing/2014/main" id="{9E95BE20-D455-4AB5-9C41-5841116C73E6}"/>
              </a:ext>
            </a:extLst>
          </p:cNvPr>
          <p:cNvSpPr txBox="1"/>
          <p:nvPr/>
        </p:nvSpPr>
        <p:spPr>
          <a:xfrm>
            <a:off x="1201342" y="12004581"/>
            <a:ext cx="8181233" cy="111018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>
            <a:normAutofit/>
          </a:bodyPr>
          <a:lstStyle/>
          <a:p>
            <a:pPr algn="l" defTabSz="825500">
              <a:lnSpc>
                <a:spcPct val="120000"/>
              </a:lnSpc>
              <a:defRPr b="1">
                <a:solidFill>
                  <a:srgbClr val="4177BD"/>
                </a:solidFill>
                <a:latin typeface="URW Form"/>
                <a:ea typeface="URW Form"/>
                <a:cs typeface="URW Form"/>
                <a:sym typeface="URW Form"/>
              </a:defRPr>
            </a:pPr>
            <a:r>
              <a:rPr>
                <a:solidFill>
                  <a:srgbClr val="000000"/>
                </a:solidFill>
              </a:rPr>
              <a:t>Contact us at</a:t>
            </a:r>
            <a:r>
              <a:t> napcrg@napcrg.org</a:t>
            </a:r>
          </a:p>
        </p:txBody>
      </p:sp>
      <p:sp>
        <p:nvSpPr>
          <p:cNvPr id="28" name="Rounded Rectangle">
            <a:hlinkClick r:id="rId3"/>
            <a:extLst>
              <a:ext uri="{FF2B5EF4-FFF2-40B4-BE49-F238E27FC236}">
                <a16:creationId xmlns:a16="http://schemas.microsoft.com/office/drawing/2014/main" id="{8BE5523B-B6E9-45FB-B962-E57FD1DFD808}"/>
              </a:ext>
            </a:extLst>
          </p:cNvPr>
          <p:cNvSpPr/>
          <p:nvPr/>
        </p:nvSpPr>
        <p:spPr>
          <a:xfrm>
            <a:off x="3800488" y="10655193"/>
            <a:ext cx="4762754" cy="1110185"/>
          </a:xfrm>
          <a:prstGeom prst="roundRect">
            <a:avLst>
              <a:gd name="adj" fmla="val 13105"/>
            </a:avLst>
          </a:prstGeom>
          <a:solidFill>
            <a:srgbClr val="EEA121"/>
          </a:solidFill>
          <a:ln w="12700">
            <a:miter lim="400000"/>
          </a:ln>
          <a:effectLst>
            <a:outerShdw blurRad="355600" dist="25400" dir="5400000" rotWithShape="0">
              <a:srgbClr val="000000">
                <a:alpha val="24315"/>
              </a:srgbClr>
            </a:outerShdw>
          </a:effectLst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29" name="View Future Conferences">
            <a:extLst>
              <a:ext uri="{FF2B5EF4-FFF2-40B4-BE49-F238E27FC236}">
                <a16:creationId xmlns:a16="http://schemas.microsoft.com/office/drawing/2014/main" id="{31B5ADCE-FFFD-4754-A659-70937881AAF4}"/>
              </a:ext>
            </a:extLst>
          </p:cNvPr>
          <p:cNvSpPr txBox="1"/>
          <p:nvPr/>
        </p:nvSpPr>
        <p:spPr>
          <a:xfrm>
            <a:off x="4339250" y="10990447"/>
            <a:ext cx="3761431" cy="4396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>
            <a:normAutofit fontScale="92500" lnSpcReduction="20000"/>
          </a:bodyPr>
          <a:lstStyle>
            <a:lvl1pPr defTabSz="825500">
              <a:lnSpc>
                <a:spcPct val="120000"/>
              </a:lnSpc>
              <a:defRPr b="1">
                <a:solidFill>
                  <a:srgbClr val="FFFFFF"/>
                </a:solidFill>
                <a:latin typeface="URW Form"/>
                <a:ea typeface="URW Form"/>
                <a:cs typeface="URW Form"/>
                <a:sym typeface="URW Form"/>
                <a:hlinkClick r:id="rId3"/>
              </a:defRPr>
            </a:lvl1pPr>
          </a:lstStyle>
          <a:p>
            <a:r>
              <a:rPr lang="en-US" dirty="0">
                <a:hlinkClick r:id="rId4"/>
              </a:rPr>
              <a:t>Mor</a:t>
            </a:r>
            <a:r>
              <a:rPr dirty="0">
                <a:hlinkClick r:id="rId4"/>
              </a:rPr>
              <a:t>e</a:t>
            </a:r>
            <a:r>
              <a:rPr lang="en-US" dirty="0">
                <a:hlinkClick r:id="rId4"/>
              </a:rPr>
              <a:t> Information</a:t>
            </a:r>
            <a:endParaRPr dirty="0">
              <a:hlinkClick r:id="rId3"/>
            </a:endParaRPr>
          </a:p>
        </p:txBody>
      </p:sp>
      <p:sp>
        <p:nvSpPr>
          <p:cNvPr id="30" name="November 18-22, 2022  Phoenix, Arizona, USA">
            <a:extLst>
              <a:ext uri="{FF2B5EF4-FFF2-40B4-BE49-F238E27FC236}">
                <a16:creationId xmlns:a16="http://schemas.microsoft.com/office/drawing/2014/main" id="{D254D20E-316C-41EC-B046-5254418A5751}"/>
              </a:ext>
            </a:extLst>
          </p:cNvPr>
          <p:cNvSpPr txBox="1"/>
          <p:nvPr/>
        </p:nvSpPr>
        <p:spPr>
          <a:xfrm>
            <a:off x="1201341" y="6761996"/>
            <a:ext cx="9183365" cy="121134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>
            <a:noAutofit/>
          </a:bodyPr>
          <a:lstStyle/>
          <a:p>
            <a:pPr defTabSz="825500">
              <a:lnSpc>
                <a:spcPct val="130000"/>
              </a:lnSpc>
              <a:defRPr sz="2600" b="1">
                <a:solidFill>
                  <a:srgbClr val="000000"/>
                </a:solidFill>
                <a:latin typeface="URW Form"/>
                <a:ea typeface="URW Form"/>
                <a:cs typeface="URW Form"/>
                <a:sym typeface="URW Form"/>
              </a:defRPr>
            </a:pPr>
            <a:r>
              <a:rPr sz="3200" dirty="0">
                <a:solidFill>
                  <a:srgbClr val="4177BD"/>
                </a:solidFill>
              </a:rPr>
              <a:t>November 18-22, 2022 </a:t>
            </a:r>
            <a:br>
              <a:rPr sz="3200" dirty="0"/>
            </a:br>
            <a:r>
              <a:rPr b="0" dirty="0"/>
              <a:t>Phoenix, Arizona, USA</a:t>
            </a:r>
          </a:p>
        </p:txBody>
      </p:sp>
    </p:spTree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Rectangle"/>
          <p:cNvSpPr/>
          <p:nvPr/>
        </p:nvSpPr>
        <p:spPr>
          <a:xfrm>
            <a:off x="-21888" y="-26571"/>
            <a:ext cx="24427776" cy="7941502"/>
          </a:xfrm>
          <a:prstGeom prst="rect">
            <a:avLst/>
          </a:prstGeom>
          <a:solidFill>
            <a:srgbClr val="1B3555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194" name="NAPCRG…"/>
          <p:cNvSpPr txBox="1">
            <a:spLocks noGrp="1"/>
          </p:cNvSpPr>
          <p:nvPr>
            <p:ph type="ctrTitle"/>
          </p:nvPr>
        </p:nvSpPr>
        <p:spPr>
          <a:xfrm>
            <a:off x="1659894" y="2790162"/>
            <a:ext cx="9936269" cy="3115942"/>
          </a:xfrm>
          <a:prstGeom prst="rect">
            <a:avLst/>
          </a:prstGeom>
        </p:spPr>
        <p:txBody>
          <a:bodyPr/>
          <a:lstStyle/>
          <a:p>
            <a:pPr defTabSz="1779987">
              <a:defRPr sz="11680" spc="-233">
                <a:solidFill>
                  <a:srgbClr val="FFFFFF"/>
                </a:solidFill>
                <a:latin typeface="URW Form"/>
                <a:ea typeface="URW Form"/>
                <a:cs typeface="URW Form"/>
                <a:sym typeface="URW Form"/>
              </a:defRPr>
            </a:pPr>
            <a:r>
              <a:rPr>
                <a:solidFill>
                  <a:srgbClr val="4177BD"/>
                </a:solidFill>
              </a:rPr>
              <a:t>NAPCRG</a:t>
            </a:r>
            <a:r>
              <a:t> </a:t>
            </a:r>
          </a:p>
          <a:p>
            <a:pPr defTabSz="1779987">
              <a:defRPr sz="11680" spc="-233">
                <a:solidFill>
                  <a:srgbClr val="FFFFFF"/>
                </a:solidFill>
                <a:latin typeface="URW Form"/>
                <a:ea typeface="URW Form"/>
                <a:cs typeface="URW Form"/>
                <a:sym typeface="URW Form"/>
              </a:defRPr>
            </a:pPr>
            <a:r>
              <a:t>turns 50!</a:t>
            </a:r>
          </a:p>
        </p:txBody>
      </p:sp>
      <p:sp>
        <p:nvSpPr>
          <p:cNvPr id="195" name="50th Annual NAPCRG Conference"/>
          <p:cNvSpPr txBox="1">
            <a:spLocks noGrp="1"/>
          </p:cNvSpPr>
          <p:nvPr>
            <p:ph type="subTitle" sz="quarter" idx="1"/>
          </p:nvPr>
        </p:nvSpPr>
        <p:spPr>
          <a:xfrm>
            <a:off x="1607742" y="8924387"/>
            <a:ext cx="11344045" cy="1110184"/>
          </a:xfrm>
          <a:prstGeom prst="rect">
            <a:avLst/>
          </a:prstGeom>
        </p:spPr>
        <p:txBody>
          <a:bodyPr/>
          <a:lstStyle>
            <a:lvl1pPr>
              <a:defRPr sz="4500">
                <a:solidFill>
                  <a:srgbClr val="4177BD"/>
                </a:solidFill>
                <a:latin typeface="URW Form"/>
                <a:ea typeface="URW Form"/>
                <a:cs typeface="URW Form"/>
                <a:sym typeface="URW Form"/>
              </a:defRPr>
            </a:lvl1pPr>
          </a:lstStyle>
          <a:p>
            <a:r>
              <a:rPr dirty="0"/>
              <a:t>NAPCRG </a:t>
            </a:r>
            <a:r>
              <a:rPr lang="en-US" dirty="0"/>
              <a:t>50</a:t>
            </a:r>
            <a:r>
              <a:rPr lang="en-US" baseline="30000" dirty="0"/>
              <a:t>th</a:t>
            </a:r>
            <a:r>
              <a:rPr lang="en-US" dirty="0"/>
              <a:t> Annual Meeting</a:t>
            </a:r>
            <a:endParaRPr dirty="0"/>
          </a:p>
        </p:txBody>
      </p:sp>
      <p:sp>
        <p:nvSpPr>
          <p:cNvPr id="196" name="Join us to honour the past, celebrate  the present and launch the future."/>
          <p:cNvSpPr txBox="1"/>
          <p:nvPr/>
        </p:nvSpPr>
        <p:spPr>
          <a:xfrm>
            <a:off x="1607742" y="9743426"/>
            <a:ext cx="7833438" cy="16126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>
            <a:normAutofit lnSpcReduction="10000"/>
          </a:bodyPr>
          <a:lstStyle/>
          <a:p>
            <a:pPr algn="l" defTabSz="660400">
              <a:defRPr sz="3600">
                <a:solidFill>
                  <a:srgbClr val="1B3555"/>
                </a:solidFill>
                <a:latin typeface="URW Form Light"/>
                <a:ea typeface="URW Form Light"/>
                <a:cs typeface="URW Form Light"/>
                <a:sym typeface="URW Form Light"/>
              </a:defRPr>
            </a:pPr>
            <a:r>
              <a:rPr lang="en-US" sz="3600" dirty="0"/>
              <a:t>Join us to honor the past, celebrate the present and launch a vision of primary care for the future.</a:t>
            </a:r>
          </a:p>
        </p:txBody>
      </p:sp>
      <p:sp>
        <p:nvSpPr>
          <p:cNvPr id="197" name="November 18-22, 2022  Phoenix, Arizona, USA"/>
          <p:cNvSpPr txBox="1"/>
          <p:nvPr/>
        </p:nvSpPr>
        <p:spPr>
          <a:xfrm>
            <a:off x="1634533" y="11471129"/>
            <a:ext cx="3761431" cy="121134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>
            <a:normAutofit/>
          </a:bodyPr>
          <a:lstStyle/>
          <a:p>
            <a:pPr algn="l" defTabSz="825500">
              <a:lnSpc>
                <a:spcPct val="130000"/>
              </a:lnSpc>
              <a:defRPr sz="2600" b="1">
                <a:solidFill>
                  <a:srgbClr val="000000"/>
                </a:solidFill>
                <a:latin typeface="URW Form"/>
                <a:ea typeface="URW Form"/>
                <a:cs typeface="URW Form"/>
                <a:sym typeface="URW Form"/>
              </a:defRPr>
            </a:pPr>
            <a:r>
              <a:rPr dirty="0">
                <a:solidFill>
                  <a:srgbClr val="4177BD"/>
                </a:solidFill>
              </a:rPr>
              <a:t>November 18-22, 2022 </a:t>
            </a:r>
            <a:br>
              <a:rPr dirty="0"/>
            </a:br>
            <a:r>
              <a:rPr b="0" dirty="0"/>
              <a:t>Phoenix, Arizona, USA</a:t>
            </a:r>
          </a:p>
        </p:txBody>
      </p:sp>
      <p:sp>
        <p:nvSpPr>
          <p:cNvPr id="198" name="The conference will be filled with celebrations, fellowship and groundbreaking research."/>
          <p:cNvSpPr txBox="1"/>
          <p:nvPr/>
        </p:nvSpPr>
        <p:spPr>
          <a:xfrm>
            <a:off x="13949092" y="9264828"/>
            <a:ext cx="8926712" cy="121134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>
            <a:normAutofit/>
          </a:bodyPr>
          <a:lstStyle>
            <a:lvl1pPr algn="l" defTabSz="635634">
              <a:defRPr sz="3464">
                <a:solidFill>
                  <a:srgbClr val="1B3555"/>
                </a:solidFill>
                <a:latin typeface="URW Form Light"/>
                <a:ea typeface="URW Form Light"/>
                <a:cs typeface="URW Form Light"/>
                <a:sym typeface="URW Form Light"/>
              </a:defRPr>
            </a:lvl1pPr>
          </a:lstStyle>
          <a:p>
            <a:r>
              <a:t>The conference will be filled with celebrations, fellowship and groundbreaking research.</a:t>
            </a:r>
          </a:p>
        </p:txBody>
      </p:sp>
      <p:sp>
        <p:nvSpPr>
          <p:cNvPr id="199" name="Rounded Rectangle">
            <a:hlinkClick r:id="rId2"/>
          </p:cNvPr>
          <p:cNvSpPr/>
          <p:nvPr/>
        </p:nvSpPr>
        <p:spPr>
          <a:xfrm>
            <a:off x="15425037" y="10916037"/>
            <a:ext cx="4762754" cy="1110184"/>
          </a:xfrm>
          <a:prstGeom prst="roundRect">
            <a:avLst>
              <a:gd name="adj" fmla="val 13105"/>
            </a:avLst>
          </a:prstGeom>
          <a:solidFill>
            <a:srgbClr val="4177BD"/>
          </a:solidFill>
          <a:ln w="12700">
            <a:miter lim="400000"/>
          </a:ln>
          <a:effectLst>
            <a:outerShdw blurRad="355600" dist="25400" dir="5400000" rotWithShape="0">
              <a:srgbClr val="000000">
                <a:alpha val="24315"/>
              </a:srgbClr>
            </a:outerShdw>
          </a:effectLst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200" name="View Future Conferences"/>
          <p:cNvSpPr txBox="1"/>
          <p:nvPr/>
        </p:nvSpPr>
        <p:spPr>
          <a:xfrm>
            <a:off x="15963798" y="11251291"/>
            <a:ext cx="3761432" cy="4396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>
            <a:normAutofit fontScale="92500" lnSpcReduction="20000"/>
          </a:bodyPr>
          <a:lstStyle>
            <a:lvl1pPr defTabSz="825500">
              <a:lnSpc>
                <a:spcPct val="120000"/>
              </a:lnSpc>
              <a:defRPr b="1">
                <a:solidFill>
                  <a:srgbClr val="FFFFFF"/>
                </a:solidFill>
                <a:latin typeface="URW Form"/>
                <a:ea typeface="URW Form"/>
                <a:cs typeface="URW Form"/>
                <a:sym typeface="URW Form"/>
                <a:hlinkClick r:id="rId2"/>
              </a:defRPr>
            </a:lvl1pPr>
          </a:lstStyle>
          <a:p>
            <a:r>
              <a:rPr lang="en-US" dirty="0">
                <a:solidFill>
                  <a:schemeClr val="bg1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More Information</a:t>
            </a:r>
            <a:endParaRPr dirty="0">
              <a:solidFill>
                <a:schemeClr val="bg1"/>
              </a:solidFill>
              <a:hlinkClick r:id="rId2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</p:txBody>
      </p:sp>
      <p:sp>
        <p:nvSpPr>
          <p:cNvPr id="202" name="Contact us at napcrg@napcrg.org"/>
          <p:cNvSpPr txBox="1"/>
          <p:nvPr/>
        </p:nvSpPr>
        <p:spPr>
          <a:xfrm>
            <a:off x="13949092" y="12219251"/>
            <a:ext cx="8181233" cy="111018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>
            <a:normAutofit/>
          </a:bodyPr>
          <a:lstStyle/>
          <a:p>
            <a:pPr algn="l" defTabSz="825500">
              <a:lnSpc>
                <a:spcPct val="120000"/>
              </a:lnSpc>
              <a:defRPr b="1">
                <a:solidFill>
                  <a:srgbClr val="4177BD"/>
                </a:solidFill>
                <a:latin typeface="URW Form"/>
                <a:ea typeface="URW Form"/>
                <a:cs typeface="URW Form"/>
                <a:sym typeface="URW Form"/>
              </a:defRPr>
            </a:pPr>
            <a:r>
              <a:rPr>
                <a:solidFill>
                  <a:srgbClr val="000000"/>
                </a:solidFill>
              </a:rPr>
              <a:t>Contact us at</a:t>
            </a:r>
            <a:r>
              <a:t> napcrg@napcrg.org</a:t>
            </a:r>
          </a:p>
        </p:txBody>
      </p:sp>
      <p:pic>
        <p:nvPicPr>
          <p:cNvPr id="203" name="NAPCRG50_Logo-09.png" descr="NAPCRG50_Logo-09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212570" y="1178343"/>
            <a:ext cx="10072437" cy="7070019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Rectangle"/>
          <p:cNvSpPr/>
          <p:nvPr/>
        </p:nvSpPr>
        <p:spPr>
          <a:xfrm>
            <a:off x="-21888" y="-26571"/>
            <a:ext cx="24427776" cy="9127581"/>
          </a:xfrm>
          <a:prstGeom prst="rect">
            <a:avLst/>
          </a:prstGeom>
          <a:solidFill>
            <a:srgbClr val="1B3555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206" name="NAPCRG turns 50!"/>
          <p:cNvSpPr txBox="1">
            <a:spLocks noGrp="1"/>
          </p:cNvSpPr>
          <p:nvPr>
            <p:ph type="ctrTitle"/>
          </p:nvPr>
        </p:nvSpPr>
        <p:spPr>
          <a:xfrm>
            <a:off x="1586850" y="1043858"/>
            <a:ext cx="6919212" cy="1486292"/>
          </a:xfrm>
          <a:prstGeom prst="rect">
            <a:avLst/>
          </a:prstGeom>
        </p:spPr>
        <p:txBody>
          <a:bodyPr/>
          <a:lstStyle>
            <a:lvl1pPr defTabSz="999718">
              <a:defRPr sz="6560" spc="-131">
                <a:solidFill>
                  <a:srgbClr val="FFFFFF"/>
                </a:solidFill>
                <a:latin typeface="URW Form"/>
                <a:ea typeface="URW Form"/>
                <a:cs typeface="URW Form"/>
                <a:sym typeface="URW Form"/>
              </a:defRPr>
            </a:lvl1pPr>
          </a:lstStyle>
          <a:p>
            <a:r>
              <a:t>NAPCRG turns 50!</a:t>
            </a:r>
          </a:p>
        </p:txBody>
      </p:sp>
      <p:sp>
        <p:nvSpPr>
          <p:cNvPr id="207" name="50th Annual NAPCRG Conference"/>
          <p:cNvSpPr txBox="1">
            <a:spLocks noGrp="1"/>
          </p:cNvSpPr>
          <p:nvPr>
            <p:ph type="subTitle" sz="quarter" idx="1"/>
          </p:nvPr>
        </p:nvSpPr>
        <p:spPr>
          <a:xfrm>
            <a:off x="1607742" y="2918850"/>
            <a:ext cx="8605182" cy="710583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defTabSz="775969">
              <a:defRPr sz="4230">
                <a:solidFill>
                  <a:srgbClr val="4177BD"/>
                </a:solidFill>
                <a:latin typeface="URW Form"/>
                <a:ea typeface="URW Form"/>
                <a:cs typeface="URW Form"/>
                <a:sym typeface="URW Form"/>
              </a:defRPr>
            </a:lvl1pPr>
          </a:lstStyle>
          <a:p>
            <a:r>
              <a:rPr dirty="0"/>
              <a:t>NAPCRG </a:t>
            </a:r>
            <a:r>
              <a:rPr lang="en-US" dirty="0"/>
              <a:t>50</a:t>
            </a:r>
            <a:r>
              <a:rPr lang="en-US" baseline="30000" dirty="0"/>
              <a:t>th</a:t>
            </a:r>
            <a:r>
              <a:rPr lang="en-US" dirty="0"/>
              <a:t> Annual Meeting</a:t>
            </a:r>
            <a:endParaRPr dirty="0"/>
          </a:p>
        </p:txBody>
      </p:sp>
      <p:sp>
        <p:nvSpPr>
          <p:cNvPr id="208" name="Join us to honour the past, celebrate  the present and launch the future."/>
          <p:cNvSpPr txBox="1"/>
          <p:nvPr/>
        </p:nvSpPr>
        <p:spPr>
          <a:xfrm>
            <a:off x="1607742" y="3737890"/>
            <a:ext cx="8181233" cy="111018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>
            <a:normAutofit lnSpcReduction="10000"/>
          </a:bodyPr>
          <a:lstStyle/>
          <a:p>
            <a:pPr algn="l" defTabSz="660400">
              <a:defRPr sz="3600">
                <a:solidFill>
                  <a:srgbClr val="FFFFFF"/>
                </a:solidFill>
                <a:latin typeface="URW Form Light"/>
                <a:ea typeface="URW Form Light"/>
                <a:cs typeface="URW Form Light"/>
                <a:sym typeface="URW Form Light"/>
              </a:defRPr>
            </a:pPr>
            <a:r>
              <a:t>Join us to honour the past, celebrate </a:t>
            </a:r>
            <a:br/>
            <a:r>
              <a:t>the present and launch the future.</a:t>
            </a:r>
          </a:p>
        </p:txBody>
      </p:sp>
      <p:sp>
        <p:nvSpPr>
          <p:cNvPr id="209" name="November 18-22, 2022  Phoenix, Arizona, USA"/>
          <p:cNvSpPr txBox="1"/>
          <p:nvPr/>
        </p:nvSpPr>
        <p:spPr>
          <a:xfrm>
            <a:off x="1634533" y="5282982"/>
            <a:ext cx="3761431" cy="121134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>
            <a:normAutofit/>
          </a:bodyPr>
          <a:lstStyle/>
          <a:p>
            <a:pPr algn="l" defTabSz="825500">
              <a:lnSpc>
                <a:spcPct val="130000"/>
              </a:lnSpc>
              <a:defRPr sz="2600" b="1">
                <a:solidFill>
                  <a:srgbClr val="FFFFFF"/>
                </a:solidFill>
                <a:latin typeface="URW Form"/>
                <a:ea typeface="URW Form"/>
                <a:cs typeface="URW Form"/>
                <a:sym typeface="URW Form"/>
              </a:defRPr>
            </a:pPr>
            <a:r>
              <a:rPr>
                <a:solidFill>
                  <a:srgbClr val="EEA121"/>
                </a:solidFill>
              </a:rPr>
              <a:t>November 18-22, 2022 </a:t>
            </a:r>
            <a:br/>
            <a:r>
              <a:rPr b="0"/>
              <a:t>Phoenix, Arizona, USA</a:t>
            </a:r>
          </a:p>
        </p:txBody>
      </p:sp>
      <p:sp>
        <p:nvSpPr>
          <p:cNvPr id="210" name="The conference will be filled with celebrations, fellowship and groundbreaking research."/>
          <p:cNvSpPr txBox="1"/>
          <p:nvPr/>
        </p:nvSpPr>
        <p:spPr>
          <a:xfrm>
            <a:off x="1697122" y="10093288"/>
            <a:ext cx="10761578" cy="15461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>
            <a:normAutofit/>
          </a:bodyPr>
          <a:lstStyle>
            <a:lvl1pPr algn="l" defTabSz="635634">
              <a:defRPr sz="3464">
                <a:solidFill>
                  <a:srgbClr val="1B3555"/>
                </a:solidFill>
                <a:latin typeface="URW Form Light"/>
                <a:ea typeface="URW Form Light"/>
                <a:cs typeface="URW Form Light"/>
                <a:sym typeface="URW Form Light"/>
              </a:defRPr>
            </a:lvl1pPr>
          </a:lstStyle>
          <a:p>
            <a:r>
              <a:rPr sz="3600" dirty="0"/>
              <a:t>The conference will be filled with </a:t>
            </a:r>
            <a:r>
              <a:rPr lang="en-US" sz="3600" dirty="0"/>
              <a:t>programming and entertainment to commemorate this milestone.</a:t>
            </a:r>
            <a:endParaRPr sz="3600" dirty="0"/>
          </a:p>
        </p:txBody>
      </p:sp>
      <p:sp>
        <p:nvSpPr>
          <p:cNvPr id="211" name="Rounded Rectangle">
            <a:hlinkClick r:id="rId2"/>
          </p:cNvPr>
          <p:cNvSpPr/>
          <p:nvPr/>
        </p:nvSpPr>
        <p:spPr>
          <a:xfrm>
            <a:off x="1697123" y="6942912"/>
            <a:ext cx="4762755" cy="1110185"/>
          </a:xfrm>
          <a:prstGeom prst="roundRect">
            <a:avLst>
              <a:gd name="adj" fmla="val 13105"/>
            </a:avLst>
          </a:prstGeom>
          <a:solidFill>
            <a:srgbClr val="EEA121"/>
          </a:solidFill>
          <a:ln w="12700">
            <a:miter lim="400000"/>
          </a:ln>
          <a:effectLst>
            <a:outerShdw blurRad="355600" dist="25400" dir="5400000" rotWithShape="0">
              <a:srgbClr val="000000">
                <a:alpha val="24315"/>
              </a:srgbClr>
            </a:outerShdw>
          </a:effectLst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212" name="View Future Conferences"/>
          <p:cNvSpPr txBox="1"/>
          <p:nvPr/>
        </p:nvSpPr>
        <p:spPr>
          <a:xfrm>
            <a:off x="2235885" y="7278166"/>
            <a:ext cx="3761431" cy="43967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>
            <a:normAutofit fontScale="92500" lnSpcReduction="20000"/>
          </a:bodyPr>
          <a:lstStyle>
            <a:lvl1pPr defTabSz="825500">
              <a:lnSpc>
                <a:spcPct val="120000"/>
              </a:lnSpc>
              <a:defRPr b="1">
                <a:solidFill>
                  <a:srgbClr val="FFFFFF"/>
                </a:solidFill>
                <a:latin typeface="URW Form"/>
                <a:ea typeface="URW Form"/>
                <a:cs typeface="URW Form"/>
                <a:sym typeface="URW Form"/>
                <a:hlinkClick r:id="rId3"/>
              </a:defRPr>
            </a:lvl1pPr>
          </a:lstStyle>
          <a:p>
            <a:r>
              <a:rPr lang="en-US" dirty="0">
                <a:hlinkClick r:id="rId3"/>
              </a:rPr>
              <a:t>More Information</a:t>
            </a:r>
            <a:endParaRPr dirty="0">
              <a:hlinkClick r:id="rId3"/>
            </a:endParaRPr>
          </a:p>
        </p:txBody>
      </p:sp>
      <p:sp>
        <p:nvSpPr>
          <p:cNvPr id="214" name="Contact us at napcrg@napcrg.org"/>
          <p:cNvSpPr txBox="1"/>
          <p:nvPr/>
        </p:nvSpPr>
        <p:spPr>
          <a:xfrm>
            <a:off x="1666109" y="12400124"/>
            <a:ext cx="8181232" cy="111018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>
            <a:normAutofit/>
          </a:bodyPr>
          <a:lstStyle/>
          <a:p>
            <a:pPr algn="l" defTabSz="825500">
              <a:lnSpc>
                <a:spcPct val="120000"/>
              </a:lnSpc>
              <a:defRPr b="1">
                <a:solidFill>
                  <a:srgbClr val="4177BD"/>
                </a:solidFill>
                <a:latin typeface="URW Form"/>
                <a:ea typeface="URW Form"/>
                <a:cs typeface="URW Form"/>
                <a:sym typeface="URW Form"/>
              </a:defRPr>
            </a:pPr>
            <a:r>
              <a:rPr>
                <a:solidFill>
                  <a:srgbClr val="000000"/>
                </a:solidFill>
              </a:rPr>
              <a:t>Contact us at</a:t>
            </a:r>
            <a:r>
              <a:t> napcrg@napcrg.org</a:t>
            </a:r>
          </a:p>
        </p:txBody>
      </p:sp>
      <p:pic>
        <p:nvPicPr>
          <p:cNvPr id="215" name="NAPCRG50_Logo-09.png" descr="NAPCRG50_Logo-09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189954" y="2076571"/>
            <a:ext cx="11686604" cy="820303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Rectangle"/>
          <p:cNvSpPr/>
          <p:nvPr/>
        </p:nvSpPr>
        <p:spPr>
          <a:xfrm>
            <a:off x="-21888" y="-26571"/>
            <a:ext cx="24427776" cy="9127581"/>
          </a:xfrm>
          <a:prstGeom prst="rect">
            <a:avLst/>
          </a:prstGeom>
          <a:solidFill>
            <a:srgbClr val="1B3555"/>
          </a:solidFill>
          <a:ln w="12700">
            <a:miter lim="400000"/>
          </a:ln>
          <a:effectLst>
            <a:outerShdw blurRad="355600" dist="25400" dir="5400000" rotWithShape="0">
              <a:srgbClr val="000000">
                <a:alpha val="24315"/>
              </a:srgbClr>
            </a:outerShdw>
          </a:effectLst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218" name="NAPCRG turns 50!"/>
          <p:cNvSpPr txBox="1">
            <a:spLocks noGrp="1"/>
          </p:cNvSpPr>
          <p:nvPr>
            <p:ph type="ctrTitle"/>
          </p:nvPr>
        </p:nvSpPr>
        <p:spPr>
          <a:xfrm>
            <a:off x="1586850" y="1043858"/>
            <a:ext cx="6919212" cy="1486292"/>
          </a:xfrm>
          <a:prstGeom prst="rect">
            <a:avLst/>
          </a:prstGeom>
        </p:spPr>
        <p:txBody>
          <a:bodyPr/>
          <a:lstStyle>
            <a:lvl1pPr defTabSz="999718">
              <a:defRPr sz="6560" spc="-131">
                <a:solidFill>
                  <a:srgbClr val="FFFFFF"/>
                </a:solidFill>
                <a:latin typeface="URW Form"/>
                <a:ea typeface="URW Form"/>
                <a:cs typeface="URW Form"/>
                <a:sym typeface="URW Form"/>
              </a:defRPr>
            </a:lvl1pPr>
          </a:lstStyle>
          <a:p>
            <a:r>
              <a:t>NAPCRG turns 50!</a:t>
            </a:r>
          </a:p>
        </p:txBody>
      </p:sp>
      <p:sp>
        <p:nvSpPr>
          <p:cNvPr id="219" name="50th Annual NAPCRG Conference"/>
          <p:cNvSpPr txBox="1">
            <a:spLocks noGrp="1"/>
          </p:cNvSpPr>
          <p:nvPr>
            <p:ph type="subTitle" sz="quarter" idx="1"/>
          </p:nvPr>
        </p:nvSpPr>
        <p:spPr>
          <a:xfrm>
            <a:off x="1607742" y="2918850"/>
            <a:ext cx="8605182" cy="710583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defTabSz="775969">
              <a:defRPr sz="4230">
                <a:solidFill>
                  <a:srgbClr val="4177BD"/>
                </a:solidFill>
                <a:latin typeface="URW Form"/>
                <a:ea typeface="URW Form"/>
                <a:cs typeface="URW Form"/>
                <a:sym typeface="URW Form"/>
              </a:defRPr>
            </a:lvl1pPr>
          </a:lstStyle>
          <a:p>
            <a:r>
              <a:rPr dirty="0"/>
              <a:t>NAPCRG </a:t>
            </a:r>
            <a:r>
              <a:rPr lang="en-US" dirty="0"/>
              <a:t>50</a:t>
            </a:r>
            <a:r>
              <a:rPr lang="en-US" baseline="30000" dirty="0"/>
              <a:t>th</a:t>
            </a:r>
            <a:r>
              <a:rPr lang="en-US" dirty="0"/>
              <a:t> Annual Meeting</a:t>
            </a:r>
            <a:endParaRPr dirty="0"/>
          </a:p>
        </p:txBody>
      </p:sp>
      <p:sp>
        <p:nvSpPr>
          <p:cNvPr id="220" name="Join us to honour the past, celebrate  the present and launch the future."/>
          <p:cNvSpPr txBox="1"/>
          <p:nvPr/>
        </p:nvSpPr>
        <p:spPr>
          <a:xfrm>
            <a:off x="1607742" y="3737890"/>
            <a:ext cx="8181233" cy="111018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>
            <a:normAutofit lnSpcReduction="10000"/>
          </a:bodyPr>
          <a:lstStyle/>
          <a:p>
            <a:pPr algn="l" defTabSz="660400">
              <a:defRPr sz="3600">
                <a:solidFill>
                  <a:srgbClr val="FFFFFF"/>
                </a:solidFill>
                <a:latin typeface="URW Form Light"/>
                <a:ea typeface="URW Form Light"/>
                <a:cs typeface="URW Form Light"/>
                <a:sym typeface="URW Form Light"/>
              </a:defRPr>
            </a:pPr>
            <a:r>
              <a:t>Join us to honour the past, celebrate </a:t>
            </a:r>
            <a:br/>
            <a:r>
              <a:t>the present and launch the future.</a:t>
            </a:r>
          </a:p>
        </p:txBody>
      </p:sp>
      <p:sp>
        <p:nvSpPr>
          <p:cNvPr id="221" name="November 18-22, 2022  Phoenix, Arizona, USA"/>
          <p:cNvSpPr txBox="1"/>
          <p:nvPr/>
        </p:nvSpPr>
        <p:spPr>
          <a:xfrm>
            <a:off x="1634533" y="5282982"/>
            <a:ext cx="3761431" cy="121134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>
            <a:normAutofit/>
          </a:bodyPr>
          <a:lstStyle/>
          <a:p>
            <a:pPr algn="l" defTabSz="825500">
              <a:lnSpc>
                <a:spcPct val="130000"/>
              </a:lnSpc>
              <a:defRPr sz="2600" b="1">
                <a:solidFill>
                  <a:srgbClr val="FFFFFF"/>
                </a:solidFill>
                <a:latin typeface="URW Form"/>
                <a:ea typeface="URW Form"/>
                <a:cs typeface="URW Form"/>
                <a:sym typeface="URW Form"/>
              </a:defRPr>
            </a:pPr>
            <a:r>
              <a:rPr>
                <a:solidFill>
                  <a:srgbClr val="EEA121"/>
                </a:solidFill>
              </a:rPr>
              <a:t>November 18-22, 2022 </a:t>
            </a:r>
            <a:br/>
            <a:r>
              <a:rPr b="0"/>
              <a:t>Phoenix, Arizona, USA</a:t>
            </a:r>
          </a:p>
        </p:txBody>
      </p:sp>
      <p:sp>
        <p:nvSpPr>
          <p:cNvPr id="222" name="The conference will be filled with celebrations, fellowship and groundbreaking research."/>
          <p:cNvSpPr txBox="1"/>
          <p:nvPr/>
        </p:nvSpPr>
        <p:spPr>
          <a:xfrm>
            <a:off x="1666109" y="10019781"/>
            <a:ext cx="8926712" cy="121134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>
            <a:normAutofit/>
          </a:bodyPr>
          <a:lstStyle>
            <a:lvl1pPr algn="l" defTabSz="635634">
              <a:defRPr sz="3464">
                <a:solidFill>
                  <a:srgbClr val="1B3555"/>
                </a:solidFill>
                <a:latin typeface="URW Form Light"/>
                <a:ea typeface="URW Form Light"/>
                <a:cs typeface="URW Form Light"/>
                <a:sym typeface="URW Form Light"/>
              </a:defRPr>
            </a:lvl1pPr>
          </a:lstStyle>
          <a:p>
            <a:r>
              <a:rPr dirty="0"/>
              <a:t>The conference will be filled with celebrations, </a:t>
            </a:r>
            <a:r>
              <a:rPr lang="en-US" dirty="0"/>
              <a:t>networking</a:t>
            </a:r>
            <a:r>
              <a:rPr dirty="0"/>
              <a:t> and groundbreaking research.</a:t>
            </a:r>
          </a:p>
        </p:txBody>
      </p:sp>
      <p:sp>
        <p:nvSpPr>
          <p:cNvPr id="223" name="Rounded Rectangle">
            <a:hlinkClick r:id="rId2"/>
          </p:cNvPr>
          <p:cNvSpPr/>
          <p:nvPr/>
        </p:nvSpPr>
        <p:spPr>
          <a:xfrm>
            <a:off x="1697123" y="6942912"/>
            <a:ext cx="4762755" cy="1110185"/>
          </a:xfrm>
          <a:prstGeom prst="roundRect">
            <a:avLst>
              <a:gd name="adj" fmla="val 13105"/>
            </a:avLst>
          </a:prstGeom>
          <a:solidFill>
            <a:srgbClr val="EEA121"/>
          </a:solidFill>
          <a:ln w="12700">
            <a:miter lim="400000"/>
          </a:ln>
          <a:effectLst>
            <a:outerShdw blurRad="355600" dist="25400" dir="5400000" rotWithShape="0">
              <a:srgbClr val="000000">
                <a:alpha val="24315"/>
              </a:srgbClr>
            </a:outerShdw>
          </a:effectLst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224" name="View Future Conferences"/>
          <p:cNvSpPr txBox="1"/>
          <p:nvPr/>
        </p:nvSpPr>
        <p:spPr>
          <a:xfrm>
            <a:off x="2235885" y="7278166"/>
            <a:ext cx="3761431" cy="43967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>
            <a:normAutofit fontScale="92500" lnSpcReduction="20000"/>
          </a:bodyPr>
          <a:lstStyle>
            <a:lvl1pPr defTabSz="825500">
              <a:lnSpc>
                <a:spcPct val="120000"/>
              </a:lnSpc>
              <a:defRPr b="1">
                <a:solidFill>
                  <a:srgbClr val="FFFFFF"/>
                </a:solidFill>
                <a:latin typeface="URW Form"/>
                <a:ea typeface="URW Form"/>
                <a:cs typeface="URW Form"/>
                <a:sym typeface="URW Form"/>
                <a:hlinkClick r:id="rId2"/>
              </a:defRPr>
            </a:lvl1pPr>
          </a:lstStyle>
          <a:p>
            <a:r>
              <a:rPr lang="en-US" dirty="0">
                <a:hlinkClick r:id="rId3"/>
              </a:rPr>
              <a:t>More Information</a:t>
            </a:r>
            <a:endParaRPr dirty="0">
              <a:hlinkClick r:id="rId2"/>
            </a:endParaRPr>
          </a:p>
        </p:txBody>
      </p:sp>
      <p:sp>
        <p:nvSpPr>
          <p:cNvPr id="226" name="Contact us at napcrg@napcrg.org"/>
          <p:cNvSpPr txBox="1"/>
          <p:nvPr/>
        </p:nvSpPr>
        <p:spPr>
          <a:xfrm>
            <a:off x="1666109" y="12400124"/>
            <a:ext cx="8181232" cy="111018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>
            <a:normAutofit/>
          </a:bodyPr>
          <a:lstStyle/>
          <a:p>
            <a:pPr algn="l" defTabSz="825500">
              <a:lnSpc>
                <a:spcPct val="120000"/>
              </a:lnSpc>
              <a:defRPr b="1">
                <a:solidFill>
                  <a:srgbClr val="4177BD"/>
                </a:solidFill>
                <a:latin typeface="URW Form"/>
                <a:ea typeface="URW Form"/>
                <a:cs typeface="URW Form"/>
                <a:sym typeface="URW Form"/>
              </a:defRPr>
            </a:pPr>
            <a:r>
              <a:rPr>
                <a:solidFill>
                  <a:srgbClr val="000000"/>
                </a:solidFill>
              </a:rPr>
              <a:t>Contact us at</a:t>
            </a:r>
            <a:r>
              <a:t> napcrg@napcrg.org</a:t>
            </a:r>
          </a:p>
        </p:txBody>
      </p:sp>
      <p:pic>
        <p:nvPicPr>
          <p:cNvPr id="227" name="NAPCRG LOGOS FINALS-19.png" descr="NAPCRG LOGOS FINALS-19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982694" y="2860171"/>
            <a:ext cx="10294643" cy="722741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Rectangle"/>
          <p:cNvSpPr/>
          <p:nvPr/>
        </p:nvSpPr>
        <p:spPr>
          <a:xfrm>
            <a:off x="-21888" y="-26571"/>
            <a:ext cx="24427776" cy="13769141"/>
          </a:xfrm>
          <a:prstGeom prst="rect">
            <a:avLst/>
          </a:prstGeom>
          <a:solidFill>
            <a:srgbClr val="1B3555"/>
          </a:solidFill>
          <a:ln w="12700">
            <a:miter lim="400000"/>
          </a:ln>
          <a:effectLst>
            <a:outerShdw blurRad="355600" dist="25400" dir="5400000" rotWithShape="0">
              <a:srgbClr val="000000">
                <a:alpha val="24315"/>
              </a:srgbClr>
            </a:outerShdw>
          </a:effectLst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230" name="NAPCRG turns 50!"/>
          <p:cNvSpPr txBox="1">
            <a:spLocks noGrp="1"/>
          </p:cNvSpPr>
          <p:nvPr>
            <p:ph type="ctrTitle"/>
          </p:nvPr>
        </p:nvSpPr>
        <p:spPr>
          <a:xfrm>
            <a:off x="1586850" y="1043858"/>
            <a:ext cx="6919212" cy="1486292"/>
          </a:xfrm>
          <a:prstGeom prst="rect">
            <a:avLst/>
          </a:prstGeom>
        </p:spPr>
        <p:txBody>
          <a:bodyPr/>
          <a:lstStyle>
            <a:lvl1pPr defTabSz="999718">
              <a:defRPr sz="6560" spc="-131">
                <a:solidFill>
                  <a:srgbClr val="FFFFFF"/>
                </a:solidFill>
                <a:latin typeface="URW Form"/>
                <a:ea typeface="URW Form"/>
                <a:cs typeface="URW Form"/>
                <a:sym typeface="URW Form"/>
              </a:defRPr>
            </a:lvl1pPr>
          </a:lstStyle>
          <a:p>
            <a:r>
              <a:t>NAPCRG turns 50!</a:t>
            </a:r>
          </a:p>
        </p:txBody>
      </p:sp>
      <p:sp>
        <p:nvSpPr>
          <p:cNvPr id="231" name="50th Annual NAPCRG Conference"/>
          <p:cNvSpPr txBox="1">
            <a:spLocks noGrp="1"/>
          </p:cNvSpPr>
          <p:nvPr>
            <p:ph type="subTitle" sz="quarter" idx="1"/>
          </p:nvPr>
        </p:nvSpPr>
        <p:spPr>
          <a:xfrm>
            <a:off x="1607742" y="2918850"/>
            <a:ext cx="8605182" cy="710583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defTabSz="775969">
              <a:defRPr sz="4230">
                <a:solidFill>
                  <a:srgbClr val="4177BD"/>
                </a:solidFill>
                <a:latin typeface="URW Form"/>
                <a:ea typeface="URW Form"/>
                <a:cs typeface="URW Form"/>
                <a:sym typeface="URW Form"/>
              </a:defRPr>
            </a:lvl1pPr>
          </a:lstStyle>
          <a:p>
            <a:r>
              <a:rPr dirty="0"/>
              <a:t>NAPCRG </a:t>
            </a:r>
            <a:r>
              <a:rPr lang="en-US" dirty="0"/>
              <a:t>50</a:t>
            </a:r>
            <a:r>
              <a:rPr lang="en-US" baseline="30000" dirty="0"/>
              <a:t>th</a:t>
            </a:r>
            <a:r>
              <a:rPr lang="en-US" dirty="0"/>
              <a:t> Annual Meeting</a:t>
            </a:r>
            <a:endParaRPr dirty="0"/>
          </a:p>
        </p:txBody>
      </p:sp>
      <p:sp>
        <p:nvSpPr>
          <p:cNvPr id="232" name="Join us to honour the past, celebrate  the present and launch the future."/>
          <p:cNvSpPr txBox="1"/>
          <p:nvPr/>
        </p:nvSpPr>
        <p:spPr>
          <a:xfrm>
            <a:off x="1607742" y="3737890"/>
            <a:ext cx="8181233" cy="111018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>
            <a:normAutofit lnSpcReduction="10000"/>
          </a:bodyPr>
          <a:lstStyle/>
          <a:p>
            <a:pPr algn="l" defTabSz="660400">
              <a:defRPr sz="3600">
                <a:solidFill>
                  <a:srgbClr val="FFFFFF"/>
                </a:solidFill>
                <a:latin typeface="URW Form Light"/>
                <a:ea typeface="URW Form Light"/>
                <a:cs typeface="URW Form Light"/>
                <a:sym typeface="URW Form Light"/>
              </a:defRPr>
            </a:pPr>
            <a:r>
              <a:rPr dirty="0"/>
              <a:t>Join us to </a:t>
            </a:r>
            <a:r>
              <a:rPr dirty="0" err="1"/>
              <a:t>honour</a:t>
            </a:r>
            <a:r>
              <a:rPr dirty="0"/>
              <a:t> the past, celebrate </a:t>
            </a:r>
            <a:br>
              <a:rPr dirty="0"/>
            </a:br>
            <a:r>
              <a:rPr dirty="0"/>
              <a:t>the present and launch the future.</a:t>
            </a:r>
          </a:p>
        </p:txBody>
      </p:sp>
      <p:sp>
        <p:nvSpPr>
          <p:cNvPr id="233" name="November 18-22, 2022  Phoenix, Arizona, USA"/>
          <p:cNvSpPr txBox="1"/>
          <p:nvPr/>
        </p:nvSpPr>
        <p:spPr>
          <a:xfrm>
            <a:off x="1634533" y="5282982"/>
            <a:ext cx="3761431" cy="121134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>
            <a:normAutofit/>
          </a:bodyPr>
          <a:lstStyle/>
          <a:p>
            <a:pPr algn="l" defTabSz="825500">
              <a:lnSpc>
                <a:spcPct val="130000"/>
              </a:lnSpc>
              <a:defRPr sz="2600" b="1">
                <a:solidFill>
                  <a:srgbClr val="FFFFFF"/>
                </a:solidFill>
                <a:latin typeface="URW Form"/>
                <a:ea typeface="URW Form"/>
                <a:cs typeface="URW Form"/>
                <a:sym typeface="URW Form"/>
              </a:defRPr>
            </a:pPr>
            <a:r>
              <a:rPr>
                <a:solidFill>
                  <a:srgbClr val="EEA121"/>
                </a:solidFill>
              </a:rPr>
              <a:t>November 18-22, 2022 </a:t>
            </a:r>
            <a:br/>
            <a:r>
              <a:rPr b="0"/>
              <a:t>Phoenix, Arizona, USA</a:t>
            </a:r>
          </a:p>
        </p:txBody>
      </p:sp>
      <p:sp>
        <p:nvSpPr>
          <p:cNvPr id="234" name="The conference will be filled with celebrations, fellowship and groundbreaking research."/>
          <p:cNvSpPr txBox="1"/>
          <p:nvPr/>
        </p:nvSpPr>
        <p:spPr>
          <a:xfrm>
            <a:off x="1666108" y="9552582"/>
            <a:ext cx="9260971" cy="207071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>
            <a:noAutofit/>
          </a:bodyPr>
          <a:lstStyle>
            <a:lvl1pPr algn="l" defTabSz="635634">
              <a:defRPr sz="3464">
                <a:solidFill>
                  <a:srgbClr val="FFFFFF"/>
                </a:solidFill>
                <a:latin typeface="URW Form Light"/>
                <a:ea typeface="URW Form Light"/>
                <a:cs typeface="URW Form Light"/>
                <a:sym typeface="URW Form Light"/>
              </a:defRPr>
            </a:lvl1pPr>
          </a:lstStyle>
          <a:p>
            <a:r>
              <a:rPr sz="3200" dirty="0"/>
              <a:t>The conference will be </a:t>
            </a:r>
            <a:r>
              <a:rPr lang="en-US" sz="3200" dirty="0"/>
              <a:t>a fun and memorable event with inspiring programming, enjoyable entertainment and networking and mentorship opportunities.</a:t>
            </a:r>
            <a:endParaRPr sz="3200" dirty="0"/>
          </a:p>
        </p:txBody>
      </p:sp>
      <p:sp>
        <p:nvSpPr>
          <p:cNvPr id="235" name="Rounded Rectangle">
            <a:hlinkClick r:id="rId2"/>
          </p:cNvPr>
          <p:cNvSpPr/>
          <p:nvPr/>
        </p:nvSpPr>
        <p:spPr>
          <a:xfrm>
            <a:off x="1697123" y="6942912"/>
            <a:ext cx="4762755" cy="1110185"/>
          </a:xfrm>
          <a:prstGeom prst="roundRect">
            <a:avLst>
              <a:gd name="adj" fmla="val 13105"/>
            </a:avLst>
          </a:prstGeom>
          <a:solidFill>
            <a:srgbClr val="EEA121"/>
          </a:solidFill>
          <a:ln w="12700">
            <a:miter lim="400000"/>
          </a:ln>
          <a:effectLst>
            <a:outerShdw blurRad="355600" dist="25400" dir="5400000" rotWithShape="0">
              <a:srgbClr val="000000">
                <a:alpha val="24315"/>
              </a:srgbClr>
            </a:outerShdw>
          </a:effectLst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236" name="View Future Conferences"/>
          <p:cNvSpPr txBox="1"/>
          <p:nvPr/>
        </p:nvSpPr>
        <p:spPr>
          <a:xfrm>
            <a:off x="2235885" y="7278166"/>
            <a:ext cx="3761431" cy="43967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>
            <a:normAutofit fontScale="92500" lnSpcReduction="20000"/>
          </a:bodyPr>
          <a:lstStyle>
            <a:lvl1pPr defTabSz="825500">
              <a:lnSpc>
                <a:spcPct val="120000"/>
              </a:lnSpc>
              <a:defRPr b="1">
                <a:solidFill>
                  <a:srgbClr val="FFFFFF"/>
                </a:solidFill>
                <a:latin typeface="URW Form"/>
                <a:ea typeface="URW Form"/>
                <a:cs typeface="URW Form"/>
                <a:sym typeface="URW Form"/>
                <a:hlinkClick r:id="rId2"/>
              </a:defRPr>
            </a:lvl1pPr>
          </a:lstStyle>
          <a:p>
            <a:r>
              <a:rPr lang="en-US" dirty="0">
                <a:hlinkClick r:id="rId2"/>
              </a:rPr>
              <a:t>More Information</a:t>
            </a:r>
            <a:endParaRPr dirty="0">
              <a:hlinkClick r:id="rId2"/>
            </a:endParaRPr>
          </a:p>
        </p:txBody>
      </p:sp>
      <p:sp>
        <p:nvSpPr>
          <p:cNvPr id="238" name="Contact us at napcrg@napcrg.org"/>
          <p:cNvSpPr txBox="1"/>
          <p:nvPr/>
        </p:nvSpPr>
        <p:spPr>
          <a:xfrm>
            <a:off x="1666109" y="12400124"/>
            <a:ext cx="8181232" cy="111018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>
            <a:normAutofit/>
          </a:bodyPr>
          <a:lstStyle/>
          <a:p>
            <a:pPr algn="l" defTabSz="825500">
              <a:lnSpc>
                <a:spcPct val="120000"/>
              </a:lnSpc>
              <a:defRPr b="1">
                <a:solidFill>
                  <a:srgbClr val="4177BD"/>
                </a:solidFill>
                <a:latin typeface="URW Form"/>
                <a:ea typeface="URW Form"/>
                <a:cs typeface="URW Form"/>
                <a:sym typeface="URW Form"/>
              </a:defRPr>
            </a:pPr>
            <a:r>
              <a:rPr>
                <a:solidFill>
                  <a:srgbClr val="FFFFFF"/>
                </a:solidFill>
              </a:rPr>
              <a:t>Contact us at</a:t>
            </a:r>
            <a:r>
              <a:t> napcrg@napcrg.org</a:t>
            </a:r>
          </a:p>
        </p:txBody>
      </p:sp>
      <p:sp>
        <p:nvSpPr>
          <p:cNvPr id="239" name="Line"/>
          <p:cNvSpPr/>
          <p:nvPr/>
        </p:nvSpPr>
        <p:spPr>
          <a:xfrm>
            <a:off x="1640455" y="8829922"/>
            <a:ext cx="8978019" cy="1"/>
          </a:xfrm>
          <a:prstGeom prst="line">
            <a:avLst/>
          </a:prstGeom>
          <a:ln w="25400">
            <a:solidFill>
              <a:srgbClr val="FFFFFF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pic>
        <p:nvPicPr>
          <p:cNvPr id="240" name="NAPCRG50_Logo-16.png" descr="NAPCRG50_Logo-16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297254" y="3422806"/>
            <a:ext cx="9775097" cy="687038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Rectangle"/>
          <p:cNvSpPr/>
          <p:nvPr/>
        </p:nvSpPr>
        <p:spPr>
          <a:xfrm>
            <a:off x="-21888" y="-26571"/>
            <a:ext cx="24427776" cy="13769141"/>
          </a:xfrm>
          <a:prstGeom prst="rect">
            <a:avLst/>
          </a:prstGeom>
          <a:solidFill>
            <a:srgbClr val="1B3555"/>
          </a:solidFill>
          <a:ln w="12700">
            <a:miter lim="400000"/>
          </a:ln>
          <a:effectLst>
            <a:outerShdw blurRad="355600" dist="25400" dir="5400000" rotWithShape="0">
              <a:srgbClr val="000000">
                <a:alpha val="24315"/>
              </a:srgbClr>
            </a:outerShdw>
          </a:effectLst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243" name="NAPCRG turns 50!"/>
          <p:cNvSpPr txBox="1">
            <a:spLocks noGrp="1"/>
          </p:cNvSpPr>
          <p:nvPr>
            <p:ph type="ctrTitle"/>
          </p:nvPr>
        </p:nvSpPr>
        <p:spPr>
          <a:xfrm>
            <a:off x="1586850" y="1043858"/>
            <a:ext cx="6919212" cy="1486292"/>
          </a:xfrm>
          <a:prstGeom prst="rect">
            <a:avLst/>
          </a:prstGeom>
        </p:spPr>
        <p:txBody>
          <a:bodyPr/>
          <a:lstStyle>
            <a:lvl1pPr defTabSz="999718">
              <a:defRPr sz="6560" spc="-131">
                <a:solidFill>
                  <a:srgbClr val="EEA121"/>
                </a:solidFill>
                <a:latin typeface="URW Form"/>
                <a:ea typeface="URW Form"/>
                <a:cs typeface="URW Form"/>
                <a:sym typeface="URW Form"/>
              </a:defRPr>
            </a:lvl1pPr>
          </a:lstStyle>
          <a:p>
            <a:r>
              <a:t>NAPCRG turns 50!</a:t>
            </a:r>
          </a:p>
        </p:txBody>
      </p:sp>
      <p:sp>
        <p:nvSpPr>
          <p:cNvPr id="244" name="50th Annual NAPCRG Conference"/>
          <p:cNvSpPr txBox="1">
            <a:spLocks noGrp="1"/>
          </p:cNvSpPr>
          <p:nvPr>
            <p:ph type="subTitle" sz="quarter" idx="1"/>
          </p:nvPr>
        </p:nvSpPr>
        <p:spPr>
          <a:xfrm>
            <a:off x="1607742" y="2918850"/>
            <a:ext cx="8605182" cy="710583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defTabSz="775969">
              <a:defRPr sz="4230">
                <a:solidFill>
                  <a:srgbClr val="FFFFFF"/>
                </a:solidFill>
                <a:latin typeface="URW Form"/>
                <a:ea typeface="URW Form"/>
                <a:cs typeface="URW Form"/>
                <a:sym typeface="URW Form"/>
              </a:defRPr>
            </a:lvl1pPr>
          </a:lstStyle>
          <a:p>
            <a:r>
              <a:rPr dirty="0"/>
              <a:t>NAPCRG </a:t>
            </a:r>
            <a:r>
              <a:rPr lang="en-US" dirty="0"/>
              <a:t>50</a:t>
            </a:r>
            <a:r>
              <a:rPr lang="en-US" baseline="30000" dirty="0"/>
              <a:t>th</a:t>
            </a:r>
            <a:r>
              <a:rPr lang="en-US" dirty="0"/>
              <a:t> Annual Meeting</a:t>
            </a:r>
            <a:endParaRPr dirty="0"/>
          </a:p>
        </p:txBody>
      </p:sp>
      <p:sp>
        <p:nvSpPr>
          <p:cNvPr id="245" name="Join us to honour the past, celebrate  the present and launch the future."/>
          <p:cNvSpPr txBox="1"/>
          <p:nvPr/>
        </p:nvSpPr>
        <p:spPr>
          <a:xfrm>
            <a:off x="1607742" y="3737890"/>
            <a:ext cx="8181233" cy="111018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>
            <a:normAutofit lnSpcReduction="10000"/>
          </a:bodyPr>
          <a:lstStyle/>
          <a:p>
            <a:pPr algn="l" defTabSz="660400">
              <a:defRPr sz="3600">
                <a:solidFill>
                  <a:srgbClr val="FFFFFF"/>
                </a:solidFill>
                <a:latin typeface="URW Form Light"/>
                <a:ea typeface="URW Form Light"/>
                <a:cs typeface="URW Form Light"/>
                <a:sym typeface="URW Form Light"/>
              </a:defRPr>
            </a:pPr>
            <a:r>
              <a:t>Join us to honour the past, celebrate </a:t>
            </a:r>
            <a:br/>
            <a:r>
              <a:t>the present and launch the future.</a:t>
            </a:r>
          </a:p>
        </p:txBody>
      </p:sp>
      <p:sp>
        <p:nvSpPr>
          <p:cNvPr id="246" name="November 18-22, 2022  Phoenix, Arizona, USA"/>
          <p:cNvSpPr txBox="1"/>
          <p:nvPr/>
        </p:nvSpPr>
        <p:spPr>
          <a:xfrm>
            <a:off x="1634533" y="5282982"/>
            <a:ext cx="3761431" cy="121134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>
            <a:normAutofit/>
          </a:bodyPr>
          <a:lstStyle/>
          <a:p>
            <a:pPr algn="l" defTabSz="825500">
              <a:lnSpc>
                <a:spcPct val="130000"/>
              </a:lnSpc>
              <a:defRPr sz="2600" b="1">
                <a:solidFill>
                  <a:srgbClr val="FFFFFF"/>
                </a:solidFill>
                <a:latin typeface="URW Form"/>
                <a:ea typeface="URW Form"/>
                <a:cs typeface="URW Form"/>
                <a:sym typeface="URW Form"/>
              </a:defRPr>
            </a:pPr>
            <a:r>
              <a:rPr>
                <a:solidFill>
                  <a:srgbClr val="EEA121"/>
                </a:solidFill>
              </a:rPr>
              <a:t>November 18-22, 2022 </a:t>
            </a:r>
            <a:br/>
            <a:r>
              <a:rPr b="0"/>
              <a:t>Phoenix, Arizona, USA</a:t>
            </a:r>
          </a:p>
        </p:txBody>
      </p:sp>
      <p:sp>
        <p:nvSpPr>
          <p:cNvPr id="247" name="The conference will be filled with celebrations, fellowship and groundbreaking research."/>
          <p:cNvSpPr txBox="1"/>
          <p:nvPr/>
        </p:nvSpPr>
        <p:spPr>
          <a:xfrm>
            <a:off x="1666108" y="9438282"/>
            <a:ext cx="9512431" cy="121134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>
            <a:noAutofit/>
          </a:bodyPr>
          <a:lstStyle>
            <a:lvl1pPr algn="l" defTabSz="635634">
              <a:defRPr sz="3464">
                <a:solidFill>
                  <a:srgbClr val="FFFFFF"/>
                </a:solidFill>
                <a:latin typeface="URW Form Light"/>
                <a:ea typeface="URW Form Light"/>
                <a:cs typeface="URW Form Light"/>
                <a:sym typeface="URW Form Light"/>
              </a:defRPr>
            </a:lvl1pPr>
          </a:lstStyle>
          <a:p>
            <a:r>
              <a:rPr sz="3600" dirty="0"/>
              <a:t>The conference </a:t>
            </a:r>
            <a:r>
              <a:rPr lang="en-US" sz="3600" dirty="0"/>
              <a:t>will commemorate this important milestone with a variety of programming, entertainment and networking activities.</a:t>
            </a:r>
            <a:endParaRPr sz="3600" dirty="0"/>
          </a:p>
        </p:txBody>
      </p:sp>
      <p:sp>
        <p:nvSpPr>
          <p:cNvPr id="248" name="Rounded Rectangle">
            <a:hlinkClick r:id="rId2"/>
          </p:cNvPr>
          <p:cNvSpPr/>
          <p:nvPr/>
        </p:nvSpPr>
        <p:spPr>
          <a:xfrm>
            <a:off x="1697123" y="6828612"/>
            <a:ext cx="4762755" cy="1110185"/>
          </a:xfrm>
          <a:prstGeom prst="roundRect">
            <a:avLst>
              <a:gd name="adj" fmla="val 13105"/>
            </a:avLst>
          </a:prstGeom>
          <a:solidFill>
            <a:srgbClr val="EEA121"/>
          </a:solidFill>
          <a:ln w="12700">
            <a:miter lim="400000"/>
          </a:ln>
          <a:effectLst>
            <a:outerShdw blurRad="355600" dist="25400" dir="5400000" rotWithShape="0">
              <a:srgbClr val="000000">
                <a:alpha val="24315"/>
              </a:srgbClr>
            </a:outerShdw>
          </a:effectLst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249" name="View Future Conferences"/>
          <p:cNvSpPr txBox="1"/>
          <p:nvPr/>
        </p:nvSpPr>
        <p:spPr>
          <a:xfrm>
            <a:off x="2235885" y="7163866"/>
            <a:ext cx="3761431" cy="43967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>
            <a:normAutofit fontScale="92500" lnSpcReduction="20000"/>
          </a:bodyPr>
          <a:lstStyle>
            <a:lvl1pPr defTabSz="825500">
              <a:lnSpc>
                <a:spcPct val="120000"/>
              </a:lnSpc>
              <a:defRPr b="1">
                <a:solidFill>
                  <a:srgbClr val="FFFFFF"/>
                </a:solidFill>
                <a:latin typeface="URW Form"/>
                <a:ea typeface="URW Form"/>
                <a:cs typeface="URW Form"/>
                <a:sym typeface="URW Form"/>
                <a:hlinkClick r:id="rId2"/>
              </a:defRPr>
            </a:lvl1pPr>
          </a:lstStyle>
          <a:p>
            <a:r>
              <a:rPr lang="en-US" dirty="0">
                <a:hlinkClick r:id="rId2"/>
              </a:rPr>
              <a:t>More Information</a:t>
            </a:r>
            <a:endParaRPr dirty="0">
              <a:hlinkClick r:id="rId2"/>
            </a:endParaRPr>
          </a:p>
        </p:txBody>
      </p:sp>
      <p:sp>
        <p:nvSpPr>
          <p:cNvPr id="251" name="Contact us at napcrg@napcrg.org"/>
          <p:cNvSpPr txBox="1"/>
          <p:nvPr/>
        </p:nvSpPr>
        <p:spPr>
          <a:xfrm>
            <a:off x="1666109" y="12285824"/>
            <a:ext cx="8181232" cy="111018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>
            <a:normAutofit/>
          </a:bodyPr>
          <a:lstStyle/>
          <a:p>
            <a:pPr algn="l" defTabSz="825500">
              <a:lnSpc>
                <a:spcPct val="120000"/>
              </a:lnSpc>
              <a:defRPr b="1">
                <a:solidFill>
                  <a:srgbClr val="4177BD"/>
                </a:solidFill>
                <a:latin typeface="URW Form"/>
                <a:ea typeface="URW Form"/>
                <a:cs typeface="URW Form"/>
                <a:sym typeface="URW Form"/>
              </a:defRPr>
            </a:pPr>
            <a:r>
              <a:rPr>
                <a:solidFill>
                  <a:srgbClr val="FFFFFF"/>
                </a:solidFill>
              </a:rPr>
              <a:t>Contact us at</a:t>
            </a:r>
            <a:r>
              <a:t> napcrg@napcrg.org</a:t>
            </a:r>
          </a:p>
        </p:txBody>
      </p:sp>
      <p:sp>
        <p:nvSpPr>
          <p:cNvPr id="252" name="Line"/>
          <p:cNvSpPr/>
          <p:nvPr/>
        </p:nvSpPr>
        <p:spPr>
          <a:xfrm>
            <a:off x="1640455" y="8715622"/>
            <a:ext cx="8978019" cy="1"/>
          </a:xfrm>
          <a:prstGeom prst="line">
            <a:avLst/>
          </a:prstGeom>
          <a:ln w="25400">
            <a:solidFill>
              <a:srgbClr val="EEA121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pic>
        <p:nvPicPr>
          <p:cNvPr id="253" name="NAPCRG50_Logo-17.png" descr="NAPCRG50_Logo-17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211991" y="2256959"/>
            <a:ext cx="12453544" cy="874308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theme/theme1.xml><?xml version="1.0" encoding="utf-8"?>
<a:theme xmlns:a="http://schemas.openxmlformats.org/drawingml/2006/main" name="21_BasicWhite">
  <a:themeElements>
    <a:clrScheme name="21_BasicWhite">
      <a:dk1>
        <a:srgbClr val="5E5E5E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FD932"/>
      </a:accent4>
      <a:accent5>
        <a:srgbClr val="FF644E"/>
      </a:accent5>
      <a:accent6>
        <a:srgbClr val="FF42A1"/>
      </a:accent6>
      <a:hlink>
        <a:srgbClr val="0000FF"/>
      </a:hlink>
      <a:folHlink>
        <a:srgbClr val="FF00FF"/>
      </a:folHlink>
    </a:clrScheme>
    <a:fontScheme name="21_BasicWhite">
      <a:majorFont>
        <a:latin typeface="Helvetica Neue"/>
        <a:ea typeface="Helvetica Neue"/>
        <a:cs typeface="Helvetica Neue"/>
      </a:majorFont>
      <a:minorFont>
        <a:latin typeface="Helvetica Neue"/>
        <a:ea typeface="Helvetica Neue"/>
        <a:cs typeface="Helvetica Neue"/>
      </a:minorFont>
    </a:fontScheme>
    <a:fmtScheme name="21_Basic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0000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Helvetica Neue Medium"/>
            <a:ea typeface="Helvetica Neue Medium"/>
            <a:cs typeface="Helvetica Neue Medium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2438338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5E5E5E"/>
            </a:solidFill>
            <a:effectLst/>
            <a:uFillTx/>
            <a:latin typeface="+mn-lt"/>
            <a:ea typeface="+mn-ea"/>
            <a:cs typeface="+mn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21_BasicWhite">
  <a:themeElements>
    <a:clrScheme name="21_Basic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FD932"/>
      </a:accent4>
      <a:accent5>
        <a:srgbClr val="FF644E"/>
      </a:accent5>
      <a:accent6>
        <a:srgbClr val="FF42A1"/>
      </a:accent6>
      <a:hlink>
        <a:srgbClr val="0000FF"/>
      </a:hlink>
      <a:folHlink>
        <a:srgbClr val="FF00FF"/>
      </a:folHlink>
    </a:clrScheme>
    <a:fontScheme name="21_BasicWhite">
      <a:majorFont>
        <a:latin typeface="Helvetica Neue"/>
        <a:ea typeface="Helvetica Neue"/>
        <a:cs typeface="Helvetica Neue"/>
      </a:majorFont>
      <a:minorFont>
        <a:latin typeface="Helvetica Neue"/>
        <a:ea typeface="Helvetica Neue"/>
        <a:cs typeface="Helvetica Neue"/>
      </a:minorFont>
    </a:fontScheme>
    <a:fmtScheme name="21_Basic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0000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Helvetica Neue Medium"/>
            <a:ea typeface="Helvetica Neue Medium"/>
            <a:cs typeface="Helvetica Neue Medium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2438338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5E5E5E"/>
            </a:solidFill>
            <a:effectLst/>
            <a:uFillTx/>
            <a:latin typeface="+mn-lt"/>
            <a:ea typeface="+mn-ea"/>
            <a:cs typeface="+mn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</TotalTime>
  <Words>429</Words>
  <Application>Microsoft Office PowerPoint</Application>
  <PresentationFormat>Custom</PresentationFormat>
  <Paragraphs>50</Paragraphs>
  <Slides>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Helvetica Neue</vt:lpstr>
      <vt:lpstr>Helvetica Neue Medium</vt:lpstr>
      <vt:lpstr>URW Form</vt:lpstr>
      <vt:lpstr>URW Form Light</vt:lpstr>
      <vt:lpstr>21_BasicWhite</vt:lpstr>
      <vt:lpstr>NAPCRG  Turns 50!</vt:lpstr>
      <vt:lpstr>NAPCRG  Turns 50!</vt:lpstr>
      <vt:lpstr>NAPCRG  turns 50!</vt:lpstr>
      <vt:lpstr>NAPCRG turns 50!</vt:lpstr>
      <vt:lpstr>NAPCRG turns 50!</vt:lpstr>
      <vt:lpstr>NAPCRG turns 50!</vt:lpstr>
      <vt:lpstr>NAPCRG turns 50!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NAPCRG  Turns 50!</dc:title>
  <cp:lastModifiedBy>Amy Schiska-Lombard</cp:lastModifiedBy>
  <cp:revision>10</cp:revision>
  <dcterms:modified xsi:type="dcterms:W3CDTF">2022-02-24T19:31:49Z</dcterms:modified>
</cp:coreProperties>
</file>