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38"/>
    <p:restoredTop sz="94629"/>
  </p:normalViewPr>
  <p:slideViewPr>
    <p:cSldViewPr snapToGrid="0" snapToObjects="1">
      <p:cViewPr varScale="1">
        <p:scale>
          <a:sx n="141" d="100"/>
          <a:sy n="141" d="100"/>
        </p:scale>
        <p:origin x="22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Using telehealth to reduce barriers </a:t>
            </a:r>
            <a:br>
              <a:rPr lang="en-US" dirty="0"/>
            </a:br>
            <a:r>
              <a:rPr lang="en-US" dirty="0"/>
              <a:t>for patients receiving </a:t>
            </a:r>
            <a:br>
              <a:rPr lang="en-US" dirty="0"/>
            </a:br>
            <a:r>
              <a:rPr lang="en-US" dirty="0"/>
              <a:t>medication assisted treatment </a:t>
            </a:r>
            <a:br>
              <a:rPr lang="en-US" dirty="0"/>
            </a:br>
            <a:r>
              <a:rPr lang="en-US" dirty="0"/>
              <a:t>with buprenorphine </a:t>
            </a:r>
            <a:br>
              <a:rPr lang="en-US" dirty="0"/>
            </a:br>
            <a:r>
              <a:rPr lang="en-US" dirty="0"/>
              <a:t>for opioid use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440" y="4568953"/>
            <a:ext cx="8961120" cy="82905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Novneet Sahu, MD, </a:t>
            </a:r>
            <a:r>
              <a:rPr lang="en-US" dirty="0" err="1"/>
              <a:t>Noa’a</a:t>
            </a:r>
            <a:r>
              <a:rPr lang="en-US" dirty="0"/>
              <a:t> </a:t>
            </a:r>
            <a:r>
              <a:rPr lang="en-US" dirty="0" err="1"/>
              <a:t>Shimoni</a:t>
            </a:r>
            <a:r>
              <a:rPr lang="en-US" dirty="0"/>
              <a:t>, MD, Ping Chen, PhD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1975104" y="5196840"/>
            <a:ext cx="8241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B3555"/>
                </a:solidFill>
              </a:rPr>
              <a:t>Department of Family Medicine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Rutgers University New Jersey Medical School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there a difference between the rates of patient continuity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patients receiving buprenorphine treatment via telehealth versus in-person in a primary care outpatient setting?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Dataset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EPIC electronic medical records from an urban university-affiliated ambulatory primary care practice in New Jersey.  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Patients receiving buprenorphine treatment for opioid use disorder during a 2-year period May 2019-May 2021.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Intervention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Establishment and implementation of HIPAA compliant telehealth following approved state guidelines for buprenorphine prescribing via telehealth. 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Appointments were scheduled in-person or telehealth by patients’ preference. 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Outcome measures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Rates of continuity (&gt;2 visits) by visit type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8240"/>
            <a:ext cx="10515600" cy="4988243"/>
          </a:xfrm>
        </p:spPr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Population characteristics</a:t>
            </a:r>
            <a:r>
              <a:rPr lang="en-US" dirty="0"/>
              <a:t>: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69% Black, 22% Hispanic, and 9% other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ajority were enrolled in Medicaid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80% of patients faced one or more barriers to social determinants of health including transportation, housing, and economic stability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487 patients seen via telehealth</a:t>
            </a:r>
          </a:p>
          <a:p>
            <a:pPr marL="1257300" lvl="3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61% continued to receive follow up care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811 patients seen in-person</a:t>
            </a:r>
          </a:p>
          <a:p>
            <a:pPr marL="1257300" lvl="3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49.3% continued to receive follow up care</a:t>
            </a:r>
          </a:p>
          <a:p>
            <a:pPr marL="800100" lvl="2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p&lt;.0001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Continuity of care is higher using telehealth for patients receiving medication assisted therapy for opioid use disorder. 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an urban underserved population, telehealth can result in improved continuity of care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Telehealth may reduce barriers to accessing care including transportation, work schedule, childcare, and other competing demands.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289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Office Theme</vt:lpstr>
      <vt:lpstr>Using telehealth to reduce barriers  for patients receiving  medication assisted treatment  with buprenorphine  for opioid use disorder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STFM_Staff3</cp:lastModifiedBy>
  <cp:revision>5</cp:revision>
  <dcterms:created xsi:type="dcterms:W3CDTF">2019-02-14T16:03:51Z</dcterms:created>
  <dcterms:modified xsi:type="dcterms:W3CDTF">2022-04-20T17:42:09Z</dcterms:modified>
</cp:coreProperties>
</file>