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gRog28bovk3t5GH5bil70NmViQ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3"/>
    <p:restoredTop sz="94694"/>
  </p:normalViewPr>
  <p:slideViewPr>
    <p:cSldViewPr snapToGrid="0" showGuides="1">
      <p:cViewPr varScale="1">
        <p:scale>
          <a:sx n="121" d="100"/>
          <a:sy n="121" d="100"/>
        </p:scale>
        <p:origin x="92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4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 Slid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oogle Shape;17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661" y="11575"/>
            <a:ext cx="12189339" cy="68561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"/>
          <p:cNvSpPr txBox="1"/>
          <p:nvPr/>
        </p:nvSpPr>
        <p:spPr>
          <a:xfrm>
            <a:off x="8264769" y="6295292"/>
            <a:ext cx="3710354" cy="707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2000" b="0" i="1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sz="2000" b="0" i="1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414141"/>
      </a:dk1>
      <a:lt1>
        <a:srgbClr val="FFFFFF"/>
      </a:lt1>
      <a:dk2>
        <a:srgbClr val="4179BD"/>
      </a:dk2>
      <a:lt2>
        <a:srgbClr val="E7E6E6"/>
      </a:lt2>
      <a:accent1>
        <a:srgbClr val="4179BD"/>
      </a:accent1>
      <a:accent2>
        <a:srgbClr val="EEA120"/>
      </a:accent2>
      <a:accent3>
        <a:srgbClr val="FBC5B5"/>
      </a:accent3>
      <a:accent4>
        <a:srgbClr val="1B3455"/>
      </a:accent4>
      <a:accent5>
        <a:srgbClr val="414141"/>
      </a:accent5>
      <a:accent6>
        <a:srgbClr val="414141"/>
      </a:accent6>
      <a:hlink>
        <a:srgbClr val="4179BD"/>
      </a:hlink>
      <a:folHlink>
        <a:srgbClr val="1B34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</Words>
  <Application>Microsoft Macintosh PowerPoint</Application>
  <PresentationFormat>Widescreen</PresentationFormat>
  <Paragraphs>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ENTER PRESENTATION  TITLE HERE</dc:title>
  <dc:creator>JILL Haught</dc:creator>
  <cp:lastModifiedBy>STFM_Staff3</cp:lastModifiedBy>
  <cp:revision>12</cp:revision>
  <dcterms:created xsi:type="dcterms:W3CDTF">2019-06-12T14:21:30Z</dcterms:created>
  <dcterms:modified xsi:type="dcterms:W3CDTF">2021-07-22T19:17:07Z</dcterms:modified>
</cp:coreProperties>
</file>