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pIM7n0TU4uXhpEgrr8E0BMAji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" name="Google Shape;2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Authors" type="secHead">
  <p:cSld name="SECTION_HEADER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661" y="11575"/>
            <a:ext cx="12189339" cy="685614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6000"/>
              <a:buFont typeface="Trebuchet MS"/>
              <a:buNone/>
              <a:defRPr sz="6000" b="0" i="0" u="none" strike="noStrike" cap="none">
                <a:solidFill>
                  <a:srgbClr val="4179B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EA121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EA12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 type="obj">
  <p:cSld name="OBJEC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8914" y="11575"/>
            <a:ext cx="12189339" cy="685614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rgbClr val="4179B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B3555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1B355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EA12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EEA12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BC5B5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FBC5B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179BD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4179BD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661" y="11575"/>
            <a:ext cx="12189339" cy="6856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6000"/>
              <a:buFont typeface="Trebuchet MS"/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EA121"/>
              </a:buClr>
              <a:buSzPts val="2400"/>
              <a:buFont typeface="Arial"/>
              <a:buNone/>
            </a:pPr>
            <a:endParaRPr/>
          </a:p>
        </p:txBody>
      </p:sp>
      <p:pic>
        <p:nvPicPr>
          <p:cNvPr id="22" name="Google Shape;22;p4" descr="A picture containing game, sig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6218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 txBox="1"/>
          <p:nvPr/>
        </p:nvSpPr>
        <p:spPr>
          <a:xfrm>
            <a:off x="599090" y="357352"/>
            <a:ext cx="92491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</a:t>
            </a:r>
            <a:r>
              <a:rPr lang="en-US" sz="2400">
                <a:solidFill>
                  <a:schemeClr val="lt1"/>
                </a:solidFill>
              </a:rPr>
              <a:t>3</a:t>
            </a:r>
            <a:endParaRPr/>
          </a:p>
        </p:txBody>
      </p:sp>
      <p:sp>
        <p:nvSpPr>
          <p:cNvPr id="24" name="Google Shape;24;p4"/>
          <p:cNvSpPr txBox="1"/>
          <p:nvPr/>
        </p:nvSpPr>
        <p:spPr>
          <a:xfrm>
            <a:off x="1807012" y="3590280"/>
            <a:ext cx="394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</a:rPr>
              <a:t>PBRN</a:t>
            </a: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"/>
          <p:cNvSpPr txBox="1">
            <a:spLocks noGrp="1"/>
          </p:cNvSpPr>
          <p:nvPr>
            <p:ph type="title"/>
          </p:nvPr>
        </p:nvSpPr>
        <p:spPr>
          <a:xfrm>
            <a:off x="831850" y="1709739"/>
            <a:ext cx="10515600" cy="1084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6000"/>
              <a:buFont typeface="Trebuchet MS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4400"/>
              <a:buFont typeface="Trebuchet MS"/>
              <a:buNone/>
            </a:pPr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B3555"/>
              </a:buClr>
              <a:buSzPts val="28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Trebuchet MS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Haught</dc:creator>
  <cp:lastModifiedBy>Debbie Jennings</cp:lastModifiedBy>
  <cp:revision>1</cp:revision>
  <dcterms:created xsi:type="dcterms:W3CDTF">2019-06-12T14:21:30Z</dcterms:created>
  <dcterms:modified xsi:type="dcterms:W3CDTF">2023-04-26T20:59:34Z</dcterms:modified>
</cp:coreProperties>
</file>