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over with the Golden Gate Bridge and conference date and location text.">
            <a:extLst>
              <a:ext uri="{FF2B5EF4-FFF2-40B4-BE49-F238E27FC236}">
                <a16:creationId xmlns:a16="http://schemas.microsoft.com/office/drawing/2014/main" id="{AA6C7A44-6613-ACD7-65AF-4389C292A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EFEC-5667-EA79-07E6-BDDA951F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01354-98E9-C1D6-D295-596468F93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A880-00AA-9842-C1F6-6ED6A3174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64B6D-EF87-2882-9B8C-498E2075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9D22-69C7-A92C-A45D-583D11EC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745BA-C8F4-BBD6-A6BD-BA6E3325B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745D-1931-08FF-2A37-39169258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6208F-C716-99CE-F6A0-C9B39AC60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482DD-158C-283B-CC3E-F9322023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BED3-0F79-73BD-D5AC-625D386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DCB9-03F6-E90B-199E-974662E82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BD72-C691-E27F-FED8-52378CFB1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A495-9C05-B2C1-A537-12C90C7E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E05A-2E70-0718-8EF5-D4703DF9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B319-9477-D8FA-ECB5-0726F718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C4E7-BB72-7683-D51D-A2C7F7AA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8708-7FD8-51DD-1E6B-CF850001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A202F-9D6F-5A57-DA33-DFBD2617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E178-E14B-2477-B3C3-2C3F0E1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3739-7EC2-DEF9-7E75-3DE9386A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C159-DB53-4E8F-8E4D-AEA55893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1D7A-4540-25E0-78EE-D4BBC8BCB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BC761-530F-9FA0-B746-6A07458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8536-05DF-6B15-9997-41F06AD0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771-59CE-E8E9-47DD-94647FB68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DE334-C8F6-BD48-D0E5-4C12F91D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9FD0A-87DF-09CE-3489-BC5C70454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483A5-CE5D-11D4-C98E-2C720F328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98978-5966-3472-5226-5E994BE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FF0D-73EE-D22E-4CA6-57C15E0E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CADB7-90C4-CDEA-A4ED-BB28DCC9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3D26-2501-EA6C-8266-5F23ECD5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2325-73DF-62FE-3A90-A27D108A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1BF9-F103-DE7C-AA8F-4B90E15D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14EC7-D000-9FC0-2BAF-37229DE45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62F64-A370-23E4-D336-02F51CED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84DA3E-C186-507F-34EA-52508A9730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5937250"/>
            <a:ext cx="12192000" cy="9207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3D672-2A1F-8916-1AE8-467F2ADD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C93D7-706F-EC7E-EC47-C542DFD9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7242-97B6-BEED-3058-59A93D572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EFA036-B9A3-BE4E-9104-9D04801FA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77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4A3F-1545-835A-9AAC-3861381E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CA3A-7C16-5F6E-EA9C-277EA9C423D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629BD-7D1B-0AA4-7E12-C3713AE49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33E5-8443-07B1-7AC4-12AEB8D98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4691C-194E-1477-0272-4E5A7D3E5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5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0A3-DAD2-71A4-6DCF-B8426306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A254-9EC3-C82C-4785-AD61EA27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Financial Relationships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Unapproved or Investigational Uses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Speakers’ Bureau.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3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7635-7379-8757-8FC3-1F7FDE41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63F09-AD48-F651-AE7A-C942B1DB4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F592-85B3-8EDF-D2BC-33F9514F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4816-6B27-E623-7507-E64794105F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FC514-97A7-A65E-ADA4-DC5FFE5163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5526-4EBA-E1ED-D85D-0F24F82D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B56BB-D4F7-AEF7-5C5E-515FC5C3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375BD-9371-EF3C-B34B-8728B0D2F5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89BBE-CC36-4EC5-192F-E807DC452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A36D6-D534-2D9C-F47D-4D41C0C228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FFA7-DF5C-F548-FDF6-B5DDF9E0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08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6179-12F7-C2C8-2139-E5310F12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93316-DF4B-F284-E501-7BCA0F23D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49D0B-369B-55FD-3DA7-B2D121358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PCRG">
      <a:dk1>
        <a:srgbClr val="4179BD"/>
      </a:dk1>
      <a:lt1>
        <a:srgbClr val="FFFFFF"/>
      </a:lt1>
      <a:dk2>
        <a:srgbClr val="1A3455"/>
      </a:dk2>
      <a:lt2>
        <a:srgbClr val="E7E6E6"/>
      </a:lt2>
      <a:accent1>
        <a:srgbClr val="2A7AC2"/>
      </a:accent1>
      <a:accent2>
        <a:srgbClr val="1A3455"/>
      </a:accent2>
      <a:accent3>
        <a:srgbClr val="A5A5A5"/>
      </a:accent3>
      <a:accent4>
        <a:srgbClr val="EEA123"/>
      </a:accent4>
      <a:accent5>
        <a:srgbClr val="FBC5B5"/>
      </a:accent5>
      <a:accent6>
        <a:srgbClr val="414143"/>
      </a:accent6>
      <a:hlink>
        <a:srgbClr val="4179BD"/>
      </a:hlink>
      <a:folHlink>
        <a:srgbClr val="869FB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11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Stephanie Arteaga</cp:lastModifiedBy>
  <cp:revision>4</cp:revision>
  <dcterms:created xsi:type="dcterms:W3CDTF">2023-08-03T16:55:04Z</dcterms:created>
  <dcterms:modified xsi:type="dcterms:W3CDTF">2023-08-30T14:20:49Z</dcterms:modified>
</cp:coreProperties>
</file>