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1" r:id="rId4"/>
    <p:sldId id="257" r:id="rId5"/>
    <p:sldId id="260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77C0"/>
    <a:srgbClr val="F0A123"/>
    <a:srgbClr val="1C3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26" autoAdjust="0"/>
    <p:restoredTop sz="94660"/>
  </p:normalViewPr>
  <p:slideViewPr>
    <p:cSldViewPr snapToGrid="0">
      <p:cViewPr>
        <p:scale>
          <a:sx n="125" d="100"/>
          <a:sy n="125" d="100"/>
        </p:scale>
        <p:origin x="20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D12AB-F788-81C2-19A8-3F3473FD9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7296D0-F193-B21A-F1DB-6DA22A300F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AE92D-0A05-C1DC-E01B-3B4959E49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B2C9-807F-463B-B22C-B133E3B5B71B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CE7EA-2074-2498-D5A4-5423527F6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54AE1-4BB5-81BA-D322-814DB453A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4317-9B73-4D6B-80E0-1011F3A5A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82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C2FA2-42DF-EE20-6794-B07A8AAA1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371AC7-0562-2E55-B048-5933BCC648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4959F-0EF6-682A-508C-EFD39E6A4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B2C9-807F-463B-B22C-B133E3B5B71B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DB580-974F-9F7C-9A5D-32F8DB039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196E4-A413-8486-847F-11E7ACFE1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4317-9B73-4D6B-80E0-1011F3A5A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6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54B6BC-E786-BEFA-0F86-3D56618D32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CB6DC0-6115-8268-3442-C0606EF31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23BC3-3AB5-D21A-78F6-4A167737C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B2C9-807F-463B-B22C-B133E3B5B71B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BB011-1729-BFDA-41FD-090667916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87A25-6B4D-10E1-47BD-E85E6D779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4317-9B73-4D6B-80E0-1011F3A5A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6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2D218-F230-3528-1AAD-548E2596C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5D347-F15C-9B8D-36AF-A3FD96427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AA95F-9CA2-8F15-66D9-6A6FAC0E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B2C9-807F-463B-B22C-B133E3B5B71B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8FAAC-A146-3113-D1CD-EDFCAD96E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A5CD1-B7D8-70A1-0DC8-1AA4B8E39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4317-9B73-4D6B-80E0-1011F3A5A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75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1B578-8CD7-0115-3FBF-36454E1C4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98B10-29E2-889F-E087-49A2D9118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2DA6F-F9A8-F8BA-48A7-FD3C5A678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B2C9-807F-463B-B22C-B133E3B5B71B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0AB57-622C-B8FA-C732-BCEFE9335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026EB-356E-3608-A049-D9CA8FE80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4317-9B73-4D6B-80E0-1011F3A5A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31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0529-4C59-359B-97A4-F41EA3B6F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89CB4-1007-AAE7-36F4-3EC5FE185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338140-2EF1-D0F5-5534-96D706BB8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22BA63-04D9-9F2C-84BD-433466530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B2C9-807F-463B-B22C-B133E3B5B71B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81C2CD-8A5E-6C58-5490-1D8203587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3E99B5-BC00-3A6C-0981-8EC50AAE6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4317-9B73-4D6B-80E0-1011F3A5A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5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103FF-1D48-5585-8276-3677EE0E8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CBDC9-F159-08F3-FE97-1FEF5B290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42A95-3DBB-3470-B310-B107C1853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5FAFAA-93F8-BE55-4D6F-993C5D591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671DE6-5E34-7C0B-6347-9B069981DC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8930B6-692E-ABFB-44EC-8A928ADBF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B2C9-807F-463B-B22C-B133E3B5B71B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BD35E1-0E45-DC6F-9567-1B438C5D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3A2D03-76C5-5628-9DFA-1CE5D370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4317-9B73-4D6B-80E0-1011F3A5A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8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42CC7-C30A-7C07-2879-233D7C699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0EF779-328C-52FA-0767-D29F7BD54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B2C9-807F-463B-B22C-B133E3B5B71B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319EE-96A9-98D8-9FCB-E71133A5D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DBF4AF-D4C4-4C8E-16EC-AB8C6221E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4317-9B73-4D6B-80E0-1011F3A5A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44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FBF4E5-42BC-2211-7F46-875984CF2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B2C9-807F-463B-B22C-B133E3B5B71B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C1F8CF-EBD3-DA2D-9A64-A6692A21F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C70734-0BA3-853A-2701-1E7BE428D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4317-9B73-4D6B-80E0-1011F3A5A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25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49E8C-B559-8154-F86B-9E7CF7480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761EA-92E7-FC30-6875-ABBBA25E4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382F2A-A14C-9CB9-9A30-F7F220F23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5A277-9DB7-6821-CFEB-CF6A1301F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B2C9-807F-463B-B22C-B133E3B5B71B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0545E6-12AB-F7F6-8094-BAA46BA1F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CD638-736E-A19B-85EA-F5D8D1363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4317-9B73-4D6B-80E0-1011F3A5A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2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7255C-120E-AC0C-B8F3-0AC3847CB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F85A3A-8E19-FA2D-7C3C-BC6F21B64B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4067BF-C37A-E755-2C54-F0FAF7F0E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F121F7-CDC2-2CB6-F92D-1533EBD98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B2C9-807F-463B-B22C-B133E3B5B71B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10EE0-8636-7801-E7EA-184746093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FAC3A6-7207-E498-2ED2-BCCADB458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4317-9B73-4D6B-80E0-1011F3A5A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61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DC5768-1356-848B-0E30-0A742731C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95D0F-4CC1-5067-4ABB-883AC8B4A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EEF49-4E15-5A46-A32E-0CC6B0C8DD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FB2C9-807F-463B-B22C-B133E3B5B71B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8EB55-B0A3-98FD-8738-75400F313A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1AB76-0BA8-BD7C-8C63-58B1704AE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94317-9B73-4D6B-80E0-1011F3A5A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6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7368CA-6313-468B-FD59-E708F86FD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098" y="316109"/>
            <a:ext cx="5602424" cy="4652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NAPCRG ANNUAL MEETING MOBILE APP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A46F360-3E05-2EA7-CF81-D23032B57C91}"/>
              </a:ext>
            </a:extLst>
          </p:cNvPr>
          <p:cNvGrpSpPr/>
          <p:nvPr/>
        </p:nvGrpSpPr>
        <p:grpSpPr>
          <a:xfrm>
            <a:off x="3029112" y="1679510"/>
            <a:ext cx="2571607" cy="4791270"/>
            <a:chOff x="344943" y="1679510"/>
            <a:chExt cx="2571607" cy="479127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35E0EFC-6C21-7758-C341-AB1C8C04C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4943" y="1679510"/>
              <a:ext cx="2571607" cy="479127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B98FB1E-A535-974D-F92D-8E5853872900}"/>
                </a:ext>
              </a:extLst>
            </p:cNvPr>
            <p:cNvSpPr/>
            <p:nvPr/>
          </p:nvSpPr>
          <p:spPr>
            <a:xfrm>
              <a:off x="1554973" y="2299366"/>
              <a:ext cx="659003" cy="711675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D560949-B3A9-91D7-087B-BD7C88B81C2A}"/>
              </a:ext>
            </a:extLst>
          </p:cNvPr>
          <p:cNvGrpSpPr/>
          <p:nvPr/>
        </p:nvGrpSpPr>
        <p:grpSpPr>
          <a:xfrm>
            <a:off x="8097043" y="321906"/>
            <a:ext cx="3399842" cy="6148874"/>
            <a:chOff x="7212563" y="321906"/>
            <a:chExt cx="3399842" cy="614887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20D50B3-E956-6430-8E94-5D4AA6024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37853" y="321906"/>
              <a:ext cx="3162093" cy="6148874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30E9E11-3C5D-A97C-E144-70ED52A47775}"/>
                </a:ext>
              </a:extLst>
            </p:cNvPr>
            <p:cNvSpPr/>
            <p:nvPr/>
          </p:nvSpPr>
          <p:spPr>
            <a:xfrm>
              <a:off x="7212563" y="1045029"/>
              <a:ext cx="3387013" cy="634481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B45ACF2-4D3D-30FB-2690-432DF9C59868}"/>
                </a:ext>
              </a:extLst>
            </p:cNvPr>
            <p:cNvSpPr/>
            <p:nvPr/>
          </p:nvSpPr>
          <p:spPr>
            <a:xfrm>
              <a:off x="7225392" y="5595259"/>
              <a:ext cx="3387013" cy="634481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AE7125E-9BD2-377B-CFF1-D5898709153C}"/>
              </a:ext>
            </a:extLst>
          </p:cNvPr>
          <p:cNvSpPr txBox="1"/>
          <p:nvPr/>
        </p:nvSpPr>
        <p:spPr>
          <a:xfrm>
            <a:off x="6078522" y="1653035"/>
            <a:ext cx="2143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Search by keyword, title, or session code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C1F7E6-B7FF-BADA-D127-204FB5CEBC9A}"/>
              </a:ext>
            </a:extLst>
          </p:cNvPr>
          <p:cNvSpPr txBox="1"/>
          <p:nvPr/>
        </p:nvSpPr>
        <p:spPr>
          <a:xfrm>
            <a:off x="5853602" y="5450834"/>
            <a:ext cx="2143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Filter by event type, research priority, or room name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AB699052-220C-AC9A-9323-00B7110B7F7E}"/>
              </a:ext>
            </a:extLst>
          </p:cNvPr>
          <p:cNvSpPr txBox="1">
            <a:spLocks/>
          </p:cNvSpPr>
          <p:nvPr/>
        </p:nvSpPr>
        <p:spPr>
          <a:xfrm>
            <a:off x="297011" y="866394"/>
            <a:ext cx="7677634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4277C0"/>
                </a:solidFill>
              </a:rPr>
              <a:t>How to search the conference schedule</a:t>
            </a:r>
            <a:endParaRPr lang="en-US" sz="3600" dirty="0">
              <a:solidFill>
                <a:srgbClr val="4277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30D61D-2080-221F-1E55-C902BAEF1D12}"/>
              </a:ext>
            </a:extLst>
          </p:cNvPr>
          <p:cNvSpPr txBox="1"/>
          <p:nvPr/>
        </p:nvSpPr>
        <p:spPr>
          <a:xfrm>
            <a:off x="476098" y="1679510"/>
            <a:ext cx="217765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Once you download the app, it will ask you what conference you want.</a:t>
            </a:r>
          </a:p>
          <a:p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0" dirty="0">
                <a:effectLst/>
              </a:rPr>
              <a:t>Select the upcoming conference for “NAPCRG 51st Annual Meeting.”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0" dirty="0">
                <a:effectLst/>
              </a:rPr>
              <a:t>It might ask you to “download” the meeting. This is normal and is for downloading any updates that have been made to the meeting.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0" dirty="0">
                <a:effectLst/>
              </a:rPr>
              <a:t>After downloading / updating the meeting to the latest version you will then be taken to the home screen.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DAE569-4594-0885-9F97-AE7A1CE18B28}"/>
              </a:ext>
            </a:extLst>
          </p:cNvPr>
          <p:cNvGrpSpPr/>
          <p:nvPr/>
        </p:nvGrpSpPr>
        <p:grpSpPr>
          <a:xfrm>
            <a:off x="168965" y="196889"/>
            <a:ext cx="5700835" cy="465263"/>
            <a:chOff x="172391" y="184930"/>
            <a:chExt cx="5700835" cy="46526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7F3D7E-9728-DCC7-F6E0-0643E16D6542}"/>
                </a:ext>
              </a:extLst>
            </p:cNvPr>
            <p:cNvSpPr/>
            <p:nvPr/>
          </p:nvSpPr>
          <p:spPr>
            <a:xfrm>
              <a:off x="172391" y="184930"/>
              <a:ext cx="5700835" cy="465263"/>
            </a:xfrm>
            <a:prstGeom prst="rect">
              <a:avLst/>
            </a:prstGeom>
            <a:solidFill>
              <a:srgbClr val="F0A12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itle 3">
              <a:extLst>
                <a:ext uri="{FF2B5EF4-FFF2-40B4-BE49-F238E27FC236}">
                  <a16:creationId xmlns:a16="http://schemas.microsoft.com/office/drawing/2014/main" id="{25D6B7CB-BB3E-8782-5512-47F29C369934}"/>
                </a:ext>
              </a:extLst>
            </p:cNvPr>
            <p:cNvSpPr txBox="1">
              <a:spLocks/>
            </p:cNvSpPr>
            <p:nvPr/>
          </p:nvSpPr>
          <p:spPr>
            <a:xfrm>
              <a:off x="270802" y="184930"/>
              <a:ext cx="5602424" cy="4652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 dirty="0">
                  <a:solidFill>
                    <a:schemeClr val="bg1"/>
                  </a:solidFill>
                </a:rPr>
                <a:t>NAPCRG ANNUAL MEETING MOBILE APP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2715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7368CA-6313-468B-FD59-E708F86FD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71" y="691460"/>
            <a:ext cx="4714576" cy="71437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277C0"/>
                </a:solidFill>
              </a:rPr>
              <a:t>Filtering the Schedule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9A21A7-5A84-8057-693E-93B35204B9FA}"/>
              </a:ext>
            </a:extLst>
          </p:cNvPr>
          <p:cNvSpPr txBox="1"/>
          <p:nvPr/>
        </p:nvSpPr>
        <p:spPr>
          <a:xfrm>
            <a:off x="1074503" y="1423511"/>
            <a:ext cx="2203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Filter page example: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95036E-D950-34F5-C978-E09782615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090" y="156906"/>
            <a:ext cx="3589436" cy="655975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A8C8704-43DF-D501-6BD2-922951A7780C}"/>
              </a:ext>
            </a:extLst>
          </p:cNvPr>
          <p:cNvGrpSpPr/>
          <p:nvPr/>
        </p:nvGrpSpPr>
        <p:grpSpPr>
          <a:xfrm>
            <a:off x="634325" y="1874768"/>
            <a:ext cx="3165176" cy="4660280"/>
            <a:chOff x="634324" y="1561651"/>
            <a:chExt cx="3377839" cy="497339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F14C338-F4E2-6A13-A3CC-F3EBACAEF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324" y="1561651"/>
              <a:ext cx="3290821" cy="4973397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72EAB7E-2567-75A8-9DE1-2C8A611015EF}"/>
                </a:ext>
              </a:extLst>
            </p:cNvPr>
            <p:cNvSpPr/>
            <p:nvPr/>
          </p:nvSpPr>
          <p:spPr>
            <a:xfrm>
              <a:off x="634324" y="2476500"/>
              <a:ext cx="3290821" cy="714375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DD4C3E7-3F46-3ABD-F941-D60183466E50}"/>
                </a:ext>
              </a:extLst>
            </p:cNvPr>
            <p:cNvSpPr/>
            <p:nvPr/>
          </p:nvSpPr>
          <p:spPr>
            <a:xfrm>
              <a:off x="3381375" y="1561651"/>
              <a:ext cx="630788" cy="41441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F52756F-D35A-0C6A-A783-819FD642FABD}"/>
              </a:ext>
            </a:extLst>
          </p:cNvPr>
          <p:cNvSpPr txBox="1"/>
          <p:nvPr/>
        </p:nvSpPr>
        <p:spPr>
          <a:xfrm>
            <a:off x="3877292" y="1884816"/>
            <a:ext cx="2343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Select the filter category or categories, then press Apply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2C65BA-8145-9DF6-EA88-7A4490E2215F}"/>
              </a:ext>
            </a:extLst>
          </p:cNvPr>
          <p:cNvSpPr txBox="1"/>
          <p:nvPr/>
        </p:nvSpPr>
        <p:spPr>
          <a:xfrm>
            <a:off x="10149589" y="1228437"/>
            <a:ext cx="2343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results will be filterable by date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85C07A7-A0F6-EB6A-00C7-B21A87D56D3A}"/>
              </a:ext>
            </a:extLst>
          </p:cNvPr>
          <p:cNvSpPr/>
          <p:nvPr/>
        </p:nvSpPr>
        <p:spPr>
          <a:xfrm rot="10800000">
            <a:off x="10167251" y="429522"/>
            <a:ext cx="1390650" cy="619125"/>
          </a:xfrm>
          <a:prstGeom prst="rightArrow">
            <a:avLst>
              <a:gd name="adj1" fmla="val 40958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09FE1F6-D534-1898-AC1A-4AE269161A66}"/>
              </a:ext>
            </a:extLst>
          </p:cNvPr>
          <p:cNvSpPr txBox="1">
            <a:spLocks/>
          </p:cNvSpPr>
          <p:nvPr/>
        </p:nvSpPr>
        <p:spPr>
          <a:xfrm>
            <a:off x="267376" y="156906"/>
            <a:ext cx="5602424" cy="465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</a:rPr>
              <a:t>NAPCRG ANNUAL MEETING MOBILE APP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7DBCE60-70C9-DEF5-E0CC-8E2A81B79E3F}"/>
              </a:ext>
            </a:extLst>
          </p:cNvPr>
          <p:cNvGrpSpPr/>
          <p:nvPr/>
        </p:nvGrpSpPr>
        <p:grpSpPr>
          <a:xfrm>
            <a:off x="168965" y="196889"/>
            <a:ext cx="5700835" cy="465263"/>
            <a:chOff x="172391" y="184930"/>
            <a:chExt cx="5700835" cy="46526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4186550-1DFE-CE9F-BA9B-C4484B95D2EC}"/>
                </a:ext>
              </a:extLst>
            </p:cNvPr>
            <p:cNvSpPr/>
            <p:nvPr/>
          </p:nvSpPr>
          <p:spPr>
            <a:xfrm>
              <a:off x="172391" y="184930"/>
              <a:ext cx="5700835" cy="465263"/>
            </a:xfrm>
            <a:prstGeom prst="rect">
              <a:avLst/>
            </a:prstGeom>
            <a:solidFill>
              <a:srgbClr val="F0A12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3">
              <a:extLst>
                <a:ext uri="{FF2B5EF4-FFF2-40B4-BE49-F238E27FC236}">
                  <a16:creationId xmlns:a16="http://schemas.microsoft.com/office/drawing/2014/main" id="{DC295BB8-B810-0740-6E85-0756936C2A9C}"/>
                </a:ext>
              </a:extLst>
            </p:cNvPr>
            <p:cNvSpPr txBox="1">
              <a:spLocks/>
            </p:cNvSpPr>
            <p:nvPr/>
          </p:nvSpPr>
          <p:spPr>
            <a:xfrm>
              <a:off x="270802" y="184930"/>
              <a:ext cx="5602424" cy="4652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 dirty="0">
                  <a:solidFill>
                    <a:schemeClr val="bg1"/>
                  </a:solidFill>
                </a:rPr>
                <a:t>NAPCRG ANNUAL MEETING MOBILE APP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1522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F9CBB-4FEA-4BA2-5739-B5DD0ED2D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43" y="927239"/>
            <a:ext cx="2437197" cy="1328944"/>
          </a:xfrm>
        </p:spPr>
        <p:txBody>
          <a:bodyPr/>
          <a:lstStyle/>
          <a:p>
            <a:r>
              <a:rPr lang="en-US" dirty="0">
                <a:solidFill>
                  <a:srgbClr val="4277C0"/>
                </a:solidFill>
              </a:rPr>
              <a:t>Poster </a:t>
            </a:r>
            <a:br>
              <a:rPr lang="en-US" dirty="0">
                <a:solidFill>
                  <a:srgbClr val="4277C0"/>
                </a:solidFill>
              </a:rPr>
            </a:br>
            <a:r>
              <a:rPr lang="en-US" dirty="0">
                <a:solidFill>
                  <a:srgbClr val="4277C0"/>
                </a:solidFill>
              </a:rPr>
              <a:t>Sessions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0D95F4-5846-5961-92E0-040D29420C2D}"/>
              </a:ext>
            </a:extLst>
          </p:cNvPr>
          <p:cNvSpPr txBox="1"/>
          <p:nvPr/>
        </p:nvSpPr>
        <p:spPr>
          <a:xfrm>
            <a:off x="836225" y="2854040"/>
            <a:ext cx="1848497" cy="1246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All posters are contained within the Poster Session tab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AD8A87-DEC1-4FCE-26E2-92566A65CC17}"/>
              </a:ext>
            </a:extLst>
          </p:cNvPr>
          <p:cNvSpPr txBox="1"/>
          <p:nvPr/>
        </p:nvSpPr>
        <p:spPr>
          <a:xfrm>
            <a:off x="6301409" y="5068484"/>
            <a:ext cx="20156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These can be filtered and searched the same ways as the full conference agenda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DFBD2D2-5FF8-8554-2BBF-AADDF73F39BE}"/>
              </a:ext>
            </a:extLst>
          </p:cNvPr>
          <p:cNvGrpSpPr/>
          <p:nvPr/>
        </p:nvGrpSpPr>
        <p:grpSpPr>
          <a:xfrm>
            <a:off x="2851828" y="933036"/>
            <a:ext cx="3449581" cy="5740034"/>
            <a:chOff x="1144722" y="1477610"/>
            <a:chExt cx="3856054" cy="620321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69F5324-F9F5-CBD7-7CA7-07E0128B1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4722" y="1477610"/>
              <a:ext cx="3856054" cy="6203218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1B0334F-916E-7BC0-5604-C34437505E6A}"/>
                </a:ext>
              </a:extLst>
            </p:cNvPr>
            <p:cNvSpPr/>
            <p:nvPr/>
          </p:nvSpPr>
          <p:spPr>
            <a:xfrm>
              <a:off x="3795432" y="2499267"/>
              <a:ext cx="951722" cy="1054359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6CA8855-E09D-9C9A-D20F-F0C2FD4C4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1082" y="163543"/>
            <a:ext cx="3283078" cy="64809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D231F0-CE5C-2B35-6813-882C40D3E82A}"/>
              </a:ext>
            </a:extLst>
          </p:cNvPr>
          <p:cNvSpPr/>
          <p:nvPr/>
        </p:nvSpPr>
        <p:spPr>
          <a:xfrm>
            <a:off x="172391" y="184930"/>
            <a:ext cx="5700835" cy="465263"/>
          </a:xfrm>
          <a:prstGeom prst="rect">
            <a:avLst/>
          </a:prstGeom>
          <a:solidFill>
            <a:srgbClr val="F0A1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8435BC1D-D913-8440-9575-5D8703394984}"/>
              </a:ext>
            </a:extLst>
          </p:cNvPr>
          <p:cNvSpPr txBox="1">
            <a:spLocks/>
          </p:cNvSpPr>
          <p:nvPr/>
        </p:nvSpPr>
        <p:spPr>
          <a:xfrm>
            <a:off x="270802" y="184930"/>
            <a:ext cx="5602424" cy="465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</a:rPr>
              <a:t>NAPCRG ANNUAL MEETING MOBILE APP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3787799-2D03-B76A-D835-33CA9E9C0818}"/>
              </a:ext>
            </a:extLst>
          </p:cNvPr>
          <p:cNvCxnSpPr>
            <a:stCxn id="4" idx="3"/>
          </p:cNvCxnSpPr>
          <p:nvPr/>
        </p:nvCxnSpPr>
        <p:spPr>
          <a:xfrm flipV="1">
            <a:off x="2684722" y="2713383"/>
            <a:ext cx="2463748" cy="764063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2368CE1-B75B-A94E-BEF9-BCCE1DD6EF4D}"/>
              </a:ext>
            </a:extLst>
          </p:cNvPr>
          <p:cNvCxnSpPr/>
          <p:nvPr/>
        </p:nvCxnSpPr>
        <p:spPr>
          <a:xfrm>
            <a:off x="8138160" y="6096000"/>
            <a:ext cx="670560" cy="0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741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7368CA-6313-468B-FD59-E708F86FD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975" y="739427"/>
            <a:ext cx="6085114" cy="809668"/>
          </a:xfrm>
        </p:spPr>
        <p:txBody>
          <a:bodyPr/>
          <a:lstStyle/>
          <a:p>
            <a:r>
              <a:rPr lang="en-US" dirty="0">
                <a:solidFill>
                  <a:srgbClr val="4277C0"/>
                </a:solidFill>
              </a:rPr>
              <a:t>Searching the entire app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8D52F0-C7A6-25AC-3044-DBA489B9D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69678"/>
            <a:ext cx="3343707" cy="65156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14BEE8-6586-884D-ECA2-0A55FAF92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69" y="1651985"/>
            <a:ext cx="3173930" cy="36109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84B8E9-1CEC-8C11-5F03-ED31704436A6}"/>
              </a:ext>
            </a:extLst>
          </p:cNvPr>
          <p:cNvSpPr txBox="1"/>
          <p:nvPr/>
        </p:nvSpPr>
        <p:spPr>
          <a:xfrm>
            <a:off x="4442093" y="5731173"/>
            <a:ext cx="3033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Select the magnifying glass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F209DF-24EB-A41A-89AD-1E8AA5397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7496" y="2390551"/>
            <a:ext cx="3772075" cy="42661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8B5FAB-22BD-F004-8144-A21DD2178A94}"/>
              </a:ext>
            </a:extLst>
          </p:cNvPr>
          <p:cNvSpPr txBox="1"/>
          <p:nvPr/>
        </p:nvSpPr>
        <p:spPr>
          <a:xfrm>
            <a:off x="7447609" y="1622005"/>
            <a:ext cx="260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Search by any keyword, room, title or name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CD17ABE-317C-DEF5-4509-9DC75F4BE573}"/>
              </a:ext>
            </a:extLst>
          </p:cNvPr>
          <p:cNvGrpSpPr/>
          <p:nvPr/>
        </p:nvGrpSpPr>
        <p:grpSpPr>
          <a:xfrm>
            <a:off x="3962975" y="201254"/>
            <a:ext cx="5700835" cy="465263"/>
            <a:chOff x="172391" y="184930"/>
            <a:chExt cx="5700835" cy="46526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99B4034-9B6C-CA32-77BD-EC4351D5B5C8}"/>
                </a:ext>
              </a:extLst>
            </p:cNvPr>
            <p:cNvSpPr/>
            <p:nvPr/>
          </p:nvSpPr>
          <p:spPr>
            <a:xfrm>
              <a:off x="172391" y="184930"/>
              <a:ext cx="5700835" cy="465263"/>
            </a:xfrm>
            <a:prstGeom prst="rect">
              <a:avLst/>
            </a:prstGeom>
            <a:solidFill>
              <a:srgbClr val="F0A12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itle 3">
              <a:extLst>
                <a:ext uri="{FF2B5EF4-FFF2-40B4-BE49-F238E27FC236}">
                  <a16:creationId xmlns:a16="http://schemas.microsoft.com/office/drawing/2014/main" id="{BD41577B-3D6F-7D60-44F7-6F1D5D31FD45}"/>
                </a:ext>
              </a:extLst>
            </p:cNvPr>
            <p:cNvSpPr txBox="1">
              <a:spLocks/>
            </p:cNvSpPr>
            <p:nvPr/>
          </p:nvSpPr>
          <p:spPr>
            <a:xfrm>
              <a:off x="270802" y="184930"/>
              <a:ext cx="5602424" cy="4652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 dirty="0">
                  <a:solidFill>
                    <a:schemeClr val="bg1"/>
                  </a:solidFill>
                </a:rPr>
                <a:t>NAPCRG ANNUAL MEETING MOBILE APP</a:t>
              </a:r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265D016-7B24-B77A-3C7D-5408AB176748}"/>
              </a:ext>
            </a:extLst>
          </p:cNvPr>
          <p:cNvCxnSpPr/>
          <p:nvPr/>
        </p:nvCxnSpPr>
        <p:spPr>
          <a:xfrm flipH="1">
            <a:off x="3474720" y="6248400"/>
            <a:ext cx="1005840" cy="223520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487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CD396-F493-ADC8-3828-C02265419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485" y="809956"/>
            <a:ext cx="3512793" cy="64833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4277C0"/>
                </a:solidFill>
              </a:rPr>
              <a:t>My Schedule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16F162-0247-9CB0-123C-39AB57AD19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452"/>
          <a:stretch/>
        </p:blipFill>
        <p:spPr>
          <a:xfrm>
            <a:off x="512098" y="1576258"/>
            <a:ext cx="3329569" cy="185274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84FE68C-5B0C-F849-9167-3C36CAC04C57}"/>
              </a:ext>
            </a:extLst>
          </p:cNvPr>
          <p:cNvSpPr/>
          <p:nvPr/>
        </p:nvSpPr>
        <p:spPr>
          <a:xfrm>
            <a:off x="1401214" y="2324565"/>
            <a:ext cx="951722" cy="10543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B95087-1B8F-89C1-503B-C8FDED896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601" y="607284"/>
            <a:ext cx="3113388" cy="60469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DDED4A-AB85-BA88-158F-F95BFDE23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6440" y="606928"/>
            <a:ext cx="3115638" cy="60469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611264D-03BA-A1FA-9815-EC77280BBBB8}"/>
              </a:ext>
            </a:extLst>
          </p:cNvPr>
          <p:cNvSpPr txBox="1"/>
          <p:nvPr/>
        </p:nvSpPr>
        <p:spPr>
          <a:xfrm>
            <a:off x="5316870" y="201418"/>
            <a:ext cx="3153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View by Day-at-a-glance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09941B-03AC-CEE3-DC14-DB953E463692}"/>
              </a:ext>
            </a:extLst>
          </p:cNvPr>
          <p:cNvSpPr txBox="1"/>
          <p:nvPr/>
        </p:nvSpPr>
        <p:spPr>
          <a:xfrm>
            <a:off x="8836440" y="177962"/>
            <a:ext cx="3060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View Full Schedule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E7140AA-72A5-DE6E-1F11-F5B4466507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098" y="3618641"/>
            <a:ext cx="3696020" cy="303302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ABF18626-5145-07EB-4014-9D9A37CB4398}"/>
              </a:ext>
            </a:extLst>
          </p:cNvPr>
          <p:cNvSpPr/>
          <p:nvPr/>
        </p:nvSpPr>
        <p:spPr>
          <a:xfrm>
            <a:off x="491294" y="4549990"/>
            <a:ext cx="623469" cy="71016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C49B0E-CE26-281D-54A6-879423252A89}"/>
              </a:ext>
            </a:extLst>
          </p:cNvPr>
          <p:cNvSpPr txBox="1"/>
          <p:nvPr/>
        </p:nvSpPr>
        <p:spPr>
          <a:xfrm>
            <a:off x="1867171" y="4304906"/>
            <a:ext cx="2800456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Add items to My Schedule using the stars on the Conference and Poster Schedules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9EBD08-ACBC-6AC7-E336-7A4B85131C47}"/>
              </a:ext>
            </a:extLst>
          </p:cNvPr>
          <p:cNvGrpSpPr/>
          <p:nvPr/>
        </p:nvGrpSpPr>
        <p:grpSpPr>
          <a:xfrm>
            <a:off x="196371" y="129997"/>
            <a:ext cx="5218909" cy="465263"/>
            <a:chOff x="172391" y="184930"/>
            <a:chExt cx="5218909" cy="46526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90BCEE5-69CF-6668-77D9-37B69479D61F}"/>
                </a:ext>
              </a:extLst>
            </p:cNvPr>
            <p:cNvSpPr/>
            <p:nvPr/>
          </p:nvSpPr>
          <p:spPr>
            <a:xfrm>
              <a:off x="172391" y="184930"/>
              <a:ext cx="5120499" cy="465263"/>
            </a:xfrm>
            <a:prstGeom prst="rect">
              <a:avLst/>
            </a:prstGeom>
            <a:solidFill>
              <a:srgbClr val="F0A12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itle 3">
              <a:extLst>
                <a:ext uri="{FF2B5EF4-FFF2-40B4-BE49-F238E27FC236}">
                  <a16:creationId xmlns:a16="http://schemas.microsoft.com/office/drawing/2014/main" id="{1D876D94-4E6E-0DBF-39E6-2DC0E8244EBB}"/>
                </a:ext>
              </a:extLst>
            </p:cNvPr>
            <p:cNvSpPr txBox="1">
              <a:spLocks/>
            </p:cNvSpPr>
            <p:nvPr/>
          </p:nvSpPr>
          <p:spPr>
            <a:xfrm>
              <a:off x="270802" y="184930"/>
              <a:ext cx="5120498" cy="4652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200" b="1" dirty="0">
                  <a:solidFill>
                    <a:schemeClr val="bg1"/>
                  </a:solidFill>
                </a:rPr>
                <a:t>NAPCRG ANNUAL MEETING MOBILE APP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4160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7368CA-6313-468B-FD59-E708F86FD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492" y="924912"/>
            <a:ext cx="3164737" cy="59944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4277C0"/>
                </a:solidFill>
              </a:rPr>
              <a:t>Activity Feed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2FF1E48-2F79-D37A-1421-FD068A9B19B9}"/>
              </a:ext>
            </a:extLst>
          </p:cNvPr>
          <p:cNvGrpSpPr/>
          <p:nvPr/>
        </p:nvGrpSpPr>
        <p:grpSpPr>
          <a:xfrm>
            <a:off x="407736" y="327391"/>
            <a:ext cx="3856054" cy="6203218"/>
            <a:chOff x="407736" y="327391"/>
            <a:chExt cx="3856054" cy="620321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75CAFC6-A3B2-D4BB-AAFD-457FE5BA1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7736" y="327391"/>
              <a:ext cx="3856054" cy="6203218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058BC47-26B3-E244-0C07-62898821EE12}"/>
                </a:ext>
              </a:extLst>
            </p:cNvPr>
            <p:cNvSpPr/>
            <p:nvPr/>
          </p:nvSpPr>
          <p:spPr>
            <a:xfrm>
              <a:off x="3060441" y="3256384"/>
              <a:ext cx="951722" cy="1054359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91FB4AA-DB02-42D7-AAA4-968441823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492" y="1691322"/>
            <a:ext cx="4593577" cy="44098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6FA5AA-96B6-5C10-CF10-87742FBED671}"/>
              </a:ext>
            </a:extLst>
          </p:cNvPr>
          <p:cNvSpPr txBox="1"/>
          <p:nvPr/>
        </p:nvSpPr>
        <p:spPr>
          <a:xfrm>
            <a:off x="9445491" y="1624719"/>
            <a:ext cx="22574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Use the activity feed as an internal social media network to connect with your fellow attendees!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D567BF-7752-196C-6C3C-D0B2C642277C}"/>
              </a:ext>
            </a:extLst>
          </p:cNvPr>
          <p:cNvSpPr txBox="1"/>
          <p:nvPr/>
        </p:nvSpPr>
        <p:spPr>
          <a:xfrm>
            <a:off x="4430528" y="6268126"/>
            <a:ext cx="755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Please note that by posting photos in the event activity feed, you are releasing NAPCRG to use these in future marketing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E3A30E-D2CA-88C2-7998-927E4D12B9D0}"/>
              </a:ext>
            </a:extLst>
          </p:cNvPr>
          <p:cNvGrpSpPr/>
          <p:nvPr/>
        </p:nvGrpSpPr>
        <p:grpSpPr>
          <a:xfrm>
            <a:off x="4598492" y="291581"/>
            <a:ext cx="5700835" cy="465263"/>
            <a:chOff x="172391" y="184930"/>
            <a:chExt cx="5700835" cy="46526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67BC9B9-88E8-FBC8-4B2A-3D1986416655}"/>
                </a:ext>
              </a:extLst>
            </p:cNvPr>
            <p:cNvSpPr/>
            <p:nvPr/>
          </p:nvSpPr>
          <p:spPr>
            <a:xfrm>
              <a:off x="172391" y="184930"/>
              <a:ext cx="5700835" cy="465263"/>
            </a:xfrm>
            <a:prstGeom prst="rect">
              <a:avLst/>
            </a:prstGeom>
            <a:solidFill>
              <a:srgbClr val="F0A12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itle 3">
              <a:extLst>
                <a:ext uri="{FF2B5EF4-FFF2-40B4-BE49-F238E27FC236}">
                  <a16:creationId xmlns:a16="http://schemas.microsoft.com/office/drawing/2014/main" id="{30E463F1-7675-4157-114E-3FF5F1560A27}"/>
                </a:ext>
              </a:extLst>
            </p:cNvPr>
            <p:cNvSpPr txBox="1">
              <a:spLocks/>
            </p:cNvSpPr>
            <p:nvPr/>
          </p:nvSpPr>
          <p:spPr>
            <a:xfrm>
              <a:off x="270802" y="184930"/>
              <a:ext cx="5602424" cy="4652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 dirty="0">
                  <a:solidFill>
                    <a:schemeClr val="bg1"/>
                  </a:solidFill>
                </a:rPr>
                <a:t>NAPCRG ANNUAL MEETING MOBILE APP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4814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271</Words>
  <Application>Microsoft Macintosh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NAPCRG ANNUAL MEETING MOBILE APP</vt:lpstr>
      <vt:lpstr>Filtering the Schedule</vt:lpstr>
      <vt:lpstr>Poster  Sessions</vt:lpstr>
      <vt:lpstr>Searching the entire app</vt:lpstr>
      <vt:lpstr>My Schedule</vt:lpstr>
      <vt:lpstr>Activity Feed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Conference Schedule search</dc:title>
  <dc:creator>Becca Anderson</dc:creator>
  <cp:lastModifiedBy>Colleen Cooke</cp:lastModifiedBy>
  <cp:revision>9</cp:revision>
  <dcterms:created xsi:type="dcterms:W3CDTF">2023-10-10T19:09:21Z</dcterms:created>
  <dcterms:modified xsi:type="dcterms:W3CDTF">2023-10-17T21:52:37Z</dcterms:modified>
</cp:coreProperties>
</file>