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8288000" cy="10287000"/>
  <p:notesSz cx="6858000" cy="9144000"/>
  <p:embeddedFontLst>
    <p:embeddedFont>
      <p:font typeface="Inter" panose="020B0502030000000004" pitchFamily="34" charset="0"/>
      <p:regular r:id="rId8"/>
    </p:embeddedFont>
    <p:embeddedFont>
      <p:font typeface="Inter Bold" panose="020B0802030000000004" pitchFamily="34" charset="0"/>
      <p:regular r:id="rId9"/>
      <p:bold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7D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 autoAdjust="0"/>
    <p:restoredTop sz="94558" autoAdjust="0"/>
  </p:normalViewPr>
  <p:slideViewPr>
    <p:cSldViewPr>
      <p:cViewPr varScale="1">
        <p:scale>
          <a:sx n="80" d="100"/>
          <a:sy n="80" d="100"/>
        </p:scale>
        <p:origin x="824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D7D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-3192612" y="0"/>
            <a:ext cx="9315521" cy="9834010"/>
          </a:xfrm>
          <a:custGeom>
            <a:avLst/>
            <a:gdLst/>
            <a:ahLst/>
            <a:cxnLst/>
            <a:rect l="l" t="t" r="r" b="b"/>
            <a:pathLst>
              <a:path w="9315521" h="9834010">
                <a:moveTo>
                  <a:pt x="0" y="0"/>
                </a:moveTo>
                <a:lnTo>
                  <a:pt x="9315521" y="0"/>
                </a:lnTo>
                <a:lnTo>
                  <a:pt x="9315521" y="9834010"/>
                </a:lnTo>
                <a:lnTo>
                  <a:pt x="0" y="983401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/>
          <p:nvPr/>
        </p:nvSpPr>
        <p:spPr>
          <a:xfrm>
            <a:off x="9125192" y="5351880"/>
            <a:ext cx="9162808" cy="2657214"/>
          </a:xfrm>
          <a:custGeom>
            <a:avLst/>
            <a:gdLst/>
            <a:ahLst/>
            <a:cxnLst/>
            <a:rect l="l" t="t" r="r" b="b"/>
            <a:pathLst>
              <a:path w="9162808" h="2657214">
                <a:moveTo>
                  <a:pt x="0" y="0"/>
                </a:moveTo>
                <a:lnTo>
                  <a:pt x="9162808" y="0"/>
                </a:lnTo>
                <a:lnTo>
                  <a:pt x="9162808" y="2657214"/>
                </a:lnTo>
                <a:lnTo>
                  <a:pt x="0" y="265721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4" name="TextBox 4"/>
          <p:cNvSpPr txBox="1"/>
          <p:nvPr/>
        </p:nvSpPr>
        <p:spPr>
          <a:xfrm>
            <a:off x="8700389" y="7779641"/>
            <a:ext cx="8558911" cy="6464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5320"/>
              </a:lnSpc>
            </a:pPr>
            <a:r>
              <a:rPr lang="en-US" sz="3800">
                <a:solidFill>
                  <a:srgbClr val="FBC5B5"/>
                </a:solidFill>
                <a:latin typeface="Inter Bold"/>
              </a:rPr>
              <a:t>November 20 - November 24, 2024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10758785" y="8359396"/>
            <a:ext cx="6500515" cy="5803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759"/>
              </a:lnSpc>
            </a:pPr>
            <a:r>
              <a:rPr lang="en-US" sz="3399">
                <a:solidFill>
                  <a:srgbClr val="FFFFFF"/>
                </a:solidFill>
                <a:latin typeface="Inter"/>
              </a:rPr>
              <a:t>Québec City Convention Center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9258300"/>
            <a:ext cx="18288000" cy="1028700"/>
            <a:chOff x="0" y="0"/>
            <a:chExt cx="4816593" cy="27093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816592" cy="270933"/>
            </a:xfrm>
            <a:custGeom>
              <a:avLst/>
              <a:gdLst/>
              <a:ahLst/>
              <a:cxnLst/>
              <a:rect l="l" t="t" r="r" b="b"/>
              <a:pathLst>
                <a:path w="4816592" h="270933">
                  <a:moveTo>
                    <a:pt x="0" y="0"/>
                  </a:moveTo>
                  <a:lnTo>
                    <a:pt x="4816592" y="0"/>
                  </a:lnTo>
                  <a:lnTo>
                    <a:pt x="4816592" y="270933"/>
                  </a:lnTo>
                  <a:lnTo>
                    <a:pt x="0" y="270933"/>
                  </a:lnTo>
                  <a:close/>
                </a:path>
              </a:pathLst>
            </a:custGeom>
            <a:solidFill>
              <a:srgbClr val="EEA121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816593" cy="30903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275528" y="8368788"/>
            <a:ext cx="1918212" cy="1918212"/>
          </a:xfrm>
          <a:custGeom>
            <a:avLst/>
            <a:gdLst/>
            <a:ahLst/>
            <a:cxnLst/>
            <a:rect l="l" t="t" r="r" b="b"/>
            <a:pathLst>
              <a:path w="1918212" h="1918212">
                <a:moveTo>
                  <a:pt x="0" y="0"/>
                </a:moveTo>
                <a:lnTo>
                  <a:pt x="1918212" y="0"/>
                </a:lnTo>
                <a:lnTo>
                  <a:pt x="1918212" y="1918212"/>
                </a:lnTo>
                <a:lnTo>
                  <a:pt x="0" y="191821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6" name="Freeform 6"/>
          <p:cNvSpPr/>
          <p:nvPr/>
        </p:nvSpPr>
        <p:spPr>
          <a:xfrm>
            <a:off x="1567551" y="9327894"/>
            <a:ext cx="2393734" cy="863201"/>
          </a:xfrm>
          <a:custGeom>
            <a:avLst/>
            <a:gdLst/>
            <a:ahLst/>
            <a:cxnLst/>
            <a:rect l="l" t="t" r="r" b="b"/>
            <a:pathLst>
              <a:path w="2393734" h="863201">
                <a:moveTo>
                  <a:pt x="0" y="0"/>
                </a:moveTo>
                <a:lnTo>
                  <a:pt x="2393734" y="0"/>
                </a:lnTo>
                <a:lnTo>
                  <a:pt x="2393734" y="863201"/>
                </a:lnTo>
                <a:lnTo>
                  <a:pt x="0" y="86320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24347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16E3F43A-0377-42C9-6AA9-FFED06002F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57798" y="2855798"/>
            <a:ext cx="7772400" cy="1470025"/>
          </a:xfrm>
        </p:spPr>
        <p:txBody>
          <a:bodyPr/>
          <a:lstStyle/>
          <a:p>
            <a:endParaRPr lang="en-US"/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F1DA4FBB-5F7B-1960-48E5-62DCA2A6CA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3598" y="4506579"/>
            <a:ext cx="6400800" cy="17526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840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9258300"/>
            <a:ext cx="18288000" cy="1028700"/>
            <a:chOff x="0" y="0"/>
            <a:chExt cx="4816593" cy="27093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816592" cy="270933"/>
            </a:xfrm>
            <a:custGeom>
              <a:avLst/>
              <a:gdLst/>
              <a:ahLst/>
              <a:cxnLst/>
              <a:rect l="l" t="t" r="r" b="b"/>
              <a:pathLst>
                <a:path w="4816592" h="270933">
                  <a:moveTo>
                    <a:pt x="0" y="0"/>
                  </a:moveTo>
                  <a:lnTo>
                    <a:pt x="4816592" y="0"/>
                  </a:lnTo>
                  <a:lnTo>
                    <a:pt x="4816592" y="270933"/>
                  </a:lnTo>
                  <a:lnTo>
                    <a:pt x="0" y="270933"/>
                  </a:lnTo>
                  <a:close/>
                </a:path>
              </a:pathLst>
            </a:custGeom>
            <a:solidFill>
              <a:srgbClr val="EEA121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816593" cy="30903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275528" y="8368788"/>
            <a:ext cx="1918212" cy="1918212"/>
          </a:xfrm>
          <a:custGeom>
            <a:avLst/>
            <a:gdLst/>
            <a:ahLst/>
            <a:cxnLst/>
            <a:rect l="l" t="t" r="r" b="b"/>
            <a:pathLst>
              <a:path w="1918212" h="1918212">
                <a:moveTo>
                  <a:pt x="0" y="0"/>
                </a:moveTo>
                <a:lnTo>
                  <a:pt x="1918212" y="0"/>
                </a:lnTo>
                <a:lnTo>
                  <a:pt x="1918212" y="1918212"/>
                </a:lnTo>
                <a:lnTo>
                  <a:pt x="0" y="191821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6" name="Freeform 6"/>
          <p:cNvSpPr/>
          <p:nvPr/>
        </p:nvSpPr>
        <p:spPr>
          <a:xfrm>
            <a:off x="1567551" y="9327894"/>
            <a:ext cx="2393734" cy="863201"/>
          </a:xfrm>
          <a:custGeom>
            <a:avLst/>
            <a:gdLst/>
            <a:ahLst/>
            <a:cxnLst/>
            <a:rect l="l" t="t" r="r" b="b"/>
            <a:pathLst>
              <a:path w="2393734" h="863201">
                <a:moveTo>
                  <a:pt x="0" y="0"/>
                </a:moveTo>
                <a:lnTo>
                  <a:pt x="2393734" y="0"/>
                </a:lnTo>
                <a:lnTo>
                  <a:pt x="2393734" y="863201"/>
                </a:lnTo>
                <a:lnTo>
                  <a:pt x="0" y="86320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24347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17429FF4-059D-0679-62A7-15924AC16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16383000" cy="1143000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3D7DCA"/>
                </a:solidFill>
              </a:rPr>
              <a:t>Disclosures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33663F6-D561-1BA9-C0E2-871048B736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16383000" cy="6438900"/>
          </a:xfrm>
        </p:spPr>
        <p:txBody>
          <a:bodyPr/>
          <a:lstStyle/>
          <a:p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Financial Relationships</a:t>
            </a:r>
          </a:p>
          <a:p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Unapproved or Investigational Uses</a:t>
            </a:r>
          </a:p>
          <a:p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Speakers’ Bureau.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17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9258300"/>
            <a:ext cx="18288000" cy="1028700"/>
            <a:chOff x="0" y="0"/>
            <a:chExt cx="4816593" cy="27093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816592" cy="270933"/>
            </a:xfrm>
            <a:custGeom>
              <a:avLst/>
              <a:gdLst/>
              <a:ahLst/>
              <a:cxnLst/>
              <a:rect l="l" t="t" r="r" b="b"/>
              <a:pathLst>
                <a:path w="4816592" h="270933">
                  <a:moveTo>
                    <a:pt x="0" y="0"/>
                  </a:moveTo>
                  <a:lnTo>
                    <a:pt x="4816592" y="0"/>
                  </a:lnTo>
                  <a:lnTo>
                    <a:pt x="4816592" y="270933"/>
                  </a:lnTo>
                  <a:lnTo>
                    <a:pt x="0" y="270933"/>
                  </a:lnTo>
                  <a:close/>
                </a:path>
              </a:pathLst>
            </a:custGeom>
            <a:solidFill>
              <a:srgbClr val="EEA121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816593" cy="30903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275528" y="8368788"/>
            <a:ext cx="1918212" cy="1918212"/>
          </a:xfrm>
          <a:custGeom>
            <a:avLst/>
            <a:gdLst/>
            <a:ahLst/>
            <a:cxnLst/>
            <a:rect l="l" t="t" r="r" b="b"/>
            <a:pathLst>
              <a:path w="1918212" h="1918212">
                <a:moveTo>
                  <a:pt x="0" y="0"/>
                </a:moveTo>
                <a:lnTo>
                  <a:pt x="1918212" y="0"/>
                </a:lnTo>
                <a:lnTo>
                  <a:pt x="1918212" y="1918212"/>
                </a:lnTo>
                <a:lnTo>
                  <a:pt x="0" y="191821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6" name="Freeform 6"/>
          <p:cNvSpPr/>
          <p:nvPr/>
        </p:nvSpPr>
        <p:spPr>
          <a:xfrm>
            <a:off x="1567551" y="9327894"/>
            <a:ext cx="2393734" cy="863201"/>
          </a:xfrm>
          <a:custGeom>
            <a:avLst/>
            <a:gdLst/>
            <a:ahLst/>
            <a:cxnLst/>
            <a:rect l="l" t="t" r="r" b="b"/>
            <a:pathLst>
              <a:path w="2393734" h="863201">
                <a:moveTo>
                  <a:pt x="0" y="0"/>
                </a:moveTo>
                <a:lnTo>
                  <a:pt x="2393734" y="0"/>
                </a:lnTo>
                <a:lnTo>
                  <a:pt x="2393734" y="863201"/>
                </a:lnTo>
                <a:lnTo>
                  <a:pt x="0" y="86320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24347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8E59F96-4811-5571-6FC5-AD744834B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B35E0CA7-B9FD-9252-47DB-B76EA4F57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178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9258300"/>
            <a:ext cx="18288000" cy="1028700"/>
            <a:chOff x="0" y="0"/>
            <a:chExt cx="4816593" cy="27093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816592" cy="270933"/>
            </a:xfrm>
            <a:custGeom>
              <a:avLst/>
              <a:gdLst/>
              <a:ahLst/>
              <a:cxnLst/>
              <a:rect l="l" t="t" r="r" b="b"/>
              <a:pathLst>
                <a:path w="4816592" h="270933">
                  <a:moveTo>
                    <a:pt x="0" y="0"/>
                  </a:moveTo>
                  <a:lnTo>
                    <a:pt x="4816592" y="0"/>
                  </a:lnTo>
                  <a:lnTo>
                    <a:pt x="4816592" y="270933"/>
                  </a:lnTo>
                  <a:lnTo>
                    <a:pt x="0" y="270933"/>
                  </a:lnTo>
                  <a:close/>
                </a:path>
              </a:pathLst>
            </a:custGeom>
            <a:solidFill>
              <a:srgbClr val="EEA121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816593" cy="30903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275528" y="8368788"/>
            <a:ext cx="1918212" cy="1918212"/>
          </a:xfrm>
          <a:custGeom>
            <a:avLst/>
            <a:gdLst/>
            <a:ahLst/>
            <a:cxnLst/>
            <a:rect l="l" t="t" r="r" b="b"/>
            <a:pathLst>
              <a:path w="1918212" h="1918212">
                <a:moveTo>
                  <a:pt x="0" y="0"/>
                </a:moveTo>
                <a:lnTo>
                  <a:pt x="1918212" y="0"/>
                </a:lnTo>
                <a:lnTo>
                  <a:pt x="1918212" y="1918212"/>
                </a:lnTo>
                <a:lnTo>
                  <a:pt x="0" y="191821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6" name="Freeform 6"/>
          <p:cNvSpPr/>
          <p:nvPr/>
        </p:nvSpPr>
        <p:spPr>
          <a:xfrm>
            <a:off x="1567551" y="9327894"/>
            <a:ext cx="2393734" cy="863201"/>
          </a:xfrm>
          <a:custGeom>
            <a:avLst/>
            <a:gdLst/>
            <a:ahLst/>
            <a:cxnLst/>
            <a:rect l="l" t="t" r="r" b="b"/>
            <a:pathLst>
              <a:path w="2393734" h="863201">
                <a:moveTo>
                  <a:pt x="0" y="0"/>
                </a:moveTo>
                <a:lnTo>
                  <a:pt x="2393734" y="0"/>
                </a:lnTo>
                <a:lnTo>
                  <a:pt x="2393734" y="863201"/>
                </a:lnTo>
                <a:lnTo>
                  <a:pt x="0" y="86320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24347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F33BB435-5883-63D0-C722-7E3540EB5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9916F190-3928-F844-F2D3-515799AF1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05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9258300"/>
            <a:ext cx="18288000" cy="1028700"/>
            <a:chOff x="0" y="0"/>
            <a:chExt cx="4816593" cy="27093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816592" cy="270933"/>
            </a:xfrm>
            <a:custGeom>
              <a:avLst/>
              <a:gdLst/>
              <a:ahLst/>
              <a:cxnLst/>
              <a:rect l="l" t="t" r="r" b="b"/>
              <a:pathLst>
                <a:path w="4816592" h="270933">
                  <a:moveTo>
                    <a:pt x="0" y="0"/>
                  </a:moveTo>
                  <a:lnTo>
                    <a:pt x="4816592" y="0"/>
                  </a:lnTo>
                  <a:lnTo>
                    <a:pt x="4816592" y="270933"/>
                  </a:lnTo>
                  <a:lnTo>
                    <a:pt x="0" y="270933"/>
                  </a:lnTo>
                  <a:close/>
                </a:path>
              </a:pathLst>
            </a:custGeom>
            <a:solidFill>
              <a:srgbClr val="EEA121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816593" cy="30903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275528" y="8368788"/>
            <a:ext cx="1918212" cy="1918212"/>
          </a:xfrm>
          <a:custGeom>
            <a:avLst/>
            <a:gdLst/>
            <a:ahLst/>
            <a:cxnLst/>
            <a:rect l="l" t="t" r="r" b="b"/>
            <a:pathLst>
              <a:path w="1918212" h="1918212">
                <a:moveTo>
                  <a:pt x="0" y="0"/>
                </a:moveTo>
                <a:lnTo>
                  <a:pt x="1918212" y="0"/>
                </a:lnTo>
                <a:lnTo>
                  <a:pt x="1918212" y="1918212"/>
                </a:lnTo>
                <a:lnTo>
                  <a:pt x="0" y="191821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6" name="Freeform 6"/>
          <p:cNvSpPr/>
          <p:nvPr/>
        </p:nvSpPr>
        <p:spPr>
          <a:xfrm>
            <a:off x="1567551" y="9327894"/>
            <a:ext cx="2393734" cy="863201"/>
          </a:xfrm>
          <a:custGeom>
            <a:avLst/>
            <a:gdLst/>
            <a:ahLst/>
            <a:cxnLst/>
            <a:rect l="l" t="t" r="r" b="b"/>
            <a:pathLst>
              <a:path w="2393734" h="863201">
                <a:moveTo>
                  <a:pt x="0" y="0"/>
                </a:moveTo>
                <a:lnTo>
                  <a:pt x="2393734" y="0"/>
                </a:lnTo>
                <a:lnTo>
                  <a:pt x="2393734" y="863201"/>
                </a:lnTo>
                <a:lnTo>
                  <a:pt x="0" y="86320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24347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B8E3ECB-741E-C4E1-657A-43A708B6B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DFE0DC33-5DC2-97C3-9965-DB27D08C6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570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22</Words>
  <Application>Microsoft Macintosh PowerPoint</Application>
  <PresentationFormat>Custom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Inter Bold</vt:lpstr>
      <vt:lpstr>Calibri</vt:lpstr>
      <vt:lpstr>Inter</vt:lpstr>
      <vt:lpstr>Office Theme</vt:lpstr>
      <vt:lpstr>PowerPoint Presentation</vt:lpstr>
      <vt:lpstr>PowerPoint Presentation</vt:lpstr>
      <vt:lpstr>Disclosures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Meeting ppt</dc:title>
  <cp:lastModifiedBy>Natalie Gross</cp:lastModifiedBy>
  <cp:revision>4</cp:revision>
  <dcterms:created xsi:type="dcterms:W3CDTF">2006-08-16T00:00:00Z</dcterms:created>
  <dcterms:modified xsi:type="dcterms:W3CDTF">2024-05-15T21:36:50Z</dcterms:modified>
  <dc:identifier>DAGErO9-1CI</dc:identifier>
</cp:coreProperties>
</file>