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2" r:id="rId4"/>
    <p:sldId id="260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gRog28bovk3t5GH5bil70NmViQa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18"/>
  </p:normalViewPr>
  <p:slideViewPr>
    <p:cSldViewPr snapToGrid="0" showGuides="1">
      <p:cViewPr varScale="1">
        <p:scale>
          <a:sx n="117" d="100"/>
          <a:sy n="117" d="100"/>
        </p:scale>
        <p:origin x="552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74292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7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-5574"/>
            <a:ext cx="12187160" cy="68552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Authors" type="secHead">
  <p:cSld name="SECTION_HEADER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661" y="11575"/>
            <a:ext cx="12189339" cy="6856149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1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179BD"/>
              </a:buClr>
              <a:buSzPts val="6000"/>
              <a:buFont typeface="Trebuchet MS"/>
              <a:buNone/>
              <a:defRPr sz="6000" b="0" i="0" u="none" strike="noStrike" cap="none">
                <a:solidFill>
                  <a:srgbClr val="4179BD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EA121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EA12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19191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91919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19191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91919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19191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91919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19191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91919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19191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91919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19191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91919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19191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91919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19191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91919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" type="obj">
  <p:cSld name="OBJECT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8914" y="11575"/>
            <a:ext cx="12189339" cy="6856149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179BD"/>
              </a:buClr>
              <a:buSzPts val="4400"/>
              <a:buFont typeface="Trebuchet MS"/>
              <a:buNone/>
              <a:defRPr sz="4400" b="0" i="0" u="none" strike="noStrike" cap="none">
                <a:solidFill>
                  <a:srgbClr val="4179BD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5" name="Google Shape;15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B3555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1B3555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EA12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EEA12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BC5B5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FBC5B5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179BD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4179BD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>
  <p:cSld name="Blank Slid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oogle Shape;17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661" y="11575"/>
            <a:ext cx="12189339" cy="68561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"/>
          <p:cNvSpPr txBox="1">
            <a:spLocks noGrp="1"/>
          </p:cNvSpPr>
          <p:nvPr>
            <p:ph type="ctrTitle"/>
          </p:nvPr>
        </p:nvSpPr>
        <p:spPr>
          <a:xfrm>
            <a:off x="1908810" y="4652010"/>
            <a:ext cx="5474970" cy="13613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Arial"/>
              <a:buNone/>
            </a:pPr>
            <a:r>
              <a:rPr lang="en-US" sz="2800" b="0" i="1" u="none" strike="noStrike" cap="none" dirty="0">
                <a:solidFill>
                  <a:schemeClr val="bg1"/>
                </a:solidFill>
                <a:latin typeface="Trebuchet MS" panose="020B0603020202020204" pitchFamily="34" charset="0"/>
                <a:sym typeface="Arial"/>
              </a:rPr>
              <a:t>Reston, Virginia</a:t>
            </a:r>
            <a:br>
              <a:rPr lang="en-US" sz="2800" b="0" i="1" u="none" strike="noStrike" cap="none" dirty="0">
                <a:solidFill>
                  <a:schemeClr val="bg1"/>
                </a:solidFill>
                <a:latin typeface="Trebuchet MS" panose="020B0603020202020204" pitchFamily="34" charset="0"/>
                <a:sym typeface="Arial"/>
              </a:rPr>
            </a:br>
            <a:r>
              <a:rPr lang="en-US" sz="2800" b="0" i="1" u="none" strike="noStrike" cap="none">
                <a:solidFill>
                  <a:schemeClr val="bg1"/>
                </a:solidFill>
                <a:latin typeface="Trebuchet MS" panose="020B0603020202020204" pitchFamily="34" charset="0"/>
                <a:sym typeface="Arial"/>
              </a:rPr>
              <a:t>June </a:t>
            </a:r>
            <a:r>
              <a:rPr lang="en-US" sz="2800" i="1">
                <a:solidFill>
                  <a:schemeClr val="bg1"/>
                </a:solidFill>
                <a:latin typeface="Trebuchet MS" panose="020B0603020202020204" pitchFamily="34" charset="0"/>
              </a:rPr>
              <a:t>2-3</a:t>
            </a:r>
            <a:r>
              <a:rPr lang="en-US" sz="2800" b="0" i="1" u="none" strike="noStrike" cap="none">
                <a:solidFill>
                  <a:schemeClr val="bg1"/>
                </a:solidFill>
                <a:latin typeface="Trebuchet MS" panose="020B0603020202020204" pitchFamily="34" charset="0"/>
                <a:sym typeface="Arial"/>
              </a:rPr>
              <a:t>, 2025</a:t>
            </a:r>
            <a:endParaRPr sz="2800" i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23" name="Google Shape;23;p1"/>
          <p:cNvSpPr txBox="1"/>
          <p:nvPr/>
        </p:nvSpPr>
        <p:spPr>
          <a:xfrm>
            <a:off x="8264769" y="6295292"/>
            <a:ext cx="3710354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000" b="0" i="1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endParaRPr sz="2000" b="0" i="1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1"/>
          <p:cNvSpPr txBox="1"/>
          <p:nvPr/>
        </p:nvSpPr>
        <p:spPr>
          <a:xfrm>
            <a:off x="582925" y="228600"/>
            <a:ext cx="925800" cy="39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>
                <a:solidFill>
                  <a:srgbClr val="FFFFFF"/>
                </a:solidFill>
              </a:rPr>
              <a:t>2025</a:t>
            </a:r>
            <a:endParaRPr sz="2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"/>
          <p:cNvSpPr txBox="1">
            <a:spLocks noGrp="1"/>
          </p:cNvSpPr>
          <p:nvPr>
            <p:ph type="title"/>
          </p:nvPr>
        </p:nvSpPr>
        <p:spPr>
          <a:xfrm>
            <a:off x="831850" y="1709739"/>
            <a:ext cx="10515600" cy="1084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179BD"/>
              </a:buClr>
              <a:buSzPts val="6000"/>
              <a:buFont typeface="Trebuchet MS"/>
              <a:buNone/>
            </a:pPr>
            <a:r>
              <a:rPr lang="en-US" dirty="0"/>
              <a:t>Disclosures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C6D68-68E1-49FD-B217-2D7948EA6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2467D6-7A5D-4FDC-B07E-65A1CFD682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154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"/>
          <p:cNvSpPr txBox="1">
            <a:spLocks noGrp="1"/>
          </p:cNvSpPr>
          <p:nvPr>
            <p:ph type="title"/>
          </p:nvPr>
        </p:nvSpPr>
        <p:spPr>
          <a:xfrm>
            <a:off x="831850" y="1709739"/>
            <a:ext cx="10515600" cy="1084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179BD"/>
              </a:buClr>
              <a:buSzPts val="6000"/>
              <a:buFont typeface="Trebuchet MS"/>
              <a:buNone/>
            </a:pPr>
            <a:r>
              <a:rPr lang="en-US" dirty="0"/>
              <a:t>Thank You – Q&amp;A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28535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414141"/>
      </a:dk1>
      <a:lt1>
        <a:srgbClr val="FFFFFF"/>
      </a:lt1>
      <a:dk2>
        <a:srgbClr val="4179BD"/>
      </a:dk2>
      <a:lt2>
        <a:srgbClr val="E7E6E6"/>
      </a:lt2>
      <a:accent1>
        <a:srgbClr val="4179BD"/>
      </a:accent1>
      <a:accent2>
        <a:srgbClr val="EEA120"/>
      </a:accent2>
      <a:accent3>
        <a:srgbClr val="FBC5B5"/>
      </a:accent3>
      <a:accent4>
        <a:srgbClr val="1B3455"/>
      </a:accent4>
      <a:accent5>
        <a:srgbClr val="414141"/>
      </a:accent5>
      <a:accent6>
        <a:srgbClr val="414141"/>
      </a:accent6>
      <a:hlink>
        <a:srgbClr val="4179BD"/>
      </a:hlink>
      <a:folHlink>
        <a:srgbClr val="1B34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17</Words>
  <Application>Microsoft Macintosh PowerPoint</Application>
  <PresentationFormat>Widescreen</PresentationFormat>
  <Paragraphs>5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Trebuchet MS</vt:lpstr>
      <vt:lpstr>Office Theme</vt:lpstr>
      <vt:lpstr>Reston, Virginia June 2-3, 2025</vt:lpstr>
      <vt:lpstr>Disclosures</vt:lpstr>
      <vt:lpstr>PowerPoint Presentation</vt:lpstr>
      <vt:lpstr>Thank You – Q&amp;A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ENTER PRESENTATION  TITLE HERE</dc:title>
  <dc:creator>JILL Haught</dc:creator>
  <cp:lastModifiedBy>STFM_Staff_Mac</cp:lastModifiedBy>
  <cp:revision>9</cp:revision>
  <dcterms:created xsi:type="dcterms:W3CDTF">2019-06-12T14:21:30Z</dcterms:created>
  <dcterms:modified xsi:type="dcterms:W3CDTF">2025-02-27T20:02:36Z</dcterms:modified>
</cp:coreProperties>
</file>